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  <p:sldMasterId id="2147483806" r:id="rId7"/>
  </p:sldMasterIdLst>
  <p:notesMasterIdLst>
    <p:notesMasterId r:id="rId38"/>
  </p:notesMasterIdLst>
  <p:sldIdLst>
    <p:sldId id="307" r:id="rId8"/>
    <p:sldId id="8801" r:id="rId9"/>
    <p:sldId id="8802" r:id="rId10"/>
    <p:sldId id="308" r:id="rId11"/>
    <p:sldId id="263" r:id="rId12"/>
    <p:sldId id="257" r:id="rId13"/>
    <p:sldId id="320" r:id="rId14"/>
    <p:sldId id="324" r:id="rId15"/>
    <p:sldId id="2699" r:id="rId16"/>
    <p:sldId id="2695" r:id="rId17"/>
    <p:sldId id="2697" r:id="rId18"/>
    <p:sldId id="2696" r:id="rId19"/>
    <p:sldId id="2698" r:id="rId20"/>
    <p:sldId id="2700" r:id="rId21"/>
    <p:sldId id="336" r:id="rId22"/>
    <p:sldId id="314" r:id="rId23"/>
    <p:sldId id="332" r:id="rId24"/>
    <p:sldId id="337" r:id="rId25"/>
    <p:sldId id="338" r:id="rId26"/>
    <p:sldId id="339" r:id="rId27"/>
    <p:sldId id="340" r:id="rId28"/>
    <p:sldId id="313" r:id="rId29"/>
    <p:sldId id="323" r:id="rId30"/>
    <p:sldId id="319" r:id="rId31"/>
    <p:sldId id="283" r:id="rId32"/>
    <p:sldId id="2689" r:id="rId33"/>
    <p:sldId id="2690" r:id="rId34"/>
    <p:sldId id="2701" r:id="rId35"/>
    <p:sldId id="2702" r:id="rId36"/>
    <p:sldId id="26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83" d="100"/>
          <a:sy n="83" d="100"/>
        </p:scale>
        <p:origin x="834" y="-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20-Mar-23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2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8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51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3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3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3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00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7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microsoft.com/office/2007/relationships/hdphoto" Target="../media/hdphoto3.wdp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gif"/><Relationship Id="rId11" Type="http://schemas.microsoft.com/office/2007/relationships/hdphoto" Target="../media/hdphoto5.wdp"/><Relationship Id="rId5" Type="http://schemas.openxmlformats.org/officeDocument/2006/relationships/image" Target="../media/image43.gif"/><Relationship Id="rId10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openxmlformats.org/officeDocument/2006/relationships/image" Target="../media/image8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notesSlide" Target="../notesSlides/notesSlide14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13194" y="219948"/>
            <a:ext cx="6832385" cy="102604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2023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656" y="2489420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2 972</a:t>
            </a:r>
            <a:endParaRPr lang="en-US" sz="24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0E8F7FF0-C35F-4626-8641-0DDC548CA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411</Words>
  <Application>Microsoft Office PowerPoint</Application>
  <PresentationFormat>Widescreen</PresentationFormat>
  <Paragraphs>72</Paragraphs>
  <Slides>30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Arial</vt:lpstr>
      <vt:lpstr>Calibri</vt:lpstr>
      <vt:lpstr>等线</vt:lpstr>
      <vt:lpstr>等线 Light</vt:lpstr>
      <vt:lpstr>Gochi Hand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Times New Roman</vt:lpstr>
      <vt:lpstr>UTM Alberta Heavy</vt:lpstr>
      <vt:lpstr>字魂59号-创粗黑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2022-10-07T23:20:52Z</dcterms:created>
  <dcterms:modified xsi:type="dcterms:W3CDTF">2023-03-20T14:32:06Z</dcterms:modified>
</cp:coreProperties>
</file>