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0" r:id="rId3"/>
    <p:sldId id="269" r:id="rId4"/>
    <p:sldId id="273" r:id="rId5"/>
    <p:sldId id="271" r:id="rId6"/>
    <p:sldId id="281" r:id="rId7"/>
    <p:sldId id="287" r:id="rId8"/>
    <p:sldId id="265" r:id="rId9"/>
    <p:sldId id="261" r:id="rId10"/>
    <p:sldId id="262" r:id="rId11"/>
    <p:sldId id="289" r:id="rId12"/>
    <p:sldId id="288" r:id="rId13"/>
    <p:sldId id="268" r:id="rId14"/>
    <p:sldId id="266" r:id="rId15"/>
    <p:sldId id="284" r:id="rId16"/>
    <p:sldId id="285" r:id="rId17"/>
    <p:sldId id="286" r:id="rId18"/>
    <p:sldId id="275" r:id="rId19"/>
    <p:sldId id="278" r:id="rId20"/>
    <p:sldId id="274" r:id="rId21"/>
    <p:sldId id="279" r:id="rId22"/>
    <p:sldId id="290" r:id="rId23"/>
    <p:sldId id="280" r:id="rId24"/>
    <p:sldId id="282" r:id="rId25"/>
    <p:sldId id="28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DAF0-5190-4914-ABDE-8C0817A6F6E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E970-CFBD-488F-9B36-95927A40E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E970-CFBD-488F-9B36-95927A40E73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%20l&#7899;p%201-%20m&#7899;i\B&#224;i%2046%20ac,%20&#259;c,%20&#226;c(%20ti&#7871;t%202)\9%20&#273;&#7883;a%20&#273;i&#7875;m%20du%20l&#7883;ch%20-kh&#244;ng%20th&#7875;%20b&#7887;%20qua-%20khi%20&#273;i%20Sapa%20-%209%20places%20to%20go%20in%20Sapa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%20l&#7899;p%201-%20m&#7899;i\B&#224;i%2046%20ac,%20&#259;c,%20&#226;c(%20ti&#7871;t%202)\C&#7847;u%20k&#237;nh%20r&#7891;ng%20m&#226;y%20-%20&#212;%20Quy%20H&#7891;%20Lai%20Ch&#226;u.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%20l&#7899;p%201-%20m&#7899;i\B&#224;i%2046%20ac,%20&#259;c,%20&#226;c(%20ti&#7871;t%202)\Qu&#234;%20h&#432;&#417;ng%20t&#432;&#417;i%20&#273;&#7865;p%20karaoke%20-%20Nh&#7841;c%20thi&#7871;u%20nhi%20hay%20-%20B&#224;i%20h&#225;t%20thi&#7871;u%20nhi%20-%20Ca%20kh&#250;c%20hay%20cho%20b&#233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362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42938" y="533400"/>
            <a:ext cx="8043862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</a:p>
        </p:txBody>
      </p:sp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5562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1142" name="Picture 6" descr="0017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257800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5146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46: ac,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ăc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âc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nimBg="1"/>
      <p:bldP spid="91140" grpId="1" animBg="1"/>
      <p:bldP spid="91140" grpId="2" animBg="1"/>
      <p:bldP spid="91141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eck-in ngay Cầu kính Rồng Mây Sapa, tọa độ săn mây lý tưở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2400"/>
            <a:ext cx="7619999" cy="5610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867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152400"/>
            <a:ext cx="8991601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ản Tả Vă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4" y="381000"/>
            <a:ext cx="8836026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5867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5943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Bản Tả Phìn ở Sapa - đẹp hơn tất cả (xa &amp;amp; lạ) —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Đường vào xã Tả Phìn huyện S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C:\Users\Dell\Downloads\T%E1%BA%A3 Ph%C3%AC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C:\Users\Dell\Downloads\T%E1%BA%A3 Ph%C3%AC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C:\Users\Dell\Downloads\T%E1%BA%A3 Ph%C3%AC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AutoShape 13" descr="kham pha ve dep ban sin chai o s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AutoShape 15" descr="kham pha ve dep ban sin chai o s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657600" y="6019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địa điểm du lịch -không thể bỏ qua- khi đi Sapa - 9 places to go in Sap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ầu kính rồng mây - Ô Quy Hồ Lai Châu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15 địa điểm du lịch Sapa chụp hình siêu đẹp 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15 địa điểm du lịch Sapa chụp hình siêu đẹp 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15 địa điểm du lịch Sapa chụp hình siêu đẹp 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Thu về ươm màu lúa vàng khắp bản Lao Chải  Tả V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ách phân biệt trái cây Lào Cai (Việt Nam) với Trung Quố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"/>
            <a:ext cx="7010400" cy="5653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601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inh nghiệm du lịch Sapa tháng 6 mùa hái mận - BuiQuye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Sa Pa mùa mận chín hấp dẫn lượng lớn khách du lịch - Tổng cục Du lị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a Pa mùa mận chín hấp dẫn lượng lớn khách du lịch - Tổng cục Du lị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Điểm danh hoa thơm trái ngọt Sapa - Tour du Lịch Sapa Lào Cai 2021 giá rẻ  trọn gói chỉ 1.490k từ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Cách phân biệt trái cây Lào Cai (Việt Nam) với Trung Qu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Mận Sapa, đào rọ - Những trái ngon của núi rừng Tây Bắ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Siêu thích với những vườn QỦA ở Sap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Siêu thích với những vườn QỦA ở Sap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Siêu thích với những vườn QỦA ở Sap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Q's home - RƯỢU MẬN MÁU Hoàng Su Phì Cây mận đỏ hay còn... | 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4111625" cy="4191000"/>
          </a:xfrm>
          <a:prstGeom prst="rect">
            <a:avLst/>
          </a:prstGeom>
          <a:noFill/>
        </p:spPr>
      </p:pic>
      <p:pic>
        <p:nvPicPr>
          <p:cNvPr id="14" name="Picture 8" descr="Vào mùa lê rồi, người tiêu dùng thích thú tìm m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914400"/>
            <a:ext cx="4264025" cy="4191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0" y="5105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ê hương tươi đẹp karaoke - Nhạc thiếu nhi hay - Bài hát thiếu nhi - Ca khúc hay cho b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ình ảnh Sapa đẹp, thơ mộng như chốn Tiên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ình ảnh Sapa đẹp, thơ mộng như chốn Tiên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ình ảnh Sapa đẹp, thơ mộng như chốn Tiên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15 địa điểm du lịch Sapa chụp hình siêu đẹp 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ình ảnh Sapa đẹp, thơ mộng như trốn tiên cảnh Bồng L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321366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 Pa.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Sa Pa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Van,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0165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7349" y="40165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724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41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502" y="540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617" y="540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8183" y="541661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3732" y="541661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4306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4306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0051" y="5416618"/>
            <a:ext cx="149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Van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9720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Phìn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1583" y="597205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Sín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69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Sa Pa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Van,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Phìn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Sín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70945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6468" y="169843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38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51" y="2438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24456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549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6366" y="2438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Sín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Mùa lê giòn ngọt trên &quot;cao nguyên trắng&quot;, du khách đổ về hái quả - Kênh  truyền hình Đài Tiếng nói Việt Nam - VOV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Mùa lê giòn ngọt trên &quot;cao nguyên trắng&quot;, du khách đổ về hái quả - Kênh  truyền hình Đài Tiếng nói Việt Nam - VOV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Mùa lê giòn ngọt trên &quot;cao nguyên trắng&quot;, du khách đổ về hái quả - Kênh  truyền hình Đài Tiếng nói Việt Nam - VOV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Kinh nghiệm du lịch Thác Bạc – điểm đến không thể bỏ qua tại S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Kinh nghiệm du lịch Thác Bạc – điểm đến không thể bỏ qua tại S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À NỘI - SA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"/>
            <a:ext cx="8077199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5791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ầu mây Tả Van (Sa Pa) nổi tiếng thế giới qua một bức ảnh - Tổng cục Du lị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83820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5562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D86157A-3500-4BB6-93E3-0B711FECF104}"/>
  <p:tag name="ISPRING_RESOURCE_FOLDER" val="D:\1 lớp 1- mới\Bài 46 ac, ăc, âc( Tiết 2)\"/>
  <p:tag name="ISPRING_PRESENTATION_PATH" val="D:\1 lớp 1- mới\Bài 46 ac, ăc, âc( Tiết 2).pptx"/>
  <p:tag name="ISPRING_PROJECT_VERSION" val="9"/>
  <p:tag name="ISPRING_PROJECT_FOLDER_UPDATED" val="1"/>
  <p:tag name="ISPRING_SCREEN_RECS_UPDATED" val="D:\1 lớp 1- mới\Bài 46 ac, ăc, âc( Tiết 2)\"/>
  <p:tag name="FLASHSPRING_ZOOM_TAG" val="79"/>
  <p:tag name="ISPRING_PRESENTATION_INFO_2" val="&lt;?xml version=&quot;1.0&quot; encoding=&quot;UTF-8&quot; standalone=&quot;no&quot; ?&gt;&#10;&lt;presentation2&gt;&#10;&#10;  &lt;slides&gt;&#10;    &lt;slide id=&quot;{FB5ACC9C-F948-424A-86A9-8E4498302F30}&quot; pptId=&quot;257&quot;/&gt;&#10;    &lt;slide id=&quot;{00DC7568-C231-4E8A-AEE0-CB2E6486AA28}&quot; pptId=&quot;260&quot;/&gt;&#10;    &lt;slide id=&quot;{E919718C-7F8A-4824-B302-5F6CCF779CDB}&quot; pptId=&quot;263&quot;/&gt;&#10;    &lt;slide id=&quot;{51E8F453-D7F2-4E0F-8593-506DB93E48F3}&quot; pptId=&quot;264&quot;/&gt;&#10;    &lt;slide id=&quot;{1E12F0CB-76D7-4E0F-86D2-F444065DAA30}&quot; pptId=&quot;265&quot;/&gt;&#10;    &lt;slide id=&quot;{AA9D31F7-5FEE-4721-9C19-B3F1979F30DD}&quot; pptId=&quot;261&quot;/&gt;&#10;    &lt;slide id=&quot;{865B1169-07D8-447D-A491-BF79CCE1F131}&quot; pptId=&quot;262&quot;/&gt;&#10;    &lt;slide id=&quot;{AF46029D-8A56-4617-AE00-C75F41FF796F}&quot; pptId=&quot;268&quot;/&gt;&#10;    &lt;slide id=&quot;{F29952C3-76C7-4D21-99CD-32B96817BC16}&quot; pptId=&quot;266&quot;/&gt;&#10;    &lt;slide id=&quot;{2D7E173F-F2FF-4BD8-81C6-92F631522959}&quot; pptId=&quot;267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E8F453-D7F2-4E0F-8593-506DB93E48F3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B5ACC9C-F948-424A-86A9-8E4498302F30}"/>
  <p:tag name="GENSWF_ADVANCE_TIME" val="5"/>
  <p:tag name="TIMING" val="|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D7E173F-F2FF-4BD8-81C6-92F631522959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E12F0CB-76D7-4E0F-86D2-F444065DAA30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9D31F7-5FEE-4721-9C19-B3F1979F30DD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65B1169-07D8-447D-A491-BF79CCE1F131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F46029D-8A56-4617-AE00-C75F41FF796F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9952C3-76C7-4D21-99CD-32B96817BC16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919718C-7F8A-4824-B302-5F6CCF779CDB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166</Words>
  <Application>Microsoft Office PowerPoint</Application>
  <PresentationFormat>On-screen Show (4:3)</PresentationFormat>
  <Paragraphs>48</Paragraphs>
  <Slides>25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56</cp:revision>
  <dcterms:created xsi:type="dcterms:W3CDTF">2006-08-16T00:00:00Z</dcterms:created>
  <dcterms:modified xsi:type="dcterms:W3CDTF">2022-11-02T14:50:29Z</dcterms:modified>
</cp:coreProperties>
</file>