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0" r:id="rId3"/>
    <p:sldId id="273" r:id="rId4"/>
    <p:sldId id="267" r:id="rId5"/>
    <p:sldId id="266" r:id="rId6"/>
    <p:sldId id="272" r:id="rId7"/>
    <p:sldId id="265" r:id="rId8"/>
    <p:sldId id="260" r:id="rId9"/>
    <p:sldId id="27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02" autoAdjust="0"/>
    <p:restoredTop sz="94660"/>
  </p:normalViewPr>
  <p:slideViewPr>
    <p:cSldViewPr>
      <p:cViewPr varScale="1">
        <p:scale>
          <a:sx n="86" d="100"/>
          <a:sy n="86" d="100"/>
        </p:scale>
        <p:origin x="-672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164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563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1834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0747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290838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3767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5009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416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047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441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5959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39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9362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446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873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3067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494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GIAO%20AN%20DIEN%20TU\BO%20GIAO%20AN%20THI%20GVDG%20HUYEN%2008-09\GADT%20CO%20OANH%20-%20TNXH%20-%20LOP%20HOC%20-%20THI%20GVDG%20HUYEN\Em%20yeu%20truong%20em%20-%20Nam%20cat.mp3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file:///C:\Users\Admin\Desktop\1%20GA%20%20thi%20TP\1%20GA%20%20thi%20TP\Th&#7853;t%20l&#224;%20hay%20(B&#224;i%20h&#225;t%20m&#7851;u)-%20Ch&#7911;%20&#273;&#7873;%2010%20-%20SGK%20&#194;m%20nh&#7841;c%201%20-%20C&#225;nh%20di&#7873;u.mp4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esktop\1%20GA%20%20thi%20TP\1%20GA%20%20thi%20TP\Th&#7853;t%20l&#224;%20hay%20(B&#224;i%20h&#225;t%20m&#7851;u)-%20Ch&#7911;%20&#273;&#7873;%2010%20-%20SGK%20&#194;m%20nh&#7841;c%201%20-%20C&#225;nh%20di&#7873;u.mp4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file:///C:\Users\Admin\Desktop\1%20GA%20%20thi%20TP\1%20GA%20%20thi%20TP\V&#236;%20sao%20l&#7841;i%20th&#7871;%20-%20Nh&#7841;c%20thi&#7871;u%20nhi.mp4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Admin\Desktop\1%20GA%20%20thi%20TP\1%20GA%20%20thi%20TP\V&#236;%20sao%20l&#7841;i%20th&#7871;%20-%20Nh&#7841;c%20thi&#7871;u%20nhi.mp4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6" descr="3.jpg"/>
          <p:cNvPicPr>
            <a:picLocks noChangeAspect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>
            <a:off x="76200" y="1"/>
            <a:ext cx="12039600" cy="5962651"/>
          </a:xfrm>
          <a:prstGeom prst="rect">
            <a:avLst/>
          </a:prstGeom>
          <a:noFill/>
          <a:ln w="63500">
            <a:solidFill>
              <a:srgbClr val="FFFFCC"/>
            </a:solidFill>
            <a:miter lim="800000"/>
            <a:headEnd/>
            <a:tailEnd/>
          </a:ln>
        </p:spPr>
      </p:pic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>
            <a:off x="2438400" y="1600200"/>
            <a:ext cx="7467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49"/>
              </a:avLst>
            </a:prstTxWarp>
          </a:bodyPr>
          <a:lstStyle/>
          <a:p>
            <a:pPr algn="ctr"/>
            <a:r>
              <a:rPr lang="en-US" sz="48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KẾ HOẠCH BÀI DẠY</a:t>
            </a:r>
          </a:p>
        </p:txBody>
      </p:sp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1676400" y="-152400"/>
            <a:ext cx="8763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53882" dir="2700000" algn="ctr" rotWithShape="0">
                    <a:srgbClr val="00000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HỘI THI GIÁO VIÊN GIỎI THÀNH PHỐ 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600200" y="4425867"/>
            <a:ext cx="9144000" cy="135421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altLang="vi-V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vi-VN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hạm</a:t>
            </a:r>
            <a:r>
              <a:rPr lang="en-US" alt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alt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en-US" alt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vi-V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iểu</a:t>
            </a:r>
            <a:r>
              <a:rPr lang="en-US" alt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vi-V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ĩnh</a:t>
            </a:r>
            <a:r>
              <a:rPr lang="en-US" alt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vi-V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hong</a:t>
            </a:r>
            <a:r>
              <a:rPr lang="en-US" alt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vi-V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alt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>
              <a:spcBef>
                <a:spcPct val="50000"/>
              </a:spcBef>
            </a:pPr>
            <a:endParaRPr lang="en-US" altLang="vi-VN" sz="1200" dirty="0">
              <a:solidFill>
                <a:schemeClr val="tx1"/>
              </a:solidFill>
              <a:latin typeface=".VnTime" pitchFamily="34" charset="0"/>
              <a:cs typeface="Arial" pitchFamily="34" charset="0"/>
            </a:endParaRPr>
          </a:p>
        </p:txBody>
      </p:sp>
      <p:pic>
        <p:nvPicPr>
          <p:cNvPr id="119815" name="Em yeu truong em - Nam ca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Rectangle 8" descr="Newsprint"/>
          <p:cNvSpPr>
            <a:spLocks noChangeArrowheads="1"/>
          </p:cNvSpPr>
          <p:nvPr/>
        </p:nvSpPr>
        <p:spPr bwMode="auto">
          <a:xfrm>
            <a:off x="1557338" y="6015039"/>
            <a:ext cx="9144000" cy="7620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vi-VN" altLang="vi-VN" sz="3400" b="1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-1752600" y="6172202"/>
            <a:ext cx="1097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600" b="1">
                <a:solidFill>
                  <a:srgbClr val="000066"/>
                </a:solidFill>
              </a:rPr>
              <a:t>Kính chào các thầy, cô giáo về thăm lớp, dự giờ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200" y="2374769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Tiếng</a:t>
            </a:r>
            <a:r>
              <a:rPr lang="en-US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Việt</a:t>
            </a:r>
            <a:r>
              <a:rPr lang="en-US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 1</a:t>
            </a:r>
          </a:p>
          <a:p>
            <a:pPr algn="ctr"/>
            <a:r>
              <a:rPr lang="en-US" sz="3600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 49: </a:t>
            </a:r>
            <a:r>
              <a:rPr lang="en-US" sz="3600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ot</a:t>
            </a:r>
            <a:r>
              <a:rPr lang="en-US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ôt</a:t>
            </a:r>
            <a:r>
              <a:rPr lang="en-US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ơt</a:t>
            </a:r>
            <a:r>
              <a:rPr lang="en-US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 (</a:t>
            </a:r>
            <a:r>
              <a:rPr lang="en-US" sz="3600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 2)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3539546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2022-2023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341" fill="hold"/>
                                        <p:tgtEl>
                                          <p:spTgt spid="1198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50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815"/>
                </p:tgtEl>
              </p:cMediaNode>
            </p:audio>
          </p:childTnLst>
        </p:cTn>
      </p:par>
    </p:tnLst>
    <p:bldLst>
      <p:bldP spid="1198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hật là hay (Bài hát mẫu)- Chủ đề 10 - SGK Âm nhạc 1 - Cánh diều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102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854"/>
            <a:ext cx="112776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038601"/>
            <a:ext cx="11430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 dirty="0">
                <a:latin typeface="VNI-Avo" pitchFamily="2" charset="0"/>
              </a:rPr>
              <a:t>    </a:t>
            </a:r>
          </a:p>
          <a:p>
            <a:pPr algn="just"/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hớn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Nam.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nhót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bay qua 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bọ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700" dirty="0"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01090" y="5157246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ot</a:t>
            </a:r>
            <a:endParaRPr lang="en-US" sz="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54980" y="5157247"/>
            <a:ext cx="56297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ôt</a:t>
            </a:r>
            <a:endParaRPr lang="en-US" sz="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4169" y="4583211"/>
            <a:ext cx="7580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ơt</a:t>
            </a:r>
            <a:endParaRPr lang="en-US" sz="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70070" y="4592638"/>
            <a:ext cx="56297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ôt</a:t>
            </a:r>
            <a:endParaRPr lang="en-US" sz="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3293" y="4447882"/>
            <a:ext cx="304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50" y="5028417"/>
            <a:ext cx="42832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8394" y="5009563"/>
            <a:ext cx="42832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11719" y="5029200"/>
            <a:ext cx="3978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667865896869">
            <a:hlinkClick r:id="" action="ppaction://media"/>
            <a:extLst>
              <a:ext uri="{FF2B5EF4-FFF2-40B4-BE49-F238E27FC236}">
                <a16:creationId xmlns="" xmlns:a16="http://schemas.microsoft.com/office/drawing/2014/main" id="{7137B138-A041-7C5F-D4BD-FEA1E44BFED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381000"/>
            <a:ext cx="10591800" cy="571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923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94898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228601"/>
            <a:ext cx="1752599" cy="781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56961" y="96621"/>
            <a:ext cx="5821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066802"/>
            <a:ext cx="8382000" cy="55625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818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ì sao lại thế - Nhạc thiếu nhi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2292" name="Picture 4" descr="SLGG_2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ABCBE28-75E3-84E2-DAA5-7E84D9D94740}"/>
              </a:ext>
            </a:extLst>
          </p:cNvPr>
          <p:cNvSpPr txBox="1"/>
          <p:nvPr/>
        </p:nvSpPr>
        <p:spPr>
          <a:xfrm>
            <a:off x="1524000" y="22098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XIN CHÂN THÀNH CẢM ƠN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="" xmlns:a16="http://schemas.microsoft.com/office/drawing/2014/main" id="{156D43B8-AEEB-087C-0264-59F9ABC445E6}"/>
              </a:ext>
            </a:extLst>
          </p:cNvPr>
          <p:cNvSpPr/>
          <p:nvPr/>
        </p:nvSpPr>
        <p:spPr>
          <a:xfrm>
            <a:off x="5410200" y="9906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2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295</TotalTime>
  <Words>83</Words>
  <Application>Microsoft Office PowerPoint</Application>
  <PresentationFormat>Custom</PresentationFormat>
  <Paragraphs>20</Paragraphs>
  <Slides>9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Facet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37</cp:revision>
  <dcterms:created xsi:type="dcterms:W3CDTF">2006-08-16T00:00:00Z</dcterms:created>
  <dcterms:modified xsi:type="dcterms:W3CDTF">2023-03-06T08:23:29Z</dcterms:modified>
</cp:coreProperties>
</file>