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60" r:id="rId5"/>
    <p:sldId id="261" r:id="rId6"/>
    <p:sldId id="259" r:id="rId7"/>
    <p:sldId id="263" r:id="rId8"/>
    <p:sldId id="262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F:\GIAO%20AN%20DIEN%20TU\BO%20GIAO%20AN%20THI%20GVDG%20HUYEN%2008-09\GADT%20CO%20OANH%20-%20TNXH%20-%20LOP%20HOC%20-%20THI%20GVDG%20HUYEN\Em%20yeu%20truong%20em%20-%20Nam%20cat.mp3" TargetMode="Externa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video" Target="file:///D:\1%20l&#7899;p%201-%20m&#7899;i\nh&#7841;c%20kh&#7903;i%20&#273;&#7897;ng\1%20B&#224;i%20h&#225;t%20L&#7899;p%20M&#7897;t%20th&#226;n%20y&#234;u%20-%20SGK%20&#194;m%20nh&#7841;c%201%20-%20K&#7871;t%20n&#7889;i%20tri%20th&#7913;c%20v&#7899;i%20cu&#7897;c%20s&#7889;ng..mp4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Dell\Downloads\&#194;M%20NH&#7840;C%201-%20B&#192;I%202%20-%20L&#221;%20C&#194;Y%20XANH(%20c&#243;%20l&#7901;i%20)%20-C&#217;NG%20H&#7884;C%20&#272;&#7874;%20PH&#193;T%20TRI&#7874;N%20N&#258;NG%20L&#7920;C%20-.mp4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16" descr="3.jpg"/>
          <p:cNvPicPr>
            <a:picLocks noChangeAspect="1"/>
          </p:cNvPicPr>
          <p:nvPr/>
        </p:nvPicPr>
        <p:blipFill>
          <a:blip r:embed="rId3">
            <a:lum bright="18000"/>
          </a:blip>
          <a:srcRect/>
          <a:stretch>
            <a:fillRect/>
          </a:stretch>
        </p:blipFill>
        <p:spPr bwMode="auto">
          <a:xfrm>
            <a:off x="0" y="0"/>
            <a:ext cx="9144000" cy="5962651"/>
          </a:xfrm>
          <a:prstGeom prst="rect">
            <a:avLst/>
          </a:prstGeom>
          <a:noFill/>
          <a:ln w="63500">
            <a:solidFill>
              <a:srgbClr val="FFFFCC"/>
            </a:solidFill>
            <a:miter lim="800000"/>
            <a:headEnd/>
            <a:tailEnd/>
          </a:ln>
        </p:spPr>
      </p:pic>
      <p:sp>
        <p:nvSpPr>
          <p:cNvPr id="35843" name="WordArt 3"/>
          <p:cNvSpPr>
            <a:spLocks noChangeArrowheads="1" noChangeShapeType="1" noTextEdit="1"/>
          </p:cNvSpPr>
          <p:nvPr/>
        </p:nvSpPr>
        <p:spPr bwMode="auto">
          <a:xfrm>
            <a:off x="914400" y="533400"/>
            <a:ext cx="74676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849"/>
              </a:avLst>
            </a:prstTxWarp>
          </a:bodyPr>
          <a:lstStyle/>
          <a:p>
            <a:pPr algn="ctr"/>
            <a:r>
              <a:rPr lang="en-US" sz="4800" b="1" kern="10" dirty="0" smtClean="0">
                <a:ln w="25400">
                  <a:solidFill>
                    <a:srgbClr val="00FFFF"/>
                  </a:solidFill>
                  <a:round/>
                  <a:headEnd/>
                  <a:tailEnd/>
                </a:ln>
                <a:effectLst>
                  <a:outerShdw dist="53882" dir="2700000" algn="ctr" rotWithShape="0">
                    <a:schemeClr val="bg2"/>
                  </a:outerShdw>
                </a:effectLst>
                <a:latin typeface="Times New Roman"/>
                <a:cs typeface="Times New Roman"/>
              </a:rPr>
              <a:t>KẾ HOẠCH BÀI DẠY</a:t>
            </a:r>
          </a:p>
        </p:txBody>
      </p:sp>
      <p:sp>
        <p:nvSpPr>
          <p:cNvPr id="35846" name="Text Box 6"/>
          <p:cNvSpPr txBox="1">
            <a:spLocks noChangeArrowheads="1"/>
          </p:cNvSpPr>
          <p:nvPr/>
        </p:nvSpPr>
        <p:spPr bwMode="auto">
          <a:xfrm>
            <a:off x="0" y="4419600"/>
            <a:ext cx="9144000" cy="135421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lang="en-US" altLang="vi-VN" sz="32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altLang="vi-VN" sz="32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altLang="vi-VN" sz="32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altLang="vi-VN" sz="32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altLang="vi-VN" sz="32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altLang="vi-VN" sz="32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vi-VN" sz="32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altLang="vi-VN" sz="3200" b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hạm</a:t>
            </a:r>
            <a:r>
              <a:rPr lang="en-US" altLang="vi-VN" sz="32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altLang="vi-VN" sz="32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Huệ</a:t>
            </a:r>
            <a:r>
              <a:rPr lang="en-US" altLang="vi-VN" sz="32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ctr"/>
            <a:r>
              <a:rPr lang="en-US" altLang="vi-VN" sz="32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altLang="vi-VN" sz="32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vi-VN" sz="32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altLang="vi-VN" sz="3200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iểu</a:t>
            </a:r>
            <a:r>
              <a:rPr lang="en-US" altLang="vi-VN" sz="32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vi-VN" sz="32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vi-VN" sz="32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altLang="vi-VN" sz="3200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ĩnh</a:t>
            </a:r>
            <a:r>
              <a:rPr lang="en-US" altLang="vi-VN" sz="32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vi-VN" sz="32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altLang="vi-VN" sz="32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hong</a:t>
            </a:r>
            <a:r>
              <a:rPr lang="en-US" altLang="vi-VN" sz="32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altLang="vi-VN" sz="32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altLang="vi-VN" sz="32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Phong</a:t>
            </a:r>
            <a:r>
              <a:rPr lang="en-US" altLang="vi-VN" sz="32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 sz="3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>
              <a:spcBef>
                <a:spcPct val="50000"/>
              </a:spcBef>
            </a:pPr>
            <a:endParaRPr lang="en-US" altLang="vi-VN" sz="1200" dirty="0">
              <a:solidFill>
                <a:schemeClr val="tx1"/>
              </a:solidFill>
              <a:effectLst/>
              <a:latin typeface=".VnTime" pitchFamily="34" charset="0"/>
              <a:cs typeface="Arial" pitchFamily="34" charset="0"/>
            </a:endParaRPr>
          </a:p>
        </p:txBody>
      </p:sp>
      <p:pic>
        <p:nvPicPr>
          <p:cNvPr id="119815" name="Em yeu truong em - Nam cat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0" y="6553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8" name="Rectangle 8" descr="Newsprint"/>
          <p:cNvSpPr>
            <a:spLocks noChangeArrowheads="1"/>
          </p:cNvSpPr>
          <p:nvPr/>
        </p:nvSpPr>
        <p:spPr bwMode="auto">
          <a:xfrm>
            <a:off x="33338" y="6015039"/>
            <a:ext cx="9144000" cy="762000"/>
          </a:xfrm>
          <a:prstGeom prst="rect">
            <a:avLst/>
          </a:prstGeom>
          <a:blipFill dpi="0" rotWithShape="1">
            <a:blip r:embed="rId5"/>
            <a:srcRect/>
            <a:tile tx="0" ty="0" sx="100000" sy="100000" flip="none" algn="tl"/>
          </a:blip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vi-VN" altLang="vi-VN" sz="3400" b="1">
              <a:solidFill>
                <a:schemeClr val="accent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9817" name="Text Box 9"/>
          <p:cNvSpPr txBox="1">
            <a:spLocks noChangeArrowheads="1"/>
          </p:cNvSpPr>
          <p:nvPr/>
        </p:nvSpPr>
        <p:spPr bwMode="auto">
          <a:xfrm>
            <a:off x="-3276600" y="6172201"/>
            <a:ext cx="10972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vi-VN" sz="3600" b="1">
                <a:solidFill>
                  <a:srgbClr val="000066"/>
                </a:solidFill>
                <a:effectLst/>
              </a:rPr>
              <a:t>Kính chào các thầy, cô giáo về thăm lớp, dự giờ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38200" y="1905000"/>
            <a:ext cx="7924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kern="10" dirty="0" err="1" smtClean="0">
                <a:ln w="2540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53882" dir="2700000" algn="ctr" rotWithShape="0">
                    <a:schemeClr val="bg2"/>
                  </a:outerShdw>
                </a:effectLst>
                <a:latin typeface="Times New Roman"/>
                <a:cs typeface="Times New Roman"/>
              </a:rPr>
              <a:t>Môn</a:t>
            </a:r>
            <a:r>
              <a:rPr lang="en-US" sz="3600" b="1" kern="10" dirty="0" smtClean="0">
                <a:ln w="2540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53882" dir="2700000" algn="ctr" rotWithShape="0">
                    <a:schemeClr val="bg2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2540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53882" dir="2700000" algn="ctr" rotWithShape="0">
                    <a:schemeClr val="bg2"/>
                  </a:outerShdw>
                </a:effectLst>
                <a:latin typeface="Times New Roman"/>
                <a:cs typeface="Times New Roman"/>
              </a:rPr>
              <a:t>Tiếng</a:t>
            </a:r>
            <a:r>
              <a:rPr lang="en-US" sz="3600" b="1" kern="10" dirty="0" smtClean="0">
                <a:ln w="2540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53882" dir="2700000" algn="ctr" rotWithShape="0">
                    <a:schemeClr val="bg2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2540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53882" dir="2700000" algn="ctr" rotWithShape="0">
                    <a:schemeClr val="bg2"/>
                  </a:outerShdw>
                </a:effectLst>
                <a:latin typeface="Times New Roman"/>
                <a:cs typeface="Times New Roman"/>
              </a:rPr>
              <a:t>Việt</a:t>
            </a:r>
            <a:r>
              <a:rPr lang="en-US" sz="3600" b="1" kern="10" dirty="0" smtClean="0">
                <a:ln w="2540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53882" dir="2700000" algn="ctr" rotWithShape="0">
                    <a:schemeClr val="bg2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2540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53882" dir="2700000" algn="ctr" rotWithShape="0">
                    <a:schemeClr val="bg2"/>
                  </a:outerShdw>
                </a:effectLst>
                <a:latin typeface="Times New Roman"/>
                <a:cs typeface="Times New Roman"/>
              </a:rPr>
              <a:t>lớp</a:t>
            </a:r>
            <a:r>
              <a:rPr lang="en-US" sz="3600" b="1" kern="10" dirty="0" smtClean="0">
                <a:ln w="2540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53882" dir="2700000" algn="ctr" rotWithShape="0">
                    <a:schemeClr val="bg2"/>
                  </a:outerShdw>
                </a:effectLst>
                <a:latin typeface="Times New Roman"/>
                <a:cs typeface="Times New Roman"/>
              </a:rPr>
              <a:t> 1</a:t>
            </a:r>
          </a:p>
          <a:p>
            <a:pPr algn="ctr"/>
            <a:r>
              <a:rPr lang="en-US" sz="3600" b="1" kern="10" dirty="0" err="1" smtClean="0">
                <a:ln w="2540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53882" dir="2700000" algn="ctr" rotWithShape="0">
                    <a:schemeClr val="bg2"/>
                  </a:outerShdw>
                </a:effectLst>
                <a:latin typeface="Times New Roman"/>
                <a:cs typeface="Times New Roman"/>
              </a:rPr>
              <a:t>Bài</a:t>
            </a:r>
            <a:r>
              <a:rPr lang="en-US" sz="3600" b="1" kern="10" dirty="0" smtClean="0">
                <a:ln w="2540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53882" dir="2700000" algn="ctr" rotWithShape="0">
                    <a:schemeClr val="bg2"/>
                  </a:outerShdw>
                </a:effectLst>
                <a:latin typeface="Times New Roman"/>
                <a:cs typeface="Times New Roman"/>
              </a:rPr>
              <a:t> 57: </a:t>
            </a:r>
            <a:r>
              <a:rPr lang="en-US" sz="3600" b="1" kern="10" dirty="0" err="1" smtClean="0">
                <a:ln w="2540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53882" dir="2700000" algn="ctr" rotWithShape="0">
                    <a:schemeClr val="bg2"/>
                  </a:outerShdw>
                </a:effectLst>
                <a:latin typeface="Times New Roman"/>
                <a:cs typeface="Times New Roman"/>
              </a:rPr>
              <a:t>anh</a:t>
            </a:r>
            <a:r>
              <a:rPr lang="en-US" sz="3600" b="1" kern="10" dirty="0" smtClean="0">
                <a:ln w="2540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53882" dir="2700000" algn="ctr" rotWithShape="0">
                    <a:schemeClr val="bg2"/>
                  </a:outerShdw>
                </a:effectLst>
                <a:latin typeface="Times New Roman"/>
                <a:cs typeface="Times New Roman"/>
              </a:rPr>
              <a:t>, </a:t>
            </a:r>
            <a:r>
              <a:rPr lang="en-US" sz="3600" b="1" kern="10" dirty="0" err="1" smtClean="0">
                <a:ln w="2540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53882" dir="2700000" algn="ctr" rotWithShape="0">
                    <a:schemeClr val="bg2"/>
                  </a:outerShdw>
                </a:effectLst>
                <a:latin typeface="Times New Roman"/>
                <a:cs typeface="Times New Roman"/>
              </a:rPr>
              <a:t>ênh</a:t>
            </a:r>
            <a:r>
              <a:rPr lang="en-US" sz="3600" b="1" kern="10" dirty="0" smtClean="0">
                <a:ln w="2540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53882" dir="2700000" algn="ctr" rotWithShape="0">
                    <a:schemeClr val="bg2"/>
                  </a:outerShdw>
                </a:effectLst>
                <a:latin typeface="Times New Roman"/>
                <a:cs typeface="Times New Roman"/>
              </a:rPr>
              <a:t>, </a:t>
            </a:r>
            <a:r>
              <a:rPr lang="en-US" sz="3600" b="1" kern="10" dirty="0" err="1" smtClean="0">
                <a:ln w="2540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53882" dir="2700000" algn="ctr" rotWithShape="0">
                    <a:schemeClr val="bg2"/>
                  </a:outerShdw>
                </a:effectLst>
                <a:latin typeface="Times New Roman"/>
                <a:cs typeface="Times New Roman"/>
              </a:rPr>
              <a:t>inh</a:t>
            </a:r>
            <a:r>
              <a:rPr lang="en-US" sz="3600" b="1" kern="10" dirty="0" smtClean="0">
                <a:ln w="2540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53882" dir="2700000" algn="ctr" rotWithShape="0">
                    <a:schemeClr val="bg2"/>
                  </a:outerShdw>
                </a:effectLst>
                <a:latin typeface="Times New Roman"/>
                <a:cs typeface="Times New Roman"/>
              </a:rPr>
              <a:t> </a:t>
            </a:r>
            <a:endParaRPr lang="en-US" sz="3600" b="1" kern="10" dirty="0">
              <a:ln w="25400">
                <a:solidFill>
                  <a:srgbClr val="00FFFF"/>
                </a:solidFill>
                <a:round/>
                <a:headEnd/>
                <a:tailEnd/>
              </a:ln>
              <a:solidFill>
                <a:srgbClr val="002060"/>
              </a:solidFill>
              <a:effectLst>
                <a:outerShdw dist="53882" dir="2700000" algn="ctr" rotWithShape="0">
                  <a:schemeClr val="bg2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19400" y="3352800"/>
            <a:ext cx="3962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2022-2023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4341" fill="hold"/>
                                        <p:tgtEl>
                                          <p:spTgt spid="1198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" presetClass="entr" presetSubtype="2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15000" fill="hold"/>
                                        <p:tgtEl>
                                          <p:spTgt spid="1198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15000" fill="hold"/>
                                        <p:tgtEl>
                                          <p:spTgt spid="1198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9815"/>
                </p:tgtEl>
              </p:cMediaNode>
            </p:audio>
          </p:childTnLst>
        </p:cTn>
      </p:par>
    </p:tnLst>
    <p:bldLst>
      <p:bldP spid="11981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2514600"/>
            <a:ext cx="853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err="1" smtClean="0">
                <a:solidFill>
                  <a:srgbClr val="FF0000"/>
                </a:solidFill>
                <a:latin typeface="HP001 4 hàng" pitchFamily="34" charset="0"/>
              </a:rPr>
              <a:t>Xin</a:t>
            </a:r>
            <a:r>
              <a:rPr lang="en-US" sz="60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  <a:latin typeface="HP001 4 hàng" pitchFamily="34" charset="0"/>
              </a:rPr>
              <a:t>chân</a:t>
            </a:r>
            <a:r>
              <a:rPr lang="en-US" sz="60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  <a:latin typeface="HP001 4 hàng" pitchFamily="34" charset="0"/>
              </a:rPr>
              <a:t>thành</a:t>
            </a:r>
            <a:r>
              <a:rPr lang="en-US" sz="60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  <a:latin typeface="HP001 4 hàng" pitchFamily="34" charset="0"/>
              </a:rPr>
              <a:t>cảm</a:t>
            </a:r>
            <a:r>
              <a:rPr lang="en-US" sz="60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  <a:latin typeface="HP001 4 hàng" pitchFamily="34" charset="0"/>
              </a:rPr>
              <a:t>ơn</a:t>
            </a:r>
            <a:endParaRPr lang="en-US" sz="6000" b="1" dirty="0">
              <a:solidFill>
                <a:srgbClr val="FF0000"/>
              </a:solidFill>
              <a:latin typeface="HP001 4 hàng" pitchFamily="34" charset="0"/>
            </a:endParaRPr>
          </a:p>
        </p:txBody>
      </p:sp>
      <p:pic>
        <p:nvPicPr>
          <p:cNvPr id="5" name="Picture 4" descr="SLGG_200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228600" y="2362200"/>
            <a:ext cx="8610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srgbClr val="FF0000"/>
                </a:solidFill>
                <a:latin typeface="HP001 4 hàng" pitchFamily="34" charset="0"/>
              </a:rPr>
              <a:t>Xin</a:t>
            </a:r>
            <a:r>
              <a:rPr lang="en-US" sz="48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HP001 4 hàng" pitchFamily="34" charset="0"/>
              </a:rPr>
              <a:t>chân</a:t>
            </a:r>
            <a:r>
              <a:rPr lang="en-US" sz="48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HP001 4 hàng" pitchFamily="34" charset="0"/>
              </a:rPr>
              <a:t>thành</a:t>
            </a:r>
            <a:r>
              <a:rPr lang="en-US" sz="48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HP001 4 hàng" pitchFamily="34" charset="0"/>
              </a:rPr>
              <a:t>cảm</a:t>
            </a:r>
            <a:r>
              <a:rPr lang="en-US" sz="48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HP001 4 hàng" pitchFamily="34" charset="0"/>
              </a:rPr>
              <a:t>ơn</a:t>
            </a:r>
            <a:r>
              <a:rPr lang="en-US" sz="48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HP001 4 hàng" pitchFamily="34" charset="0"/>
              </a:rPr>
              <a:t>các</a:t>
            </a:r>
            <a:r>
              <a:rPr lang="en-US" sz="48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HP001 4 hàng" pitchFamily="34" charset="0"/>
              </a:rPr>
              <a:t>thầy</a:t>
            </a:r>
            <a:r>
              <a:rPr lang="en-US" sz="48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HP001 4 hàng" pitchFamily="34" charset="0"/>
              </a:rPr>
              <a:t>cô</a:t>
            </a:r>
            <a:r>
              <a:rPr lang="en-US" sz="48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HP001 4 hàng" pitchFamily="34" charset="0"/>
              </a:rPr>
              <a:t>và</a:t>
            </a:r>
            <a:r>
              <a:rPr lang="en-US" sz="48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HP001 4 hàng" pitchFamily="34" charset="0"/>
              </a:rPr>
              <a:t>các</a:t>
            </a:r>
            <a:r>
              <a:rPr lang="en-US" sz="4800" b="1" dirty="0" smtClean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HP001 4 hàng" pitchFamily="34" charset="0"/>
              </a:rPr>
              <a:t>em</a:t>
            </a:r>
            <a:r>
              <a:rPr lang="en-US" sz="4800" b="1" dirty="0" smtClean="0">
                <a:solidFill>
                  <a:srgbClr val="FF0000"/>
                </a:solidFill>
                <a:latin typeface="HP001 4 hàng" pitchFamily="34" charset="0"/>
              </a:rPr>
              <a:t>!</a:t>
            </a:r>
            <a:endParaRPr lang="en-US" sz="4800" b="1" dirty="0">
              <a:solidFill>
                <a:srgbClr val="FF0000"/>
              </a:solidFill>
              <a:latin typeface="HP001 4 hàng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Scale>
                                      <p:cBhvr>
                                        <p:cTn id="6" dur="5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1 Bài hát Lớp Một thân yêu - SGK Âm nhạc 1 - Kết nối tri thức với cuộc sống.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52400" y="228600"/>
            <a:ext cx="8839200" cy="6477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-381000" y="5486400"/>
            <a:ext cx="9753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3200" b="1" dirty="0"/>
              <a:t>     </a:t>
            </a:r>
            <a:r>
              <a:rPr lang="en-US" altLang="en-US" sz="4000" b="1" dirty="0"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n-US" altLang="en-US" sz="4000" b="1" dirty="0" err="1">
                <a:latin typeface="Times New Roman" pitchFamily="18" charset="0"/>
                <a:cs typeface="Times New Roman" pitchFamily="18" charset="0"/>
              </a:rPr>
              <a:t>kênh</a:t>
            </a:r>
            <a:r>
              <a:rPr lang="en-US" alt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latin typeface="Times New Roman" pitchFamily="18" charset="0"/>
                <a:cs typeface="Times New Roman" pitchFamily="18" charset="0"/>
              </a:rPr>
              <a:t>xinh</a:t>
            </a:r>
            <a:r>
              <a:rPr lang="en-US" alt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latin typeface="Times New Roman" pitchFamily="18" charset="0"/>
                <a:cs typeface="Times New Roman" pitchFamily="18" charset="0"/>
              </a:rPr>
              <a:t>xinh</a:t>
            </a:r>
            <a:r>
              <a:rPr lang="en-US" alt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latin typeface="Times New Roman" pitchFamily="18" charset="0"/>
                <a:cs typeface="Times New Roman" pitchFamily="18" charset="0"/>
              </a:rPr>
              <a:t>chảy</a:t>
            </a:r>
            <a:r>
              <a:rPr lang="en-US" altLang="en-US" sz="4000" b="1" dirty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altLang="en-US" sz="4000" b="1" dirty="0" err="1"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alt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altLang="en-US" sz="40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636485" y="5478749"/>
            <a:ext cx="1371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inh</a:t>
            </a:r>
            <a:endParaRPr lang="en-US" alt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360583" y="5475331"/>
            <a:ext cx="1219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ênh</a:t>
            </a:r>
            <a:endParaRPr lang="en-US" alt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536634" y="5475331"/>
            <a:ext cx="1066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inh</a:t>
            </a:r>
            <a:endParaRPr lang="en-US" alt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6792817" y="5475331"/>
            <a:ext cx="1066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endParaRPr lang="en-US" alt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51" name="Picture 11" descr="118269279_926663537820381_7348474623854998309_n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914400"/>
            <a:ext cx="78486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Rectangle 16"/>
          <p:cNvSpPr/>
          <p:nvPr/>
        </p:nvSpPr>
        <p:spPr>
          <a:xfrm>
            <a:off x="1752600" y="1447800"/>
            <a:ext cx="1981200" cy="8382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Nhận biết</a:t>
            </a:r>
          </a:p>
        </p:txBody>
      </p:sp>
      <p:sp>
        <p:nvSpPr>
          <p:cNvPr id="18" name="Oval 17"/>
          <p:cNvSpPr/>
          <p:nvPr/>
        </p:nvSpPr>
        <p:spPr>
          <a:xfrm>
            <a:off x="914400" y="1524000"/>
            <a:ext cx="914400" cy="6096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5" grpId="0"/>
      <p:bldP spid="16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ÂM NHẠC 1- BÀI 2 - LÝ CÂY XANH( có lời ) -CÙNG HỌC ĐỂ PHÁT TRIỂN NĂNG LỰC -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52400" y="152400"/>
            <a:ext cx="8839200" cy="6400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5"/>
          <p:cNvSpPr>
            <a:spLocks noChangeArrowheads="1"/>
          </p:cNvSpPr>
          <p:nvPr/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</a:pPr>
            <a:endParaRPr lang="en-US" altLang="en-US" sz="3200">
              <a:latin typeface="Arial" charset="0"/>
            </a:endParaRPr>
          </a:p>
        </p:txBody>
      </p:sp>
      <p:sp>
        <p:nvSpPr>
          <p:cNvPr id="13315" name="Rectangle 6"/>
          <p:cNvSpPr>
            <a:spLocks noChangeArrowheads="1"/>
          </p:cNvSpPr>
          <p:nvPr/>
        </p:nvSpPr>
        <p:spPr bwMode="auto">
          <a:xfrm>
            <a:off x="228600" y="36195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</a:pPr>
            <a:endParaRPr lang="en-US" altLang="en-US" sz="3200">
              <a:latin typeface="Arial" charset="0"/>
            </a:endParaRPr>
          </a:p>
        </p:txBody>
      </p:sp>
      <p:sp>
        <p:nvSpPr>
          <p:cNvPr id="13322" name="TextBox 22"/>
          <p:cNvSpPr txBox="1">
            <a:spLocks noChangeArrowheads="1"/>
          </p:cNvSpPr>
          <p:nvPr/>
        </p:nvSpPr>
        <p:spPr bwMode="auto">
          <a:xfrm>
            <a:off x="609600" y="2819400"/>
            <a:ext cx="81534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vịt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kênh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xinh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xinh</a:t>
            </a:r>
            <a:r>
              <a:rPr lang="en-US" sz="3600" b="1" dirty="0"/>
              <a:t>.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nay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vịt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bơi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vịt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bơi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3600" b="1" dirty="0"/>
              <a:t>.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Vịt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vịt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kêu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cạp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cạp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vịt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xôn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xao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kênh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25" name="TextBox 12"/>
          <p:cNvSpPr txBox="1">
            <a:spLocks noChangeArrowheads="1"/>
          </p:cNvSpPr>
          <p:nvPr/>
        </p:nvSpPr>
        <p:spPr bwMode="auto">
          <a:xfrm>
            <a:off x="5281672" y="2797366"/>
            <a:ext cx="90328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ênh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26" name="TextBox 11"/>
          <p:cNvSpPr txBox="1">
            <a:spLocks noChangeArrowheads="1"/>
          </p:cNvSpPr>
          <p:nvPr/>
        </p:nvSpPr>
        <p:spPr bwMode="auto">
          <a:xfrm>
            <a:off x="6325519" y="2797366"/>
            <a:ext cx="1066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inh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1"/>
          <p:cNvSpPr txBox="1">
            <a:spLocks noChangeArrowheads="1"/>
          </p:cNvSpPr>
          <p:nvPr/>
        </p:nvSpPr>
        <p:spPr bwMode="auto">
          <a:xfrm>
            <a:off x="7315200" y="2808383"/>
            <a:ext cx="1066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inh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12"/>
          <p:cNvSpPr txBox="1">
            <a:spLocks noChangeArrowheads="1"/>
          </p:cNvSpPr>
          <p:nvPr/>
        </p:nvSpPr>
        <p:spPr bwMode="auto">
          <a:xfrm>
            <a:off x="881444" y="5562600"/>
            <a:ext cx="90328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ênh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12"/>
          <p:cNvSpPr txBox="1">
            <a:spLocks noChangeArrowheads="1"/>
          </p:cNvSpPr>
          <p:nvPr/>
        </p:nvSpPr>
        <p:spPr bwMode="auto">
          <a:xfrm>
            <a:off x="1804414" y="4462749"/>
            <a:ext cx="92868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1" descr="118102143_642542033309517_7147882320261135078_n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228600"/>
            <a:ext cx="7924800" cy="2713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/>
          <p:cNvSpPr/>
          <p:nvPr/>
        </p:nvSpPr>
        <p:spPr>
          <a:xfrm>
            <a:off x="457200" y="609600"/>
            <a:ext cx="1828800" cy="6858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endParaRPr lang="en-US" sz="4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76200" y="609600"/>
            <a:ext cx="9144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dirty="0" smtClean="0">
                <a:solidFill>
                  <a:srgbClr val="FF0000"/>
                </a:solidFill>
              </a:rPr>
              <a:t>4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15" name="TextBox 11"/>
          <p:cNvSpPr txBox="1">
            <a:spLocks noChangeArrowheads="1"/>
          </p:cNvSpPr>
          <p:nvPr/>
        </p:nvSpPr>
        <p:spPr bwMode="auto">
          <a:xfrm>
            <a:off x="3385851" y="4997068"/>
            <a:ext cx="1066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inh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2" grpId="0"/>
      <p:bldP spid="13325" grpId="0"/>
      <p:bldP spid="13326" grpId="0"/>
      <p:bldP spid="19" grpId="0"/>
      <p:bldP spid="27" grpId="0"/>
      <p:bldP spid="28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562100" y="304800"/>
            <a:ext cx="1409700" cy="676275"/>
          </a:xfrm>
          <a:prstGeom prst="roundRect">
            <a:avLst/>
          </a:prstGeom>
          <a:solidFill>
            <a:srgbClr val="D09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vi-VN" sz="4000" b="1" dirty="0" smtClean="0">
                <a:latin typeface="+mj-lt"/>
              </a:rPr>
              <a:t>N</a:t>
            </a:r>
            <a:r>
              <a:rPr lang="en-US" sz="4000" b="1" dirty="0" smtClean="0">
                <a:latin typeface="+mj-lt"/>
              </a:rPr>
              <a:t>ó</a:t>
            </a:r>
            <a:r>
              <a:rPr lang="vi-VN" sz="4000" b="1" dirty="0" smtClean="0">
                <a:latin typeface="+mj-lt"/>
              </a:rPr>
              <a:t>i</a:t>
            </a:r>
            <a:endParaRPr lang="en-US" sz="4000" b="1" dirty="0">
              <a:latin typeface="+mj-lt"/>
            </a:endParaRPr>
          </a:p>
        </p:txBody>
      </p:sp>
      <p:sp>
        <p:nvSpPr>
          <p:cNvPr id="5" name="Oval 4"/>
          <p:cNvSpPr/>
          <p:nvPr/>
        </p:nvSpPr>
        <p:spPr>
          <a:xfrm>
            <a:off x="1143000" y="304800"/>
            <a:ext cx="685800" cy="649288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4000" b="1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6388" name="TextBox 6"/>
          <p:cNvSpPr txBox="1">
            <a:spLocks noChangeArrowheads="1"/>
          </p:cNvSpPr>
          <p:nvPr/>
        </p:nvSpPr>
        <p:spPr bwMode="auto">
          <a:xfrm>
            <a:off x="3276600" y="282575"/>
            <a:ext cx="5105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4000" b="1" dirty="0" err="1"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alt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latin typeface="Times New Roman" pitchFamily="18" charset="0"/>
                <a:cs typeface="Times New Roman" pitchFamily="18" charset="0"/>
              </a:rPr>
              <a:t>gìn</a:t>
            </a:r>
            <a:r>
              <a:rPr lang="en-US" alt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alt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b="1" dirty="0" err="1">
                <a:latin typeface="Times New Roman" pitchFamily="18" charset="0"/>
                <a:cs typeface="Times New Roman" pitchFamily="18" charset="0"/>
              </a:rPr>
              <a:t>khỏe</a:t>
            </a:r>
            <a:endParaRPr lang="en-US" alt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89" name="Picture 5" descr="118435082_1494824787573368_1473772709999211631_n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066800"/>
            <a:ext cx="79248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161</Words>
  <Application>Microsoft Office PowerPoint</Application>
  <PresentationFormat>On-screen Show (4:3)</PresentationFormat>
  <Paragraphs>28</Paragraphs>
  <Slides>10</Slides>
  <Notes>0</Notes>
  <HiddenSlides>0</HiddenSlides>
  <MMClips>3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</dc:creator>
  <cp:lastModifiedBy>Dell</cp:lastModifiedBy>
  <cp:revision>10</cp:revision>
  <dcterms:created xsi:type="dcterms:W3CDTF">2006-08-16T00:00:00Z</dcterms:created>
  <dcterms:modified xsi:type="dcterms:W3CDTF">2023-03-19T15:17:26Z</dcterms:modified>
</cp:coreProperties>
</file>