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83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KK%20T3\&#272;&#7885;cnh&#7841;c%201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Đọcnhạc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33349"/>
            <a:ext cx="8915400" cy="5014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CẤM MỞ</dc:creator>
  <cp:lastModifiedBy>Admin</cp:lastModifiedBy>
  <cp:revision>2</cp:revision>
  <dcterms:created xsi:type="dcterms:W3CDTF">2006-08-16T00:00:00Z</dcterms:created>
  <dcterms:modified xsi:type="dcterms:W3CDTF">2021-09-27T12:24:32Z</dcterms:modified>
</cp:coreProperties>
</file>