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5"/>
  </p:notesMasterIdLst>
  <p:sldIdLst>
    <p:sldId id="523" r:id="rId2"/>
    <p:sldId id="518" r:id="rId3"/>
    <p:sldId id="520" r:id="rId4"/>
    <p:sldId id="524" r:id="rId5"/>
    <p:sldId id="521" r:id="rId6"/>
    <p:sldId id="483" r:id="rId7"/>
    <p:sldId id="420" r:id="rId8"/>
    <p:sldId id="516" r:id="rId9"/>
    <p:sldId id="494" r:id="rId10"/>
    <p:sldId id="517" r:id="rId11"/>
    <p:sldId id="497" r:id="rId12"/>
    <p:sldId id="512" r:id="rId13"/>
    <p:sldId id="492" r:id="rId14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713CB"/>
    <a:srgbClr val="66FF66"/>
    <a:srgbClr val="CCFFFF"/>
    <a:srgbClr val="FFFFCC"/>
    <a:srgbClr val="FBF4D9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118" autoAdjust="0"/>
    <p:restoredTop sz="94660"/>
  </p:normalViewPr>
  <p:slideViewPr>
    <p:cSldViewPr>
      <p:cViewPr>
        <p:scale>
          <a:sx n="60" d="100"/>
          <a:sy n="60" d="100"/>
        </p:scale>
        <p:origin x="-1164" y="-258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02D3E47-E6EA-486C-9216-2D5A5DCAA3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2D3E47-E6EA-486C-9216-2D5A5DCAA34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C43B2-E157-49DA-BA3F-C05F476B1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59357-429A-4166-BC33-852BE2A4A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AB281-FD5C-40EF-AE3F-1ACA26276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76BCC-4F64-4C18-A80C-6FB6D79BB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B5444-4C40-4672-8908-50F42E0E1E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210A-F768-46B5-8390-59B78CEE36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E8131-212E-44A3-8CA6-9810EA9C95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6E111-4758-4751-A8A6-8A7354E60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D5955-F0FC-4516-BDEF-D228680BC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8BD7D-3F84-4944-A4A7-023D12B0DA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484C-8AAD-41D0-927E-3D26F2FD3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8823E-EBA8-47B2-BFA6-73AD09296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B2E78-6D1B-46E7-BE47-A4C370119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5225276F-15C4-4FE7-8140-A2B6F573B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KK%20T3\D&#192;N%20NH&#7840;C%20TRONG%20V&#431;&#7900;N.wav" TargetMode="Externa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KARAOKE.pptx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KK%20T3\D&#192;N%20NH&#7840;C%20TRONG%20V&#431;&#7900;N.wav" TargetMode="External"/><Relationship Id="rId6" Type="http://schemas.openxmlformats.org/officeDocument/2006/relationships/audio" Target="../media/audio1.wav"/><Relationship Id="rId5" Type="http://schemas.openxmlformats.org/officeDocument/2006/relationships/image" Target="../media/image1.png"/><Relationship Id="rId4" Type="http://schemas.openxmlformats.org/officeDocument/2006/relationships/image" Target="../media/image6.png"/><Relationship Id="rId9" Type="http://schemas.openxmlformats.org/officeDocument/2006/relationships/hyperlink" Target="VIDEO.ppt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VIDEO.pptx" TargetMode="External"/><Relationship Id="rId3" Type="http://schemas.openxmlformats.org/officeDocument/2006/relationships/image" Target="../media/image8.jpeg"/><Relationship Id="rId7" Type="http://schemas.openxmlformats.org/officeDocument/2006/relationships/hyperlink" Target="KARAOKE.pptx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KK%20T3\D&#192;N%20NH&#7840;C%20TRONG%20V&#431;&#7900;N.wav" TargetMode="Externa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hyperlink" Target="PHU%20HOA.ppt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DOC%20NHAC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0" y="4548882"/>
            <a:ext cx="3888432" cy="2309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85872" y="785794"/>
            <a:ext cx="80232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 smtClean="0">
                <a:solidFill>
                  <a:srgbClr val="FF0000"/>
                </a:solidFill>
                <a:latin typeface="Cambria" pitchFamily="18" charset="0"/>
              </a:rPr>
              <a:t>KIỂM TRA BÀI CŨ</a:t>
            </a:r>
            <a:endParaRPr lang="en-US" sz="4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7" name="DÀN NHẠC TRONG VƯỜ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85806" y="4429132"/>
            <a:ext cx="785818" cy="785818"/>
          </a:xfrm>
          <a:prstGeom prst="rect">
            <a:avLst/>
          </a:prstGeom>
        </p:spPr>
      </p:pic>
      <p:sp>
        <p:nvSpPr>
          <p:cNvPr id="5" name="Action Button: Sound 4">
            <a:hlinkClick r:id="" action="ppaction://noaction" highlightClick="1">
              <a:snd r:embed="rId5" name="karaoke dannhac trong vuon.wav"/>
            </a:hlinkClick>
          </p:cNvPr>
          <p:cNvSpPr/>
          <p:nvPr/>
        </p:nvSpPr>
        <p:spPr>
          <a:xfrm>
            <a:off x="2771756" y="4786322"/>
            <a:ext cx="500066" cy="428628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47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04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3"/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1420813" y="2636838"/>
            <a:ext cx="824388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530350" y="1484313"/>
            <a:ext cx="80232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541963" y="392113"/>
            <a:ext cx="5430837" cy="6232525"/>
            <a:chOff x="5542642" y="220716"/>
            <a:chExt cx="5430158" cy="6232620"/>
          </a:xfrm>
        </p:grpSpPr>
        <p:pic>
          <p:nvPicPr>
            <p:cNvPr id="11273" name="Picture 2" descr="C:\Users\Administrator\Downloads\—Pngtree—scroll horizontally_808122.png"/>
            <p:cNvPicPr>
              <a:picLocks noChangeAspect="1" noChangeArrowheads="1"/>
            </p:cNvPicPr>
            <p:nvPr/>
          </p:nvPicPr>
          <p:blipFill>
            <a:blip r:embed="rId3"/>
            <a:srcRect l="86763" t="26207" r="6552" b="27815"/>
            <a:stretch>
              <a:fillRect/>
            </a:stretch>
          </p:blipFill>
          <p:spPr bwMode="auto">
            <a:xfrm>
              <a:off x="5542642" y="220716"/>
              <a:ext cx="879938" cy="6051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Rectangle 1"/>
            <p:cNvSpPr/>
            <p:nvPr/>
          </p:nvSpPr>
          <p:spPr>
            <a:xfrm>
              <a:off x="6168039" y="220716"/>
              <a:ext cx="4804761" cy="62326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19050" y="392113"/>
            <a:ext cx="5561013" cy="6051550"/>
            <a:chOff x="-19050" y="220716"/>
            <a:chExt cx="5561692" cy="6051735"/>
          </a:xfrm>
        </p:grpSpPr>
        <p:pic>
          <p:nvPicPr>
            <p:cNvPr id="11271" name="Picture 3" descr="C:\Users\Administrator\Downloads\—Pngtree—scroll horizontally_808122.png"/>
            <p:cNvPicPr>
              <a:picLocks noChangeAspect="1" noChangeArrowheads="1"/>
            </p:cNvPicPr>
            <p:nvPr/>
          </p:nvPicPr>
          <p:blipFill>
            <a:blip r:embed="rId3"/>
            <a:srcRect l="7010" t="26207" r="87650" b="27815"/>
            <a:stretch>
              <a:fillRect/>
            </a:stretch>
          </p:blipFill>
          <p:spPr bwMode="auto">
            <a:xfrm>
              <a:off x="4839726" y="220716"/>
              <a:ext cx="702916" cy="6051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-19050" y="476311"/>
              <a:ext cx="4982183" cy="56167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69 -4.07407E-6 L 0.43967 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3.7037E-7 L -0.45544 -0.0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19301" t="16673" r="67955" b="78787"/>
          <a:stretch>
            <a:fillRect/>
          </a:stretch>
        </p:blipFill>
        <p:spPr bwMode="auto">
          <a:xfrm>
            <a:off x="3957638" y="1052513"/>
            <a:ext cx="30575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 t="18178"/>
          <a:stretch>
            <a:fillRect/>
          </a:stretch>
        </p:blipFill>
        <p:spPr bwMode="auto">
          <a:xfrm>
            <a:off x="1274763" y="1989138"/>
            <a:ext cx="8243887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Action Button: Sound 4">
            <a:hlinkClick r:id="" action="ppaction://noaction" highlightClick="1">
              <a:snd r:embed="rId5" name="Đọcnhạc 1.wav"/>
            </a:hlinkClick>
          </p:cNvPr>
          <p:cNvSpPr/>
          <p:nvPr/>
        </p:nvSpPr>
        <p:spPr>
          <a:xfrm>
            <a:off x="628616" y="1643050"/>
            <a:ext cx="785818" cy="57150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2" descr="20210208025354_sgv-am-nhac-2-14"/>
          <p:cNvPicPr>
            <a:picLocks noChangeAspect="1" noChangeArrowheads="1"/>
          </p:cNvPicPr>
          <p:nvPr/>
        </p:nvPicPr>
        <p:blipFill>
          <a:blip r:embed="rId2"/>
          <a:srcRect l="16730" t="66440" r="32753" b="28612"/>
          <a:stretch>
            <a:fillRect/>
          </a:stretch>
        </p:blipFill>
        <p:spPr bwMode="auto">
          <a:xfrm>
            <a:off x="57112" y="1512880"/>
            <a:ext cx="10930014" cy="120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20210208025354_sgv-am-nhac-2-14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</a:blip>
          <a:srcRect l="18761" t="71368" r="34993" b="13977"/>
          <a:stretch>
            <a:fillRect/>
          </a:stretch>
        </p:blipFill>
        <p:spPr bwMode="auto">
          <a:xfrm>
            <a:off x="323304" y="2571744"/>
            <a:ext cx="1037807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79776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093788" y="696898"/>
            <a:ext cx="907256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Đọc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đồng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dao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và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gõ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theo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hình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tiết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4000" b="1" dirty="0" err="1">
                <a:solidFill>
                  <a:srgbClr val="1713CB"/>
                </a:solidFill>
                <a:latin typeface="Cambria" pitchFamily="18" charset="0"/>
              </a:rPr>
              <a:t>tấu</a:t>
            </a:r>
            <a:r>
              <a:rPr lang="en-US" sz="4000" b="1" dirty="0">
                <a:solidFill>
                  <a:srgbClr val="1713CB"/>
                </a:solidFill>
                <a:latin typeface="Cambri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9"/>
          <p:cNvPicPr>
            <a:picLocks noChangeAspect="1"/>
          </p:cNvPicPr>
          <p:nvPr/>
        </p:nvPicPr>
        <p:blipFill>
          <a:blip r:embed="rId3"/>
          <a:srcRect l="44748" r="1172" b="78436"/>
          <a:stretch>
            <a:fillRect/>
          </a:stretch>
        </p:blipFill>
        <p:spPr bwMode="auto">
          <a:xfrm>
            <a:off x="1885950" y="1039813"/>
            <a:ext cx="67691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36700" y="3408363"/>
            <a:ext cx="802322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sp>
        <p:nvSpPr>
          <p:cNvPr id="23557" name="Rectangle 3"/>
          <p:cNvSpPr>
            <a:spLocks noChangeArrowheads="1"/>
          </p:cNvSpPr>
          <p:nvPr/>
        </p:nvSpPr>
        <p:spPr bwMode="auto">
          <a:xfrm>
            <a:off x="1566863" y="2117725"/>
            <a:ext cx="14573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4</a:t>
            </a:r>
          </a:p>
        </p:txBody>
      </p:sp>
      <p:sp>
        <p:nvSpPr>
          <p:cNvPr id="23558" name="Rectangle 3"/>
          <p:cNvSpPr>
            <a:spLocks noChangeArrowheads="1"/>
          </p:cNvSpPr>
          <p:nvPr/>
        </p:nvSpPr>
        <p:spPr bwMode="auto">
          <a:xfrm>
            <a:off x="806450" y="2944813"/>
            <a:ext cx="44418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Ôn tập đọc nhạc: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495425" y="4324350"/>
            <a:ext cx="80232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  <p:sp>
        <p:nvSpPr>
          <p:cNvPr id="23560" name="Rectangle 3"/>
          <p:cNvSpPr>
            <a:spLocks noChangeArrowheads="1"/>
          </p:cNvSpPr>
          <p:nvPr/>
        </p:nvSpPr>
        <p:spPr bwMode="auto">
          <a:xfrm>
            <a:off x="763588" y="3860800"/>
            <a:ext cx="444341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687" y="3429001"/>
            <a:ext cx="2415282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3558" grpId="0"/>
      <p:bldP spid="15" grpId="0"/>
      <p:bldP spid="235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9"/>
          <p:cNvPicPr>
            <a:picLocks noChangeAspect="1"/>
          </p:cNvPicPr>
          <p:nvPr/>
        </p:nvPicPr>
        <p:blipFill>
          <a:blip r:embed="rId3"/>
          <a:srcRect l="44748" r="1172" b="78436"/>
          <a:stretch>
            <a:fillRect/>
          </a:stretch>
        </p:blipFill>
        <p:spPr bwMode="auto">
          <a:xfrm>
            <a:off x="1866900" y="1047750"/>
            <a:ext cx="7239000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373832" y="3352131"/>
            <a:ext cx="3888432" cy="2309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590550" y="2714625"/>
            <a:ext cx="32480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ÔN TẬP BÀI HÁT</a:t>
            </a:r>
            <a:endParaRPr lang="en-US" sz="4000" b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74788" y="3273425"/>
            <a:ext cx="80232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DÀN NHẠC TRONG VƯỜN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 b="5109"/>
          <a:stretch>
            <a:fillRect/>
          </a:stretch>
        </p:blipFill>
        <p:spPr bwMode="auto">
          <a:xfrm>
            <a:off x="342864" y="119063"/>
            <a:ext cx="10358509" cy="647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017" y="5142309"/>
            <a:ext cx="1885999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6" t="4485" r="1"/>
          <a:stretch/>
        </p:blipFill>
        <p:spPr bwMode="auto">
          <a:xfrm>
            <a:off x="-58216" y="-27384"/>
            <a:ext cx="2260457" cy="13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ction Button: Sound 4">
            <a:hlinkClick r:id="" action="ppaction://noaction" highlightClick="1">
              <a:snd r:embed="rId6" name="karaoke dannhac trong vuon.wav"/>
            </a:hlinkClick>
          </p:cNvPr>
          <p:cNvSpPr/>
          <p:nvPr/>
        </p:nvSpPr>
        <p:spPr>
          <a:xfrm>
            <a:off x="10129870" y="2357430"/>
            <a:ext cx="500066" cy="428628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DÀN NHẠC TRONG VƯỜ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0" y="1214422"/>
            <a:ext cx="785818" cy="785818"/>
          </a:xfrm>
          <a:prstGeom prst="rect">
            <a:avLst/>
          </a:prstGeom>
        </p:spPr>
      </p:pic>
      <p:sp>
        <p:nvSpPr>
          <p:cNvPr id="7" name="Sun 6">
            <a:hlinkClick r:id="rId8" action="ppaction://hlinkpres?slideindex=1&amp;slidetitle="/>
          </p:cNvPr>
          <p:cNvSpPr/>
          <p:nvPr/>
        </p:nvSpPr>
        <p:spPr>
          <a:xfrm>
            <a:off x="9829792" y="642918"/>
            <a:ext cx="1143008" cy="78581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4-Point Star 7">
            <a:hlinkClick r:id="rId9" action="ppaction://hlinkpres?slideindex=1&amp;slidetitle="/>
          </p:cNvPr>
          <p:cNvSpPr/>
          <p:nvPr/>
        </p:nvSpPr>
        <p:spPr>
          <a:xfrm>
            <a:off x="0" y="2000240"/>
            <a:ext cx="1485872" cy="85725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972800" cy="685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D:\GIÁO ÁN 1 2020-2021\BÀI GIẢNG ĐIỆN TỬ\6471915f2a0dde5387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763"/>
            <a:ext cx="1099978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84325" y="2565400"/>
            <a:ext cx="7392135" cy="196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</a:t>
            </a:r>
            <a:r>
              <a:rPr lang="en-US" sz="6000" b="1" dirty="0" smtClean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PHỤ </a:t>
            </a:r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HỌA</a:t>
            </a: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6664325" y="1295400"/>
            <a:ext cx="33845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Tô Đông Hải</a:t>
            </a: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1160463" y="712788"/>
            <a:ext cx="80232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Cambria" pitchFamily="18" charset="0"/>
              </a:rPr>
              <a:t>DÀN NHẠC TRONG VƯỜN</a:t>
            </a:r>
          </a:p>
        </p:txBody>
      </p:sp>
      <p:sp>
        <p:nvSpPr>
          <p:cNvPr id="6" name="4-Point Star 5">
            <a:hlinkClick r:id="rId4" action="ppaction://hlinkpres?slideindex=1&amp;slidetitle="/>
          </p:cNvPr>
          <p:cNvSpPr/>
          <p:nvPr/>
        </p:nvSpPr>
        <p:spPr>
          <a:xfrm>
            <a:off x="9344052" y="642918"/>
            <a:ext cx="1285884" cy="85725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Sound 6">
            <a:hlinkClick r:id="" action="ppaction://noaction" highlightClick="1">
              <a:snd r:embed="rId5" name="karaoke dannhac trong vuon.wav"/>
            </a:hlinkClick>
          </p:cNvPr>
          <p:cNvSpPr/>
          <p:nvPr/>
        </p:nvSpPr>
        <p:spPr>
          <a:xfrm>
            <a:off x="10129870" y="4643446"/>
            <a:ext cx="500066" cy="428628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DÀN NHẠC TRONG VƯỜ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0" y="1214422"/>
            <a:ext cx="785818" cy="785818"/>
          </a:xfrm>
          <a:prstGeom prst="rect">
            <a:avLst/>
          </a:prstGeom>
        </p:spPr>
      </p:pic>
      <p:sp>
        <p:nvSpPr>
          <p:cNvPr id="9" name="Sun 8">
            <a:hlinkClick r:id="rId7" action="ppaction://hlinkpres?slideindex=1&amp;slidetitle="/>
          </p:cNvPr>
          <p:cNvSpPr/>
          <p:nvPr/>
        </p:nvSpPr>
        <p:spPr>
          <a:xfrm>
            <a:off x="9415490" y="5786454"/>
            <a:ext cx="1143008" cy="78581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4-Point Star 9">
            <a:hlinkClick r:id="rId8" action="ppaction://hlinkpres?slideindex=1&amp;slidetitle="/>
          </p:cNvPr>
          <p:cNvSpPr/>
          <p:nvPr/>
        </p:nvSpPr>
        <p:spPr>
          <a:xfrm>
            <a:off x="0" y="5643578"/>
            <a:ext cx="1485872" cy="85725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47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9"/>
          <p:cNvPicPr>
            <a:picLocks noChangeAspect="1"/>
          </p:cNvPicPr>
          <p:nvPr/>
        </p:nvPicPr>
        <p:blipFill>
          <a:blip r:embed="rId3"/>
          <a:srcRect l="44748" r="1172" b="78436"/>
          <a:stretch>
            <a:fillRect/>
          </a:stretch>
        </p:blipFill>
        <p:spPr bwMode="auto">
          <a:xfrm>
            <a:off x="1993900" y="1047750"/>
            <a:ext cx="67691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8200" y="2403475"/>
            <a:ext cx="453707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366838" y="3213100"/>
            <a:ext cx="8023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90550" y="2714625"/>
            <a:ext cx="32480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ÔN TẬP ĐỌC NHẠC</a:t>
            </a:r>
            <a:endParaRPr lang="en-US" sz="4000" b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/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0400" y="1608138"/>
            <a:ext cx="705485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74675" y="1808163"/>
            <a:ext cx="30861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0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Nghe giai điệu</a:t>
            </a: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525" y="949325"/>
            <a:ext cx="2011363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ction Button: Sound 5">
            <a:hlinkClick r:id="" action="ppaction://noaction" highlightClick="1">
              <a:snd r:embed="rId5" name="Đọcnhạc 1.wav"/>
            </a:hlinkClick>
          </p:cNvPr>
          <p:cNvSpPr/>
          <p:nvPr/>
        </p:nvSpPr>
        <p:spPr>
          <a:xfrm>
            <a:off x="1057244" y="2714620"/>
            <a:ext cx="785818" cy="57150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/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877888" y="2578100"/>
            <a:ext cx="915193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KÍ HIỆU BÀN TAY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530350" y="1484313"/>
            <a:ext cx="80232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1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541963" y="392113"/>
            <a:ext cx="5430837" cy="6232525"/>
            <a:chOff x="5542642" y="220716"/>
            <a:chExt cx="5430158" cy="6232620"/>
          </a:xfrm>
        </p:grpSpPr>
        <p:pic>
          <p:nvPicPr>
            <p:cNvPr id="9225" name="Picture 2" descr="C:\Users\Administrator\Downloads\—Pngtree—scroll horizontally_808122.png"/>
            <p:cNvPicPr>
              <a:picLocks noChangeAspect="1" noChangeArrowheads="1"/>
            </p:cNvPicPr>
            <p:nvPr/>
          </p:nvPicPr>
          <p:blipFill>
            <a:blip r:embed="rId2"/>
            <a:srcRect l="86763" t="26207" r="6552" b="27815"/>
            <a:stretch>
              <a:fillRect/>
            </a:stretch>
          </p:blipFill>
          <p:spPr bwMode="auto">
            <a:xfrm>
              <a:off x="5542642" y="220716"/>
              <a:ext cx="879938" cy="6051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Rectangle 1"/>
            <p:cNvSpPr/>
            <p:nvPr/>
          </p:nvSpPr>
          <p:spPr>
            <a:xfrm>
              <a:off x="6168039" y="220716"/>
              <a:ext cx="4804761" cy="62326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19050" y="392113"/>
            <a:ext cx="5561013" cy="6051550"/>
            <a:chOff x="-19050" y="220716"/>
            <a:chExt cx="5561692" cy="6051735"/>
          </a:xfrm>
        </p:grpSpPr>
        <p:pic>
          <p:nvPicPr>
            <p:cNvPr id="9223" name="Picture 3" descr="C:\Users\Administrator\Downloads\—Pngtree—scroll horizontally_808122.png"/>
            <p:cNvPicPr>
              <a:picLocks noChangeAspect="1" noChangeArrowheads="1"/>
            </p:cNvPicPr>
            <p:nvPr/>
          </p:nvPicPr>
          <p:blipFill>
            <a:blip r:embed="rId2"/>
            <a:srcRect l="7010" t="26207" r="87650" b="27815"/>
            <a:stretch>
              <a:fillRect/>
            </a:stretch>
          </p:blipFill>
          <p:spPr bwMode="auto">
            <a:xfrm>
              <a:off x="4839726" y="220716"/>
              <a:ext cx="702916" cy="6051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-19050" y="476311"/>
              <a:ext cx="4982183" cy="56167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69 -4.07407E-6 L 0.43967 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3.7037E-7 L -0.45544 -0.0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3555" t="16673" r="52686" b="49852"/>
          <a:stretch>
            <a:fillRect/>
          </a:stretch>
        </p:blipFill>
        <p:spPr bwMode="auto">
          <a:xfrm>
            <a:off x="1525588" y="1268413"/>
            <a:ext cx="76327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6-Point Star 3">
            <a:hlinkClick r:id="rId4" action="ppaction://hlinkpres?slideindex=1&amp;slidetitle="/>
          </p:cNvPr>
          <p:cNvSpPr/>
          <p:nvPr/>
        </p:nvSpPr>
        <p:spPr>
          <a:xfrm>
            <a:off x="9629804" y="3643314"/>
            <a:ext cx="785818" cy="92869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7234</TotalTime>
  <Words>87</Words>
  <Application>Microsoft Office PowerPoint</Application>
  <PresentationFormat>Custom</PresentationFormat>
  <Paragraphs>23</Paragraphs>
  <Slides>13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605</cp:revision>
  <dcterms:created xsi:type="dcterms:W3CDTF">2010-04-30T18:19:48Z</dcterms:created>
  <dcterms:modified xsi:type="dcterms:W3CDTF">2021-09-27T23:27:25Z</dcterms:modified>
</cp:coreProperties>
</file>