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83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E:\KK%20T3\9.%20M&#218;A%20D&#192;N%20NH&#7840;C%20TRONG%20V&#431;&#7900;N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9. MÚA DÀN NHẠC TRONG VƯỜ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" y="209550"/>
            <a:ext cx="876300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CẤM MỞ</dc:creator>
  <cp:lastModifiedBy>Admin</cp:lastModifiedBy>
  <cp:revision>1</cp:revision>
  <dcterms:created xsi:type="dcterms:W3CDTF">2006-08-16T00:00:00Z</dcterms:created>
  <dcterms:modified xsi:type="dcterms:W3CDTF">2021-09-27T12:28:00Z</dcterms:modified>
</cp:coreProperties>
</file>