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2" r:id="rId5"/>
    <p:sldId id="260" r:id="rId6"/>
    <p:sldId id="286" r:id="rId7"/>
    <p:sldId id="266" r:id="rId8"/>
    <p:sldId id="274" r:id="rId9"/>
    <p:sldId id="275" r:id="rId10"/>
    <p:sldId id="284" r:id="rId11"/>
    <p:sldId id="277" r:id="rId12"/>
    <p:sldId id="283" r:id="rId13"/>
    <p:sldId id="263" r:id="rId14"/>
    <p:sldId id="265" r:id="rId15"/>
    <p:sldId id="28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104" y="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F:\GIAO%20AN%20DIEN%20TU\BO%20GIAO%20AN%20THI%20GVDG%20HUYEN%2008-09\GADT%20CO%20OANH%20-%20TNXH%20-%20LOP%20HOC%20-%20THI%20GVDG%20HUYEN\Em%20yeu%20truong%20em%20-%20Nam%20cat.mp3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Dell\Desktop\Ki&#7871;n%20v&#224;%20chim%20b&#7891;%20c&#226;u.mp4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D:\1%20l&#7899;p%201-%20m&#7899;i\nh&#7841;c%20kh&#7903;i%20&#273;&#7897;ng\1%20B&#224;i%20h&#225;t%20L&#7899;p%20M&#7897;t%20th&#226;n%20y&#234;u%20-%20SGK%20&#194;m%20nh&#7841;c%201%20-%20K&#7871;t%20n&#7889;i%20tri%20th&#7913;c%20v&#7899;i%20cu&#7897;c%20s&#7889;ng..mp4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16" descr="3.jpg"/>
          <p:cNvPicPr>
            <a:picLocks noChangeAspect="1"/>
          </p:cNvPicPr>
          <p:nvPr/>
        </p:nvPicPr>
        <p:blipFill>
          <a:blip r:embed="rId3">
            <a:lum bright="18000"/>
          </a:blip>
          <a:srcRect/>
          <a:stretch>
            <a:fillRect/>
          </a:stretch>
        </p:blipFill>
        <p:spPr bwMode="auto">
          <a:xfrm>
            <a:off x="57150" y="3"/>
            <a:ext cx="9029700" cy="5714998"/>
          </a:xfrm>
          <a:prstGeom prst="rect">
            <a:avLst/>
          </a:prstGeom>
          <a:noFill/>
          <a:ln w="63500">
            <a:solidFill>
              <a:srgbClr val="FFFFCC"/>
            </a:solidFill>
            <a:miter lim="800000"/>
            <a:headEnd/>
            <a:tailEnd/>
          </a:ln>
        </p:spPr>
      </p:pic>
      <p:sp>
        <p:nvSpPr>
          <p:cNvPr id="35843" name="WordArt 3"/>
          <p:cNvSpPr>
            <a:spLocks noChangeArrowheads="1" noChangeShapeType="1" noTextEdit="1"/>
          </p:cNvSpPr>
          <p:nvPr/>
        </p:nvSpPr>
        <p:spPr bwMode="auto">
          <a:xfrm>
            <a:off x="1828800" y="1600200"/>
            <a:ext cx="56007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849"/>
              </a:avLst>
            </a:prstTxWarp>
          </a:bodyPr>
          <a:lstStyle/>
          <a:p>
            <a:pPr algn="ctr"/>
            <a:r>
              <a:rPr lang="en-US" sz="4800" kern="1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KẾ HOẠCH BÀI DẠY</a:t>
            </a:r>
          </a:p>
        </p:txBody>
      </p:sp>
      <p:sp>
        <p:nvSpPr>
          <p:cNvPr id="35844" name="WordArt 4"/>
          <p:cNvSpPr>
            <a:spLocks noChangeArrowheads="1" noChangeShapeType="1" noTextEdit="1"/>
          </p:cNvSpPr>
          <p:nvPr/>
        </p:nvSpPr>
        <p:spPr bwMode="auto">
          <a:xfrm>
            <a:off x="1257300" y="-152400"/>
            <a:ext cx="657225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254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CC0000"/>
                </a:solidFill>
                <a:effectLst>
                  <a:outerShdw dist="53882" dir="2700000" algn="ctr" rotWithShape="0">
                    <a:srgbClr val="00000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SINH HOẠT CHUYÊN MÔN CỤM </a:t>
            </a:r>
            <a:endParaRPr lang="en-US" sz="3600" kern="10" dirty="0">
              <a:ln w="25400">
                <a:solidFill>
                  <a:srgbClr val="FFFF00"/>
                </a:solidFill>
                <a:round/>
                <a:headEnd/>
                <a:tailEnd/>
              </a:ln>
              <a:solidFill>
                <a:srgbClr val="CC0000"/>
              </a:solidFill>
              <a:effectLst>
                <a:outerShdw dist="53882" dir="2700000" algn="ctr" rotWithShape="0">
                  <a:srgbClr val="00000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19815" name="Em yeu truong em - Nam cat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1143000" y="6553200"/>
            <a:ext cx="228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9817" name="Text Box 9"/>
          <p:cNvSpPr txBox="1">
            <a:spLocks noChangeArrowheads="1"/>
          </p:cNvSpPr>
          <p:nvPr/>
        </p:nvSpPr>
        <p:spPr bwMode="auto">
          <a:xfrm>
            <a:off x="-1752600" y="5715000"/>
            <a:ext cx="10515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vi-VN" sz="3600" b="1" dirty="0" err="1">
                <a:solidFill>
                  <a:srgbClr val="000066"/>
                </a:solidFill>
              </a:rPr>
              <a:t>Kính</a:t>
            </a:r>
            <a:r>
              <a:rPr lang="en-US" altLang="vi-VN" sz="3600" b="1" dirty="0">
                <a:solidFill>
                  <a:srgbClr val="000066"/>
                </a:solidFill>
              </a:rPr>
              <a:t> </a:t>
            </a:r>
            <a:r>
              <a:rPr lang="en-US" altLang="vi-VN" sz="3600" b="1" dirty="0" err="1">
                <a:solidFill>
                  <a:srgbClr val="000066"/>
                </a:solidFill>
              </a:rPr>
              <a:t>chào</a:t>
            </a:r>
            <a:r>
              <a:rPr lang="en-US" altLang="vi-VN" sz="3600" b="1" dirty="0">
                <a:solidFill>
                  <a:srgbClr val="000066"/>
                </a:solidFill>
              </a:rPr>
              <a:t> </a:t>
            </a:r>
            <a:r>
              <a:rPr lang="en-US" altLang="vi-VN" sz="3600" b="1" dirty="0" err="1">
                <a:solidFill>
                  <a:srgbClr val="000066"/>
                </a:solidFill>
              </a:rPr>
              <a:t>các</a:t>
            </a:r>
            <a:r>
              <a:rPr lang="en-US" altLang="vi-VN" sz="3600" b="1" dirty="0">
                <a:solidFill>
                  <a:srgbClr val="000066"/>
                </a:solidFill>
              </a:rPr>
              <a:t> </a:t>
            </a:r>
            <a:r>
              <a:rPr lang="en-US" altLang="vi-VN" sz="3600" b="1" dirty="0" err="1">
                <a:solidFill>
                  <a:srgbClr val="000066"/>
                </a:solidFill>
              </a:rPr>
              <a:t>thầy</a:t>
            </a:r>
            <a:r>
              <a:rPr lang="en-US" altLang="vi-VN" sz="3600" b="1" dirty="0">
                <a:solidFill>
                  <a:srgbClr val="000066"/>
                </a:solidFill>
              </a:rPr>
              <a:t>, </a:t>
            </a:r>
            <a:r>
              <a:rPr lang="en-US" altLang="vi-VN" sz="3600" b="1" dirty="0" err="1">
                <a:solidFill>
                  <a:srgbClr val="000066"/>
                </a:solidFill>
              </a:rPr>
              <a:t>cô</a:t>
            </a:r>
            <a:r>
              <a:rPr lang="en-US" altLang="vi-VN" sz="3600" b="1" dirty="0">
                <a:solidFill>
                  <a:srgbClr val="000066"/>
                </a:solidFill>
              </a:rPr>
              <a:t> </a:t>
            </a:r>
            <a:r>
              <a:rPr lang="en-US" altLang="vi-VN" sz="3600" b="1" dirty="0" err="1">
                <a:solidFill>
                  <a:srgbClr val="000066"/>
                </a:solidFill>
              </a:rPr>
              <a:t>giáo</a:t>
            </a:r>
            <a:r>
              <a:rPr lang="en-US" altLang="vi-VN" sz="3600" b="1" dirty="0">
                <a:solidFill>
                  <a:srgbClr val="000066"/>
                </a:solidFill>
              </a:rPr>
              <a:t> </a:t>
            </a:r>
            <a:r>
              <a:rPr lang="en-US" altLang="vi-VN" sz="3600" b="1" dirty="0" err="1">
                <a:solidFill>
                  <a:srgbClr val="000066"/>
                </a:solidFill>
              </a:rPr>
              <a:t>về</a:t>
            </a:r>
            <a:r>
              <a:rPr lang="en-US" altLang="vi-VN" sz="3600" b="1" dirty="0">
                <a:solidFill>
                  <a:srgbClr val="000066"/>
                </a:solidFill>
              </a:rPr>
              <a:t> </a:t>
            </a:r>
            <a:r>
              <a:rPr lang="en-US" altLang="vi-VN" sz="3600" b="1" dirty="0" err="1">
                <a:solidFill>
                  <a:srgbClr val="000066"/>
                </a:solidFill>
              </a:rPr>
              <a:t>thăm</a:t>
            </a:r>
            <a:r>
              <a:rPr lang="en-US" altLang="vi-VN" sz="3600" b="1" dirty="0">
                <a:solidFill>
                  <a:srgbClr val="000066"/>
                </a:solidFill>
              </a:rPr>
              <a:t> </a:t>
            </a:r>
            <a:r>
              <a:rPr lang="en-US" altLang="vi-VN" sz="3600" b="1" dirty="0" err="1">
                <a:solidFill>
                  <a:srgbClr val="000066"/>
                </a:solidFill>
              </a:rPr>
              <a:t>lớp</a:t>
            </a:r>
            <a:r>
              <a:rPr lang="en-US" altLang="vi-VN" sz="3600" b="1" dirty="0">
                <a:solidFill>
                  <a:srgbClr val="000066"/>
                </a:solidFill>
              </a:rPr>
              <a:t>, </a:t>
            </a:r>
            <a:r>
              <a:rPr lang="en-US" altLang="vi-VN" sz="3600" b="1" dirty="0" err="1">
                <a:solidFill>
                  <a:srgbClr val="000066"/>
                </a:solidFill>
              </a:rPr>
              <a:t>dự</a:t>
            </a:r>
            <a:r>
              <a:rPr lang="en-US" altLang="vi-VN" sz="3600" b="1" dirty="0">
                <a:solidFill>
                  <a:srgbClr val="000066"/>
                </a:solidFill>
              </a:rPr>
              <a:t> </a:t>
            </a:r>
            <a:r>
              <a:rPr lang="en-US" altLang="vi-VN" sz="3600" b="1" dirty="0" err="1">
                <a:solidFill>
                  <a:srgbClr val="000066"/>
                </a:solidFill>
              </a:rPr>
              <a:t>giờ</a:t>
            </a:r>
            <a:endParaRPr lang="en-US" altLang="vi-VN" sz="3600" b="1" dirty="0">
              <a:solidFill>
                <a:srgbClr val="000066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0" y="2374770"/>
            <a:ext cx="723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kern="1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Môn</a:t>
            </a:r>
            <a:r>
              <a:rPr lang="en-US" sz="3600" kern="1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Tiếng</a:t>
            </a:r>
            <a:r>
              <a:rPr lang="en-US" sz="3600" kern="1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Việt</a:t>
            </a:r>
            <a:r>
              <a:rPr lang="en-US" sz="3600" kern="1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sz="3600" kern="1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 1</a:t>
            </a:r>
          </a:p>
          <a:p>
            <a:pPr algn="ctr"/>
            <a:r>
              <a:rPr lang="en-US" sz="3600" kern="1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sz="3600" kern="1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1: </a:t>
            </a:r>
            <a:r>
              <a:rPr lang="en-US" sz="3600" kern="1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Kiến</a:t>
            </a:r>
            <a:r>
              <a:rPr lang="en-US" sz="3600" kern="1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và</a:t>
            </a:r>
            <a:r>
              <a:rPr lang="en-US" sz="3600" kern="1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chim</a:t>
            </a:r>
            <a:r>
              <a:rPr lang="en-US" sz="3600" kern="1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bồ</a:t>
            </a:r>
            <a:r>
              <a:rPr lang="en-US" sz="3600" kern="1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câu</a:t>
            </a:r>
            <a:r>
              <a:rPr lang="en-US" sz="3600" kern="1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(</a:t>
            </a:r>
            <a:r>
              <a:rPr lang="en-US" sz="3600" kern="1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3600" kern="1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3) </a:t>
            </a:r>
            <a:endParaRPr lang="en-US" sz="3600" kern="1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90800" y="3539547"/>
            <a:ext cx="381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2022-2023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4800" y="4409182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vi-VN" sz="3200" b="1" dirty="0" err="1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Giáo</a:t>
            </a:r>
            <a:r>
              <a:rPr lang="en-US" altLang="vi-VN" sz="3200" b="1" dirty="0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viên</a:t>
            </a:r>
            <a:r>
              <a:rPr lang="en-US" altLang="vi-VN" sz="3200" b="1" dirty="0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: </a:t>
            </a:r>
            <a:r>
              <a:rPr lang="vi-VN" altLang="vi-VN" sz="3200" b="1" dirty="0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P</a:t>
            </a:r>
            <a:r>
              <a:rPr lang="en-US" altLang="vi-VN" sz="3200" b="1" dirty="0" err="1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hạm</a:t>
            </a:r>
            <a:r>
              <a:rPr lang="en-US" altLang="vi-VN" sz="3200" b="1" dirty="0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Thị</a:t>
            </a:r>
            <a:r>
              <a:rPr lang="en-US" altLang="vi-VN" sz="3200" b="1" dirty="0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Huệ</a:t>
            </a:r>
            <a:r>
              <a:rPr lang="en-US" altLang="vi-VN" sz="3200" b="1" dirty="0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  </a:t>
            </a:r>
          </a:p>
          <a:p>
            <a:pPr algn="ctr"/>
            <a:r>
              <a:rPr lang="en-US" altLang="vi-VN" sz="3200" b="1" dirty="0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Trường</a:t>
            </a:r>
            <a:r>
              <a:rPr lang="en-US" altLang="vi-VN" sz="3200" b="1" dirty="0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vi-VN" altLang="vi-VN" sz="3200" b="1" dirty="0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T</a:t>
            </a:r>
            <a:r>
              <a:rPr lang="en-US" altLang="vi-VN" sz="3200" b="1" dirty="0" err="1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iểu</a:t>
            </a:r>
            <a:r>
              <a:rPr lang="en-US" altLang="vi-VN" sz="3200" b="1" dirty="0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học</a:t>
            </a:r>
            <a:r>
              <a:rPr lang="en-US" altLang="vi-VN" sz="3200" b="1" dirty="0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vi-VN" altLang="vi-VN" sz="3200" b="1" dirty="0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V</a:t>
            </a:r>
            <a:r>
              <a:rPr lang="en-US" altLang="vi-VN" sz="3200" b="1" dirty="0" err="1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ĩnh</a:t>
            </a:r>
            <a:r>
              <a:rPr lang="en-US" altLang="vi-VN" sz="3200" b="1" dirty="0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vi-VN" altLang="vi-VN" sz="3200" b="1" dirty="0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P</a:t>
            </a:r>
            <a:r>
              <a:rPr lang="en-US" altLang="vi-VN" sz="3200" b="1" dirty="0" err="1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hong</a:t>
            </a:r>
            <a:r>
              <a:rPr lang="en-US" altLang="vi-VN" sz="3200" b="1" dirty="0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 – </a:t>
            </a:r>
            <a:r>
              <a:rPr lang="en-US" altLang="vi-VN" sz="3200" b="1" dirty="0" err="1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Tiền</a:t>
            </a:r>
            <a:r>
              <a:rPr lang="en-US" altLang="vi-VN" sz="3200" b="1" dirty="0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Phong</a:t>
            </a:r>
            <a:r>
              <a:rPr lang="en-US" altLang="vi-VN" sz="3200" b="1" dirty="0" smtClean="0">
                <a:solidFill>
                  <a:schemeClr val="accent1"/>
                </a:solidFill>
                <a:latin typeface="HP001 4 hàng" pitchFamily="34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341" fill="hold"/>
                                        <p:tgtEl>
                                          <p:spTgt spid="1198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" presetClass="entr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15000" fill="hold"/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15000" fill="hold"/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9815"/>
                </p:tgtEl>
              </p:cMediaNode>
            </p:audio>
          </p:childTnLst>
        </p:cTn>
      </p:par>
    </p:tnLst>
    <p:bldLst>
      <p:bldP spid="1198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533400"/>
            <a:ext cx="8534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3200400" y="6182380"/>
            <a:ext cx="403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(…)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609600"/>
            <a:ext cx="8305800" cy="5410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2438400" y="6096000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Bồ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(…)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 descr="C:\Users\Dell\Downloads\Tranh 1 ki%E1%BA%BFn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8" name="AutoShape 4" descr="C:\Users\Dell\Downloads\Tranh 1 ki%E1%BA%BFn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0" name="AutoShape 6" descr="Bài 1: Kiến Và Chim Bồ Câ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2" name="AutoShape 8" descr="Bài 1: Kiến Và Chim Bồ Câ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4" name="AutoShape 10" descr="hinh-anh-bai-1-kien-va-chim-bo-cau-272-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155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609600"/>
            <a:ext cx="42672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6" name="Picture 12" descr="C:\Users\Dell\Downloads\Tr 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685800"/>
            <a:ext cx="4200525" cy="2590800"/>
          </a:xfrm>
          <a:prstGeom prst="rect">
            <a:avLst/>
          </a:prstGeom>
          <a:noFill/>
        </p:spPr>
      </p:pic>
      <p:pic>
        <p:nvPicPr>
          <p:cNvPr id="6157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3657600"/>
            <a:ext cx="4191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8" name="Picture 1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76800" y="3733801"/>
            <a:ext cx="4114800" cy="2514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762000" y="76200"/>
            <a:ext cx="769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bồ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31242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(…)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76800" y="304800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(…)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400" y="618238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(…)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00600" y="6106180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Bồ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(…)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 descr="C:\Users\Dell\Downloads\T7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704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514600"/>
            <a:ext cx="853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 smtClean="0">
                <a:solidFill>
                  <a:srgbClr val="FF0000"/>
                </a:solidFill>
                <a:latin typeface="HP001 4 hàng" pitchFamily="34" charset="0"/>
              </a:rPr>
              <a:t>Xin</a:t>
            </a:r>
            <a:r>
              <a:rPr lang="en-US" sz="60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HP001 4 hàng" pitchFamily="34" charset="0"/>
              </a:rPr>
              <a:t>chân</a:t>
            </a:r>
            <a:r>
              <a:rPr lang="en-US" sz="60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HP001 4 hàng" pitchFamily="34" charset="0"/>
              </a:rPr>
              <a:t>thành</a:t>
            </a:r>
            <a:r>
              <a:rPr lang="en-US" sz="60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HP001 4 hàng" pitchFamily="34" charset="0"/>
              </a:rPr>
              <a:t>cảm</a:t>
            </a:r>
            <a:r>
              <a:rPr lang="en-US" sz="60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HP001 4 hàng" pitchFamily="34" charset="0"/>
              </a:rPr>
              <a:t>ơn</a:t>
            </a:r>
            <a:endParaRPr lang="en-US" sz="60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pic>
        <p:nvPicPr>
          <p:cNvPr id="5" name="Picture 4" descr="SLGG_2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28600" y="2362200"/>
            <a:ext cx="8610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FF0000"/>
                </a:solidFill>
                <a:latin typeface="HP001 4 hàng" pitchFamily="34" charset="0"/>
              </a:rPr>
              <a:t>Xin</a:t>
            </a:r>
            <a:r>
              <a:rPr lang="en-US" sz="48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HP001 4 hàng" pitchFamily="34" charset="0"/>
              </a:rPr>
              <a:t>chân</a:t>
            </a:r>
            <a:r>
              <a:rPr lang="en-US" sz="48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HP001 4 hàng" pitchFamily="34" charset="0"/>
              </a:rPr>
              <a:t>thành</a:t>
            </a:r>
            <a:r>
              <a:rPr lang="en-US" sz="48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HP001 4 hàng" pitchFamily="34" charset="0"/>
              </a:rPr>
              <a:t>cảm</a:t>
            </a:r>
            <a:r>
              <a:rPr lang="en-US" sz="48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HP001 4 hàng" pitchFamily="34" charset="0"/>
              </a:rPr>
              <a:t>ơn</a:t>
            </a:r>
            <a:r>
              <a:rPr lang="en-US" sz="48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HP001 4 hàng" pitchFamily="34" charset="0"/>
              </a:rPr>
              <a:t>các</a:t>
            </a:r>
            <a:r>
              <a:rPr lang="en-US" sz="48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HP001 4 hàng" pitchFamily="34" charset="0"/>
              </a:rPr>
              <a:t>thầy</a:t>
            </a:r>
            <a:r>
              <a:rPr lang="en-US" sz="48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HP001 4 hàng" pitchFamily="34" charset="0"/>
              </a:rPr>
              <a:t>cô</a:t>
            </a:r>
            <a:r>
              <a:rPr lang="en-US" sz="48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HP001 4 hàng" pitchFamily="34" charset="0"/>
              </a:rPr>
              <a:t>và</a:t>
            </a:r>
            <a:r>
              <a:rPr lang="en-US" sz="48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HP001 4 hàng" pitchFamily="34" charset="0"/>
              </a:rPr>
              <a:t>các</a:t>
            </a:r>
            <a:r>
              <a:rPr lang="en-US" sz="48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HP001 4 hàng" pitchFamily="34" charset="0"/>
              </a:rPr>
              <a:t>em</a:t>
            </a:r>
            <a:r>
              <a:rPr lang="en-US" sz="4800" b="1" dirty="0" smtClean="0">
                <a:solidFill>
                  <a:srgbClr val="FF0000"/>
                </a:solidFill>
                <a:latin typeface="HP001 4 hàng" pitchFamily="34" charset="0"/>
              </a:rPr>
              <a:t>!</a:t>
            </a:r>
            <a:endParaRPr lang="en-US" sz="48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6" dur="5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iến và chim bồ câu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1 Bài hát Lớp Một thân yêu - SGK Âm nhạc 1 - Kết nối tri thức với cuộc sống.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505361"/>
            <a:ext cx="861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thiện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4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905000"/>
            <a:ext cx="8382000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dirty="0" smtClean="0"/>
              <a:t> </a:t>
            </a:r>
            <a:r>
              <a:rPr lang="en-US" sz="4000" dirty="0" err="1" smtClean="0"/>
              <a:t>giật</a:t>
            </a:r>
            <a:r>
              <a:rPr lang="en-US" sz="4000" dirty="0" smtClean="0"/>
              <a:t> </a:t>
            </a:r>
            <a:r>
              <a:rPr lang="en-US" sz="4000" dirty="0" err="1" smtClean="0"/>
              <a:t>mình</a:t>
            </a:r>
            <a:r>
              <a:rPr lang="en-US" sz="4000" dirty="0" smtClean="0"/>
              <a:t>      </a:t>
            </a:r>
            <a:r>
              <a:rPr lang="en-US" sz="4000" dirty="0" err="1" smtClean="0"/>
              <a:t>nhanh</a:t>
            </a:r>
            <a:r>
              <a:rPr lang="en-US" sz="4000" dirty="0" smtClean="0"/>
              <a:t> </a:t>
            </a:r>
            <a:r>
              <a:rPr lang="en-US" sz="4000" dirty="0" err="1" smtClean="0"/>
              <a:t>trí</a:t>
            </a:r>
            <a:r>
              <a:rPr lang="en-US" sz="4000" dirty="0" smtClean="0"/>
              <a:t>        </a:t>
            </a:r>
            <a:r>
              <a:rPr lang="en-US" sz="4000" dirty="0" err="1" smtClean="0"/>
              <a:t>cảm</a:t>
            </a:r>
            <a:r>
              <a:rPr lang="en-US" sz="4000" dirty="0" smtClean="0"/>
              <a:t> </a:t>
            </a:r>
            <a:r>
              <a:rPr lang="en-US" sz="4000" dirty="0" err="1" smtClean="0"/>
              <a:t>động</a:t>
            </a:r>
            <a:r>
              <a:rPr lang="en-US" sz="4000" dirty="0" smtClean="0"/>
              <a:t>                       </a:t>
            </a:r>
            <a:r>
              <a:rPr lang="en-US" sz="4000" dirty="0" err="1" smtClean="0"/>
              <a:t>giúp</a:t>
            </a:r>
            <a:r>
              <a:rPr lang="en-US" sz="4000" dirty="0" smtClean="0"/>
              <a:t> </a:t>
            </a:r>
            <a:r>
              <a:rPr lang="en-US" sz="4000" dirty="0" err="1" smtClean="0"/>
              <a:t>nhau</a:t>
            </a:r>
            <a:r>
              <a:rPr lang="en-US" sz="4000" dirty="0" smtClean="0"/>
              <a:t>          </a:t>
            </a:r>
            <a:r>
              <a:rPr lang="en-US" sz="4000" dirty="0" err="1" smtClean="0"/>
              <a:t>cứu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3505200"/>
            <a:ext cx="8534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lphaLcPeriod"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Nam (…)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indent="-742950">
              <a:buAutoNum type="alphaLcPeriod"/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(…).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4325" y="1133475"/>
            <a:ext cx="350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b="1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endParaRPr lang="en-US" sz="4000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809625" y="511314"/>
            <a:ext cx="723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4000" b="1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4000" b="1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thiện</a:t>
            </a:r>
            <a:r>
              <a:rPr lang="en-US" sz="4000" b="1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505361"/>
            <a:ext cx="861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thiện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4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905000"/>
            <a:ext cx="8382000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dirty="0" smtClean="0"/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giật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770055"/>
            <a:ext cx="8534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lphaLcPeriod"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Nam (…)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indent="-742950">
              <a:buAutoNum type="alphaLcPeriod"/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(…).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505361"/>
            <a:ext cx="861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thiện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4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905000"/>
            <a:ext cx="8382000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dirty="0" smtClean="0"/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giật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3657600"/>
            <a:ext cx="86868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lphaLcPeriod"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Nam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indent="-742950">
              <a:buAutoNum type="alphaLcPeriod"/>
            </a:pP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24200" y="1882914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65634" y="1905000"/>
            <a:ext cx="289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 descr="C:\Users\Dell\Downloads\Tranh 1 ki%E1%BA%BFn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8" name="AutoShape 4" descr="C:\Users\Dell\Downloads\Tranh 1 ki%E1%BA%BFn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0" name="AutoShape 6" descr="Bài 1: Kiến Và Chim Bồ Câ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2" name="AutoShape 8" descr="Bài 1: Kiến Và Chim Bồ Câ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4" name="AutoShape 10" descr="hinh-anh-bai-1-kien-va-chim-bo-cau-272-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155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609600"/>
            <a:ext cx="42672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6" name="Picture 12" descr="C:\Users\Dell\Downloads\Tr 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685800"/>
            <a:ext cx="4200525" cy="2971800"/>
          </a:xfrm>
          <a:prstGeom prst="rect">
            <a:avLst/>
          </a:prstGeom>
          <a:noFill/>
        </p:spPr>
      </p:pic>
      <p:pic>
        <p:nvPicPr>
          <p:cNvPr id="6157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3657600"/>
            <a:ext cx="4191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8" name="Picture 1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76800" y="3733801"/>
            <a:ext cx="4114800" cy="2971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762000" y="76200"/>
            <a:ext cx="662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bồ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3119735"/>
            <a:ext cx="182880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nạn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05600" y="3119735"/>
            <a:ext cx="220980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Bồ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400" y="6019800"/>
            <a:ext cx="3429000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săn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ngắm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bồ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bồ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76800" y="6320135"/>
            <a:ext cx="281940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685800"/>
            <a:ext cx="83058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3200400" y="60960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(…)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C:\Users\Dell\Downloads\Tr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1" y="381000"/>
            <a:ext cx="8229600" cy="56388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124200" y="579120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(…)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330</TotalTime>
  <Words>320</Words>
  <Application>Microsoft Office PowerPoint</Application>
  <PresentationFormat>On-screen Show (4:3)</PresentationFormat>
  <Paragraphs>40</Paragraphs>
  <Slides>15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Dell</cp:lastModifiedBy>
  <cp:revision>40</cp:revision>
  <dcterms:created xsi:type="dcterms:W3CDTF">2006-08-16T00:00:00Z</dcterms:created>
  <dcterms:modified xsi:type="dcterms:W3CDTF">2023-03-19T14:48:02Z</dcterms:modified>
</cp:coreProperties>
</file>