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32004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14750"/>
            <a:ext cx="6400800" cy="9144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B78E-C334-45A4-A937-2E9FD33AB0D9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50710A-F509-4A62-AAB9-520DA722C4A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B78E-C334-45A4-A937-2E9FD33AB0D9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0710A-F509-4A62-AAB9-520DA722C4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B78E-C334-45A4-A937-2E9FD33AB0D9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0710A-F509-4A62-AAB9-520DA722C4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B78E-C334-45A4-A937-2E9FD33AB0D9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0710A-F509-4A62-AAB9-520DA722C4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028701"/>
            <a:ext cx="7772400" cy="1878806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051573"/>
            <a:ext cx="7772400" cy="848915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B78E-C334-45A4-A937-2E9FD33AB0D9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0710A-F509-4A62-AAB9-520DA722C4A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B78E-C334-45A4-A937-2E9FD33AB0D9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0710A-F509-4A62-AAB9-520DA722C4A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200150"/>
            <a:ext cx="4041648" cy="339471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4040188" cy="4572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1" y="1200150"/>
            <a:ext cx="4041775" cy="4572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B78E-C334-45A4-A937-2E9FD33AB0D9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0710A-F509-4A62-AAB9-520DA722C4A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1659636"/>
            <a:ext cx="4041648" cy="29352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1659637"/>
            <a:ext cx="4041648" cy="29348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B78E-C334-45A4-A937-2E9FD33AB0D9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0710A-F509-4A62-AAB9-520DA722C4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B78E-C334-45A4-A937-2E9FD33AB0D9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0710A-F509-4A62-AAB9-520DA722C4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8" y="200025"/>
            <a:ext cx="3008313" cy="1571625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8" y="204788"/>
            <a:ext cx="4995863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8" y="1828801"/>
            <a:ext cx="3008313" cy="2765822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B78E-C334-45A4-A937-2E9FD33AB0D9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0710A-F509-4A62-AAB9-520DA722C4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171450"/>
            <a:ext cx="5711824" cy="671513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857250"/>
            <a:ext cx="6054724" cy="3405783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4357688"/>
            <a:ext cx="5711824" cy="40005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7B78E-C334-45A4-A937-2E9FD33AB0D9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0710A-F509-4A62-AAB9-520DA722C4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001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8" y="4767263"/>
            <a:ext cx="2085975" cy="273844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EFD7B78E-C334-45A4-A937-2E9FD33AB0D9}" type="datetimeFigureOut">
              <a:rPr lang="en-US" smtClean="0"/>
              <a:t>24/09/2017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6" y="4767263"/>
            <a:ext cx="2847975" cy="273844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9" y="4767263"/>
            <a:ext cx="561975" cy="273844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F50710A-F509-4A62-AAB9-520DA722C4A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4874538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4874538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09600" y="1054101"/>
            <a:ext cx="82296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endParaRPr 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VNI-Times" pitchFamily="2" charset="0"/>
            </a:endParaRPr>
          </a:p>
        </p:txBody>
      </p:sp>
      <p:sp>
        <p:nvSpPr>
          <p:cNvPr id="7" name="Flowchart: Process 6"/>
          <p:cNvSpPr/>
          <p:nvPr/>
        </p:nvSpPr>
        <p:spPr>
          <a:xfrm>
            <a:off x="304800" y="1219200"/>
            <a:ext cx="8458200" cy="152400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Flowchart: Process 7"/>
          <p:cNvSpPr/>
          <p:nvPr/>
        </p:nvSpPr>
        <p:spPr>
          <a:xfrm>
            <a:off x="381000" y="2798763"/>
            <a:ext cx="8458200" cy="152400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u="sng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u="sng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ơi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ca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Sưu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tầm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Ngọc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0" y="63501"/>
            <a:ext cx="91440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en-US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en-US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endParaRPr lang="en-US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2895600" y="581025"/>
            <a:ext cx="32766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b="1" u="sng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74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</TotalTime>
  <Words>38</Words>
  <Application>Microsoft Office PowerPoint</Application>
  <PresentationFormat>On-screen Show (16:9)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Executive</vt:lpstr>
      <vt:lpstr>PowerPoint Presentation</vt:lpstr>
    </vt:vector>
  </TitlesOfParts>
  <Company>MADE VIET NAM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2</cp:revision>
  <dcterms:created xsi:type="dcterms:W3CDTF">2017-09-24T03:36:43Z</dcterms:created>
  <dcterms:modified xsi:type="dcterms:W3CDTF">2017-09-24T03:38:57Z</dcterms:modified>
</cp:coreProperties>
</file>