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1" r:id="rId1"/>
  </p:sldMasterIdLst>
  <p:notesMasterIdLst>
    <p:notesMasterId r:id="rId8"/>
  </p:notesMasterIdLst>
  <p:sldIdLst>
    <p:sldId id="276" r:id="rId2"/>
    <p:sldId id="277" r:id="rId3"/>
    <p:sldId id="279" r:id="rId4"/>
    <p:sldId id="280" r:id="rId5"/>
    <p:sldId id="281" r:id="rId6"/>
    <p:sldId id="282" r:id="rId7"/>
  </p:sldIdLst>
  <p:sldSz cx="9144000" cy="5143500" type="screen16x9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28F8EE"/>
    <a:srgbClr val="6DF828"/>
    <a:srgbClr val="FFEF66"/>
    <a:srgbClr val="D666B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64" autoAdjust="0"/>
    <p:restoredTop sz="94660"/>
  </p:normalViewPr>
  <p:slideViewPr>
    <p:cSldViewPr>
      <p:cViewPr>
        <p:scale>
          <a:sx n="66" d="100"/>
          <a:sy n="66" d="100"/>
        </p:scale>
        <p:origin x="-942" y="-51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7ABFE92-D7F5-41A0-B61B-3A9E1C234BCA}" type="datetimeFigureOut">
              <a:rPr lang="en-US"/>
              <a:pPr>
                <a:defRPr/>
              </a:pPr>
              <a:t>24/09/2017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C8040AD-89AD-4E69-8002-1CC9A0880C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7439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fld id="{1CC5A4FF-9283-4D91-8408-1BA99384316F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3789410"/>
            <a:ext cx="5637010" cy="66158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6BBB61-D603-4F33-905B-982405370B2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4" y="2349219"/>
            <a:ext cx="7175351" cy="1344875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548639"/>
            <a:ext cx="6400800" cy="260604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AD7177-B37B-4A1C-BBF9-04739564598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282388"/>
            <a:ext cx="2057400" cy="3928754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6" y="548641"/>
            <a:ext cx="4829287" cy="367104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8946A9-348A-4D8A-8D8C-DEE8B839050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2D5B58-41C4-4C34-8183-B1947A3F84C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548640"/>
            <a:ext cx="6400800" cy="26060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1629487"/>
            <a:ext cx="5966666" cy="1817510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3455633"/>
            <a:ext cx="5970494" cy="626595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3680A4-DE87-4866-A763-56E691241B3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59AAEA-7A8F-476D-8FB0-37702B94EB0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548639"/>
            <a:ext cx="3346704" cy="26060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548640"/>
            <a:ext cx="3346704" cy="26060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8641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050245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548641"/>
            <a:ext cx="3346704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049274"/>
            <a:ext cx="3346704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CDB110-E393-4568-9E15-8169312EACB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5FC1F0-68CF-4DB8-841F-71A7C0EA9FC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6A46B3-4F3D-4BE6-A40B-6E4AFFD6EE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8" y="1657350"/>
            <a:ext cx="3636085" cy="943870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8" y="548641"/>
            <a:ext cx="4017085" cy="3671048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2623352"/>
            <a:ext cx="3388660" cy="160463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A4CBE0-EB59-4790-A503-D3DB374C1F8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900190"/>
            <a:ext cx="9144000" cy="224331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290019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1989233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857251"/>
            <a:ext cx="4114800" cy="2345855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757865"/>
            <a:ext cx="3694114" cy="1622265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D81565-7107-40FB-BF97-0113A96BCB7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3348316"/>
            <a:ext cx="6383538" cy="85725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29050"/>
            <a:ext cx="9144000" cy="131445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2905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826228"/>
            <a:ext cx="9144000" cy="1714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200150"/>
            <a:ext cx="9144000" cy="3829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2" y="3279126"/>
            <a:ext cx="6512511" cy="85725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49195"/>
            <a:ext cx="6400800" cy="2606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4629150"/>
            <a:ext cx="2514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2" y="4629150"/>
            <a:ext cx="33528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4629150"/>
            <a:ext cx="18288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41784594-C06B-45F9-AA8B-21D6A373C9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image" Target="../media/image6.emf"/><Relationship Id="rId3" Type="http://schemas.openxmlformats.org/officeDocument/2006/relationships/audio" Target="../media/audio1.wav"/><Relationship Id="rId7" Type="http://schemas.openxmlformats.org/officeDocument/2006/relationships/image" Target="../media/image2.png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11" Type="http://schemas.openxmlformats.org/officeDocument/2006/relationships/slide" Target="slide4.xml"/><Relationship Id="rId5" Type="http://schemas.openxmlformats.org/officeDocument/2006/relationships/image" Target="../media/image1.png"/><Relationship Id="rId10" Type="http://schemas.openxmlformats.org/officeDocument/2006/relationships/image" Target="../media/image4.gif"/><Relationship Id="rId4" Type="http://schemas.openxmlformats.org/officeDocument/2006/relationships/slide" Target="slide2.xml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audio" Target="../media/audio3.wav"/><Relationship Id="rId7" Type="http://schemas.openxmlformats.org/officeDocument/2006/relationships/image" Target="../media/image9.gif"/><Relationship Id="rId12" Type="http://schemas.openxmlformats.org/officeDocument/2006/relationships/image" Target="../media/image13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11" Type="http://schemas.openxmlformats.org/officeDocument/2006/relationships/image" Target="../media/image12.gif"/><Relationship Id="rId5" Type="http://schemas.openxmlformats.org/officeDocument/2006/relationships/image" Target="../media/image7.gif"/><Relationship Id="rId10" Type="http://schemas.openxmlformats.org/officeDocument/2006/relationships/audio" Target="../media/audio4.wav"/><Relationship Id="rId4" Type="http://schemas.openxmlformats.org/officeDocument/2006/relationships/slide" Target="slide1.xml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3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audio" Target="../media/audio5.wav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3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audio" Target="../media/audio6.wav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hyperlink" Target="Dan%20nhi%2030'.mp4" TargetMode="External"/><Relationship Id="rId7" Type="http://schemas.openxmlformats.org/officeDocument/2006/relationships/audio" Target="../media/audio7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slide" Target="slide1.xml"/><Relationship Id="rId4" Type="http://schemas.openxmlformats.org/officeDocument/2006/relationships/image" Target="../media/image16.jpeg"/><Relationship Id="rId9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0" name="Picture 10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9" t="27372" r="77043" b="61082"/>
          <a:stretch/>
        </p:blipFill>
        <p:spPr bwMode="auto">
          <a:xfrm>
            <a:off x="838200" y="1282926"/>
            <a:ext cx="2140856" cy="16337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Picture 11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38" t="27777" r="68858" b="61111"/>
          <a:stretch>
            <a:fillRect/>
          </a:stretch>
        </p:blipFill>
        <p:spPr bwMode="auto">
          <a:xfrm>
            <a:off x="838200" y="3182255"/>
            <a:ext cx="2140856" cy="162560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Picture 1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66" t="27777" r="52000" b="61111"/>
          <a:stretch>
            <a:fillRect/>
          </a:stretch>
        </p:blipFill>
        <p:spPr bwMode="auto">
          <a:xfrm>
            <a:off x="5903686" y="3180442"/>
            <a:ext cx="2169885" cy="162741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16" descr="18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188" y="2466976"/>
            <a:ext cx="2564423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9" name="WordArt 9"/>
          <p:cNvSpPr>
            <a:spLocks noChangeArrowheads="1" noChangeShapeType="1" noTextEdit="1"/>
          </p:cNvSpPr>
          <p:nvPr/>
        </p:nvSpPr>
        <p:spPr bwMode="auto">
          <a:xfrm>
            <a:off x="1752600" y="128588"/>
            <a:ext cx="5695950" cy="957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4400" b="1" kern="10" dirty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Times New Roman"/>
                <a:cs typeface="Times New Roman"/>
              </a:rPr>
              <a:t>TRÒ CHƠI</a:t>
            </a:r>
          </a:p>
          <a:p>
            <a:pPr algn="ctr"/>
            <a:r>
              <a:rPr lang="vi-VN" sz="4400" b="1" kern="10" dirty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Times New Roman"/>
                <a:cs typeface="Times New Roman"/>
              </a:rPr>
              <a:t>NGHE VÀ ĐOÁN TÊN NHẠC CỤ</a:t>
            </a:r>
            <a:endParaRPr lang="en-US" sz="4400" b="1" kern="10" dirty="0">
              <a:ln w="19050">
                <a:solidFill>
                  <a:srgbClr val="0000FF"/>
                </a:solidFill>
                <a:round/>
                <a:headEnd/>
                <a:tailEnd/>
              </a:ln>
              <a:solidFill>
                <a:srgbClr val="00FF00"/>
              </a:solidFill>
              <a:latin typeface="Times New Roman"/>
              <a:cs typeface="Times New Roman"/>
            </a:endParaRPr>
          </a:p>
        </p:txBody>
      </p:sp>
      <p:pic>
        <p:nvPicPr>
          <p:cNvPr id="30737" name="Picture 17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18" t="27777" r="62434" b="61111"/>
          <a:stretch>
            <a:fillRect/>
          </a:stretch>
        </p:blipFill>
        <p:spPr bwMode="auto">
          <a:xfrm>
            <a:off x="5900057" y="1282926"/>
            <a:ext cx="2173514" cy="159657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0" descr="Lua chon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600201"/>
            <a:ext cx="1371600" cy="866775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o choi am nh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7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3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07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3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07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3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07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5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33"/>
                  </p:tgtEl>
                </p:cond>
              </p:nextCondLst>
            </p:seq>
          </p:childTnLst>
        </p:cTn>
      </p:par>
    </p:tnLst>
    <p:bldLst>
      <p:bldP spid="307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848600" y="4286250"/>
            <a:ext cx="914400" cy="628650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942295" y="1276350"/>
            <a:ext cx="2133600" cy="492443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vi-VN" sz="2600" b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itchFamily="18" charset="0"/>
              </a:rPr>
              <a:t>Đàn</a:t>
            </a:r>
            <a:r>
              <a:rPr lang="en-US" sz="2600" b="1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itchFamily="18" charset="0"/>
              </a:rPr>
              <a:t>nhị</a:t>
            </a:r>
            <a:endParaRPr lang="en-US" sz="2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958623" y="2845812"/>
            <a:ext cx="2161947" cy="477054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500" b="1" dirty="0" err="1">
                <a:solidFill>
                  <a:srgbClr val="002060"/>
                </a:solidFill>
                <a:latin typeface="Times New Roman" pitchFamily="18" charset="0"/>
              </a:rPr>
              <a:t>Đàn</a:t>
            </a:r>
            <a:r>
              <a:rPr lang="en-US" sz="2500" b="1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Times New Roman" pitchFamily="18" charset="0"/>
              </a:rPr>
              <a:t>tứ</a:t>
            </a:r>
            <a:endParaRPr lang="en-US" sz="25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942295" y="2044304"/>
            <a:ext cx="2159000" cy="492443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2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600" b="1" dirty="0" err="1">
                <a:solidFill>
                  <a:srgbClr val="002060"/>
                </a:solidFill>
                <a:latin typeface="Times New Roman" pitchFamily="18" charset="0"/>
              </a:rPr>
              <a:t>Đàn</a:t>
            </a:r>
            <a:r>
              <a:rPr lang="en-US" sz="2600" b="1" dirty="0">
                <a:solidFill>
                  <a:srgbClr val="002060"/>
                </a:solidFill>
                <a:latin typeface="Times New Roman" pitchFamily="18" charset="0"/>
              </a:rPr>
              <a:t> tam</a:t>
            </a:r>
            <a:endParaRPr lang="en-US" sz="2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65113" y="120254"/>
            <a:ext cx="8686800" cy="685800"/>
          </a:xfrm>
          <a:prstGeom prst="roundRect">
            <a:avLst/>
          </a:prstGeom>
          <a:solidFill>
            <a:srgbClr val="3333FF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954995" y="2030186"/>
            <a:ext cx="2133600" cy="492443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600" b="1" dirty="0" err="1">
                <a:solidFill>
                  <a:srgbClr val="FF0000"/>
                </a:solidFill>
                <a:latin typeface="Times New Roman" pitchFamily="18" charset="0"/>
              </a:rPr>
              <a:t>Đàn</a:t>
            </a:r>
            <a:r>
              <a:rPr lang="en-US" sz="2600" b="1" dirty="0">
                <a:solidFill>
                  <a:srgbClr val="FF0000"/>
                </a:solidFill>
                <a:latin typeface="Times New Roman" pitchFamily="18" charset="0"/>
              </a:rPr>
              <a:t> tam</a:t>
            </a:r>
            <a:endParaRPr lang="en-US" sz="2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6" name="Picture 55" descr="nhac&#10;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1257300"/>
            <a:ext cx="771525" cy="578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57" descr="14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827088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52" descr="49AF38FFEB6845B3B114AB5BA0AB9D03"/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4261247"/>
            <a:ext cx="14478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 descr="80D54D9AFA3C4ABFA1463C1A0FFDBFB7"/>
          <p:cNvPicPr>
            <a:picLocks noChangeAspect="1" noChangeArrowheads="1" noCrop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738" y="4089799"/>
            <a:ext cx="3810000" cy="1053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3" descr="C:\Users\Administrator\Downloads\2303_dtam.jpg"/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04" r="39630"/>
          <a:stretch/>
        </p:blipFill>
        <p:spPr bwMode="auto">
          <a:xfrm rot="1617757">
            <a:off x="6517069" y="707"/>
            <a:ext cx="1844529" cy="51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ction Button: Sound 1">
            <a:hlinkClick r:id="" action="ppaction://noaction" highlightClick="1">
              <a:snd r:embed="rId10" name="Tieng dan tam.wav"/>
            </a:hlinkClick>
          </p:cNvPr>
          <p:cNvSpPr/>
          <p:nvPr/>
        </p:nvSpPr>
        <p:spPr>
          <a:xfrm>
            <a:off x="1020312" y="352426"/>
            <a:ext cx="562429" cy="333375"/>
          </a:xfrm>
          <a:prstGeom prst="actionButtonSound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954995" y="3607812"/>
            <a:ext cx="2165576" cy="477054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500" b="1" dirty="0" err="1">
                <a:solidFill>
                  <a:srgbClr val="002060"/>
                </a:solidFill>
                <a:latin typeface="Times New Roman" pitchFamily="18" charset="0"/>
              </a:rPr>
              <a:t>Đàn</a:t>
            </a:r>
            <a:r>
              <a:rPr lang="en-US" sz="2500" b="1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2060"/>
                </a:solidFill>
                <a:latin typeface="Times New Roman" pitchFamily="18" charset="0"/>
              </a:rPr>
              <a:t>tì</a:t>
            </a:r>
            <a:r>
              <a:rPr lang="en-US" sz="2500" b="1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2060"/>
                </a:solidFill>
                <a:latin typeface="Times New Roman" pitchFamily="18" charset="0"/>
              </a:rPr>
              <a:t>bà</a:t>
            </a:r>
            <a:endParaRPr lang="en-US" sz="25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82" name="Picture 14" descr="F:\4 loai dan\anh Music dong\animated-music-image-0038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513" y="2030186"/>
            <a:ext cx="51435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3" name="Picture 15" descr="F:\4 loai dan\anh Music dong\animated-music-image-0257.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537" y="2643563"/>
            <a:ext cx="14573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5" descr="F:\4 loai dan\anh Music dong\animated-music-image-0257.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059865"/>
            <a:ext cx="14573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5" descr="F:\4 loai dan\anh Music dong\animated-music-image-0257.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331" y="1415654"/>
            <a:ext cx="14573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5" descr="F:\4 loai dan\anh Music dong\animated-music-image-0257.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331" y="3345299"/>
            <a:ext cx="14573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65113" y="120254"/>
            <a:ext cx="8686800" cy="685800"/>
          </a:xfrm>
          <a:prstGeom prst="roundRect">
            <a:avLst/>
          </a:prstGeom>
          <a:solidFill>
            <a:srgbClr val="3333FF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4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848600" y="4400550"/>
            <a:ext cx="914400" cy="628650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7" name="Text Box 7"/>
          <p:cNvSpPr txBox="1">
            <a:spLocks noChangeArrowheads="1"/>
          </p:cNvSpPr>
          <p:nvPr/>
        </p:nvSpPr>
        <p:spPr bwMode="auto">
          <a:xfrm>
            <a:off x="1066800" y="1504951"/>
            <a:ext cx="2971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nhị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 Box 7"/>
          <p:cNvSpPr txBox="1">
            <a:spLocks noChangeArrowheads="1"/>
          </p:cNvSpPr>
          <p:nvPr/>
        </p:nvSpPr>
        <p:spPr bwMode="auto">
          <a:xfrm>
            <a:off x="1066800" y="2315767"/>
            <a:ext cx="2971800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tứ</a:t>
            </a: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1" name="Text Box 7"/>
          <p:cNvSpPr txBox="1">
            <a:spLocks noChangeArrowheads="1"/>
          </p:cNvSpPr>
          <p:nvPr/>
        </p:nvSpPr>
        <p:spPr bwMode="auto">
          <a:xfrm>
            <a:off x="1066800" y="3162301"/>
            <a:ext cx="2971800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tì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endParaRPr lang="en-US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" name="Text Box 7"/>
          <p:cNvSpPr txBox="1">
            <a:spLocks noChangeArrowheads="1"/>
          </p:cNvSpPr>
          <p:nvPr/>
        </p:nvSpPr>
        <p:spPr bwMode="auto">
          <a:xfrm>
            <a:off x="1066800" y="3162301"/>
            <a:ext cx="2971800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066800" y="4057651"/>
            <a:ext cx="2971800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tam</a:t>
            </a: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01" name="Picture 9" descr="C:\Users\Administrator\Downloads\41XFptskE-L._SY355_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28516">
            <a:off x="4464524" y="1682792"/>
            <a:ext cx="3994368" cy="299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ction Button: Sound 1">
            <a:hlinkClick r:id="" action="ppaction://noaction" highlightClick="1">
              <a:snd r:embed="rId5" name="Tieng dan ti ba.wav"/>
            </a:hlinkClick>
          </p:cNvPr>
          <p:cNvSpPr/>
          <p:nvPr/>
        </p:nvSpPr>
        <p:spPr>
          <a:xfrm>
            <a:off x="732971" y="310244"/>
            <a:ext cx="533400" cy="348853"/>
          </a:xfrm>
          <a:prstGeom prst="actionButtonSound">
            <a:avLst/>
          </a:prstGeom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 prst="riblet"/>
            <a:contourClr>
              <a:schemeClr val="accent3">
                <a:shade val="30000"/>
                <a:satMod val="120000"/>
              </a:schemeClr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4" descr="F:\4 loai dan\anh Music dong\animated-music-image-003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209155"/>
            <a:ext cx="51435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5" descr="F:\4 loai dan\anh Music dong\animated-music-image-0257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2" y="3886193"/>
            <a:ext cx="14573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5" descr="F:\4 loai dan\anh Music dong\animated-music-image-0257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797338"/>
            <a:ext cx="14573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" grpId="0" animBg="1"/>
      <p:bldP spid="220" grpId="0" animBg="1"/>
      <p:bldP spid="221" grpId="0" animBg="1"/>
      <p:bldP spid="225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5" name="Picture 9" descr="C:\Users\Administrator\Downloads\2703_dan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840" y="1636940"/>
            <a:ext cx="4661646" cy="29717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4" name="Rounded Rectangle 13"/>
          <p:cNvSpPr/>
          <p:nvPr/>
        </p:nvSpPr>
        <p:spPr>
          <a:xfrm>
            <a:off x="265113" y="120254"/>
            <a:ext cx="8686800" cy="685800"/>
          </a:xfrm>
          <a:prstGeom prst="roundRect">
            <a:avLst/>
          </a:prstGeom>
          <a:solidFill>
            <a:srgbClr val="3333FF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8" name="AutoShap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24800" y="4400550"/>
            <a:ext cx="914400" cy="628650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685800" y="1600201"/>
            <a:ext cx="2514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tứ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685800" y="2533651"/>
            <a:ext cx="2514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nhị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685800" y="3429001"/>
            <a:ext cx="2514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tam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85800" y="1636941"/>
            <a:ext cx="2514600" cy="58477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tứ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685800" y="4276726"/>
            <a:ext cx="2514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tì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ction Button: Sound 1">
            <a:hlinkClick r:id="" action="ppaction://noaction" highlightClick="1">
              <a:snd r:embed="rId5" name="Tieng dan tu.wav"/>
            </a:hlinkClick>
          </p:cNvPr>
          <p:cNvSpPr/>
          <p:nvPr/>
        </p:nvSpPr>
        <p:spPr>
          <a:xfrm>
            <a:off x="838203" y="342900"/>
            <a:ext cx="424543" cy="288472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F:\4 loai dan\anh Music dong\animated-music-image-003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163" y="1600201"/>
            <a:ext cx="51435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F:\4 loai dan\anh Music dong\animated-music-image-0257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3" y="4514850"/>
            <a:ext cx="14573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5" descr="F:\4 loai dan\anh Music dong\animated-music-image-0257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760" y="2468581"/>
            <a:ext cx="14573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5" descr="F:\4 loai dan\anh Music dong\animated-music-image-0257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145833"/>
            <a:ext cx="14573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5" descr="F:\4 loai dan\anh Music dong\animated-music-image-0257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338" y="3480518"/>
            <a:ext cx="14573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9" name="Picture 29" descr="C:\Users\Administrator\Downloads\images (3)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399" y="1600201"/>
            <a:ext cx="5975901" cy="342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228600" y="4276726"/>
            <a:ext cx="2514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nhị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265113" y="120254"/>
            <a:ext cx="8686800" cy="1232296"/>
          </a:xfrm>
          <a:prstGeom prst="roundRect">
            <a:avLst/>
          </a:prstGeom>
          <a:solidFill>
            <a:srgbClr val="3333FF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sĩ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AutoShape 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158006" y="4454525"/>
            <a:ext cx="914400" cy="628650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Text Box 7"/>
          <p:cNvSpPr txBox="1">
            <a:spLocks noChangeArrowheads="1"/>
          </p:cNvSpPr>
          <p:nvPr/>
        </p:nvSpPr>
        <p:spPr bwMode="auto">
          <a:xfrm>
            <a:off x="228600" y="1600201"/>
            <a:ext cx="2514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tứ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 Box 7"/>
          <p:cNvSpPr txBox="1">
            <a:spLocks noChangeArrowheads="1"/>
          </p:cNvSpPr>
          <p:nvPr/>
        </p:nvSpPr>
        <p:spPr bwMode="auto">
          <a:xfrm>
            <a:off x="228600" y="2533651"/>
            <a:ext cx="2514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tì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228600" y="3429001"/>
            <a:ext cx="2514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bg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tam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228600" y="4276725"/>
            <a:ext cx="2514600" cy="58477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nhị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0" name="Picture 30" descr="C:\Users\Administrator\Downloads\images.jpeg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46" r="27705"/>
          <a:stretch/>
        </p:blipFill>
        <p:spPr bwMode="auto">
          <a:xfrm rot="1532168" flipH="1">
            <a:off x="6122319" y="1904968"/>
            <a:ext cx="1338836" cy="286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ction Button: Sound 7">
            <a:hlinkClick r:id="" action="ppaction://noaction" highlightClick="1">
              <a:snd r:embed="rId7" name="Tieng dan nhi.wav"/>
            </a:hlinkClick>
          </p:cNvPr>
          <p:cNvSpPr/>
          <p:nvPr/>
        </p:nvSpPr>
        <p:spPr>
          <a:xfrm>
            <a:off x="609600" y="590550"/>
            <a:ext cx="457200" cy="457200"/>
          </a:xfrm>
          <a:prstGeom prst="actionButtonSound">
            <a:avLst/>
          </a:prstGeom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 prst="angle"/>
            <a:contourClr>
              <a:schemeClr val="accent3">
                <a:shade val="30000"/>
                <a:satMod val="120000"/>
              </a:schemeClr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6" name="Picture 14" descr="F:\4 loai dan\anh Music dong\animated-music-image-0038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331" y="4482316"/>
            <a:ext cx="51435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5" descr="F:\4 loai dan\anh Music dong\animated-music-image-0257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6" y="2166214"/>
            <a:ext cx="14573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5" descr="F:\4 loai dan\anh Music dong\animated-music-image-0257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686" y="3906446"/>
            <a:ext cx="14573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5" descr="F:\4 loai dan\anh Music dong\animated-music-image-0257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089" y="1989876"/>
            <a:ext cx="14573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5" descr="F:\4 loai dan\anh Music dong\animated-music-image-0257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520325"/>
            <a:ext cx="145732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48600" y="4400550"/>
            <a:ext cx="914400" cy="628650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1267" name="Picture 34" descr="phao hoa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Rectangle 47"/>
          <p:cNvSpPr>
            <a:spLocks noChangeArrowheads="1"/>
          </p:cNvSpPr>
          <p:nvPr/>
        </p:nvSpPr>
        <p:spPr bwMode="auto">
          <a:xfrm>
            <a:off x="0" y="1028700"/>
            <a:ext cx="909320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6600" b="1">
                <a:solidFill>
                  <a:srgbClr val="FFFF00"/>
                </a:solidFill>
              </a:rPr>
              <a:t>  </a:t>
            </a:r>
            <a:r>
              <a:rPr lang="en-US" sz="66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Giờ học kết thúc</a:t>
            </a:r>
          </a:p>
          <a:p>
            <a:pPr algn="ctr"/>
            <a:r>
              <a:rPr lang="en-US" sz="66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Xin chân thành cảm ơn</a:t>
            </a:r>
          </a:p>
          <a:p>
            <a:pPr algn="ctr"/>
            <a:r>
              <a:rPr lang="en-US" sz="66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các thầy, cô giáo cùng</a:t>
            </a:r>
          </a:p>
          <a:p>
            <a:pPr algn="ctr"/>
            <a:r>
              <a:rPr lang="en-US" sz="66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các em học sinh!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cbae18ac3bd5ec4be147a7f5bdf94467778dfe"/>
</p:tagLst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908</TotalTime>
  <Words>151</Words>
  <Application>Microsoft Office PowerPoint</Application>
  <PresentationFormat>On-screen Show (16:9)</PresentationFormat>
  <Paragraphs>32</Paragraphs>
  <Slides>6</Slides>
  <Notes>1</Notes>
  <HiddenSlides>6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Slipstream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506 Quang Trung - Phu  My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HungViet Computer</dc:creator>
  <cp:lastModifiedBy>Windows User</cp:lastModifiedBy>
  <cp:revision>65</cp:revision>
  <dcterms:created xsi:type="dcterms:W3CDTF">2011-11-17T13:19:59Z</dcterms:created>
  <dcterms:modified xsi:type="dcterms:W3CDTF">2017-09-24T03:27:31Z</dcterms:modified>
</cp:coreProperties>
</file>