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98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7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66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95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17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568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104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61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6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13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6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83941-2459-4D1C-904B-2D80EAC8D95D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04C7D-543F-465A-97D9-EE0DBDE5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1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audio" Target="../media/audio5.wav"/><Relationship Id="rId5" Type="http://schemas.openxmlformats.org/officeDocument/2006/relationships/image" Target="../media/image3.jpeg"/><Relationship Id="rId10" Type="http://schemas.openxmlformats.org/officeDocument/2006/relationships/audio" Target="../media/audio4.wav"/><Relationship Id="rId4" Type="http://schemas.openxmlformats.org/officeDocument/2006/relationships/image" Target="../media/image2.jpeg"/><Relationship Id="rId9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ownloads\piano-wallpaper_090846408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" y="102177"/>
            <a:ext cx="8991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5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5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5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54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cụ</a:t>
            </a:r>
            <a:endParaRPr lang="en-US" sz="54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ình ảnh có liên qua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" y="2080797"/>
            <a:ext cx="2058265" cy="240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Kết quả hình ảnh cho dan ti ba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2" r="10803"/>
          <a:stretch/>
        </p:blipFill>
        <p:spPr bwMode="auto">
          <a:xfrm>
            <a:off x="2818787" y="1503228"/>
            <a:ext cx="1466264" cy="29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Kết quả hình ảnh cho dan tam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CBFFFB"/>
              </a:clrFrom>
              <a:clrTo>
                <a:srgbClr val="CB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060" y="1409485"/>
            <a:ext cx="1265102" cy="304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Up Arrow Callout 11"/>
          <p:cNvSpPr/>
          <p:nvPr/>
        </p:nvSpPr>
        <p:spPr>
          <a:xfrm>
            <a:off x="488538" y="4530255"/>
            <a:ext cx="1377986" cy="453649"/>
          </a:xfrm>
          <a:prstGeom prst="upArrowCallout">
            <a:avLst>
              <a:gd name="adj1" fmla="val 205000"/>
              <a:gd name="adj2" fmla="val 150207"/>
              <a:gd name="adj3" fmla="val 25000"/>
              <a:gd name="adj4" fmla="val 64977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Up Arrow Callout 12"/>
          <p:cNvSpPr/>
          <p:nvPr/>
        </p:nvSpPr>
        <p:spPr>
          <a:xfrm>
            <a:off x="5302229" y="4552170"/>
            <a:ext cx="1377986" cy="453649"/>
          </a:xfrm>
          <a:prstGeom prst="upArrowCallout">
            <a:avLst>
              <a:gd name="adj1" fmla="val 205000"/>
              <a:gd name="adj2" fmla="val 150207"/>
              <a:gd name="adj3" fmla="val 25000"/>
              <a:gd name="adj4" fmla="val 64977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</a:t>
            </a:r>
          </a:p>
        </p:txBody>
      </p:sp>
      <p:sp>
        <p:nvSpPr>
          <p:cNvPr id="14" name="Up Arrow Callout 13"/>
          <p:cNvSpPr/>
          <p:nvPr/>
        </p:nvSpPr>
        <p:spPr>
          <a:xfrm>
            <a:off x="2947187" y="4560252"/>
            <a:ext cx="1377986" cy="453649"/>
          </a:xfrm>
          <a:prstGeom prst="upArrowCallout">
            <a:avLst>
              <a:gd name="adj1" fmla="val 205000"/>
              <a:gd name="adj2" fmla="val 150207"/>
              <a:gd name="adj3" fmla="val 25000"/>
              <a:gd name="adj4" fmla="val 64977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Kết quả hình ảnh cho dan nhi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8" r="22567"/>
          <a:stretch/>
        </p:blipFill>
        <p:spPr bwMode="auto">
          <a:xfrm flipH="1">
            <a:off x="7391400" y="1409484"/>
            <a:ext cx="1752600" cy="309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Up Arrow Callout 15"/>
          <p:cNvSpPr/>
          <p:nvPr/>
        </p:nvSpPr>
        <p:spPr>
          <a:xfrm>
            <a:off x="7391400" y="4525525"/>
            <a:ext cx="1377986" cy="453649"/>
          </a:xfrm>
          <a:prstGeom prst="upArrowCallout">
            <a:avLst>
              <a:gd name="adj1" fmla="val 205000"/>
              <a:gd name="adj2" fmla="val 150207"/>
              <a:gd name="adj3" fmla="val 25000"/>
              <a:gd name="adj4" fmla="val 64977"/>
            </a:avLst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ction Button: Sound 4">
            <a:hlinkClick r:id="" action="ppaction://noaction" highlightClick="1">
              <a:snd r:embed="rId8" name="Tieng dan tu.wav"/>
            </a:hlinkClick>
          </p:cNvPr>
          <p:cNvSpPr/>
          <p:nvPr/>
        </p:nvSpPr>
        <p:spPr>
          <a:xfrm>
            <a:off x="923367" y="1056681"/>
            <a:ext cx="410583" cy="277268"/>
          </a:xfrm>
          <a:prstGeom prst="actionButtonSound">
            <a:avLst/>
          </a:prstGeom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 prst="angle"/>
            <a:contourClr>
              <a:schemeClr val="accent3">
                <a:shade val="30000"/>
                <a:satMod val="120000"/>
              </a:schemeClr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Action Button: Sound 5">
            <a:hlinkClick r:id="" action="ppaction://noaction" highlightClick="1">
              <a:snd r:embed="rId9" name="Tieng dan ti ba.wav"/>
            </a:hlinkClick>
          </p:cNvPr>
          <p:cNvSpPr/>
          <p:nvPr/>
        </p:nvSpPr>
        <p:spPr>
          <a:xfrm>
            <a:off x="3435372" y="1045923"/>
            <a:ext cx="401619" cy="277268"/>
          </a:xfrm>
          <a:prstGeom prst="actionButtonSoun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Action Button: Sound 16">
            <a:hlinkClick r:id="" action="ppaction://noaction" highlightClick="1">
              <a:snd r:embed="rId10" name="Tieng dan tam.wav"/>
            </a:hlinkClick>
          </p:cNvPr>
          <p:cNvSpPr/>
          <p:nvPr/>
        </p:nvSpPr>
        <p:spPr>
          <a:xfrm>
            <a:off x="5723216" y="1046854"/>
            <a:ext cx="408790" cy="276337"/>
          </a:xfrm>
          <a:prstGeom prst="actionButtonSound">
            <a:avLst/>
          </a:prstGeom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 prst="angle"/>
            <a:contourClr>
              <a:schemeClr val="accent6">
                <a:shade val="30000"/>
                <a:satMod val="12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ction Button: Sound 17">
            <a:hlinkClick r:id="" action="ppaction://noaction" highlightClick="1">
              <a:snd r:embed="rId11" name="Tieng dan nhi.wav"/>
            </a:hlinkClick>
          </p:cNvPr>
          <p:cNvSpPr/>
          <p:nvPr/>
        </p:nvSpPr>
        <p:spPr>
          <a:xfrm>
            <a:off x="7878687" y="1043492"/>
            <a:ext cx="403412" cy="279699"/>
          </a:xfrm>
          <a:prstGeom prst="actionButtonSoun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213824" y="1075996"/>
            <a:ext cx="410583" cy="24786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3689875" y="1056275"/>
            <a:ext cx="410583" cy="24786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6005606" y="1050330"/>
            <a:ext cx="410583" cy="24786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8163767" y="1059408"/>
            <a:ext cx="410583" cy="24786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28" name="Picture 22" descr="n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" y="22427"/>
            <a:ext cx="9047864" cy="7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3" descr="n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14274" y="2538937"/>
            <a:ext cx="5104307" cy="63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4" descr="n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6553526" y="2522688"/>
            <a:ext cx="5074050" cy="6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1" descr="n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7" y="5051850"/>
            <a:ext cx="9101131" cy="81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9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o choi am nh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6" grpId="0" animBg="1"/>
      <p:bldP spid="5" grpId="0" animBg="1"/>
      <p:bldP spid="6" grpId="0" animBg="1"/>
      <p:bldP spid="17" grpId="0" animBg="1"/>
      <p:bldP spid="18" grpId="0" animBg="1"/>
      <p:bldP spid="3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</Words>
  <Application>Microsoft Office PowerPoint</Application>
  <PresentationFormat>On-screen Show (16:9)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MADE VIET NAM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</cp:revision>
  <dcterms:created xsi:type="dcterms:W3CDTF">2017-09-24T02:14:04Z</dcterms:created>
  <dcterms:modified xsi:type="dcterms:W3CDTF">2017-09-24T02:22:58Z</dcterms:modified>
</cp:coreProperties>
</file>