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3" r:id="rId3"/>
    <p:sldMasterId id="2147483781" r:id="rId4"/>
    <p:sldMasterId id="2147483801" r:id="rId5"/>
    <p:sldMasterId id="2147483814" r:id="rId6"/>
    <p:sldMasterId id="2147483826" r:id="rId7"/>
    <p:sldMasterId id="2147483838" r:id="rId8"/>
    <p:sldMasterId id="2147483850" r:id="rId9"/>
  </p:sldMasterIdLst>
  <p:notesMasterIdLst>
    <p:notesMasterId r:id="rId29"/>
  </p:notesMasterIdLst>
  <p:sldIdLst>
    <p:sldId id="257" r:id="rId10"/>
    <p:sldId id="259" r:id="rId11"/>
    <p:sldId id="265" r:id="rId12"/>
    <p:sldId id="281" r:id="rId13"/>
    <p:sldId id="267" r:id="rId14"/>
    <p:sldId id="268" r:id="rId15"/>
    <p:sldId id="282" r:id="rId16"/>
    <p:sldId id="270" r:id="rId17"/>
    <p:sldId id="271" r:id="rId18"/>
    <p:sldId id="272" r:id="rId19"/>
    <p:sldId id="277" r:id="rId20"/>
    <p:sldId id="274" r:id="rId21"/>
    <p:sldId id="278" r:id="rId22"/>
    <p:sldId id="276" r:id="rId23"/>
    <p:sldId id="285" r:id="rId24"/>
    <p:sldId id="284" r:id="rId25"/>
    <p:sldId id="280" r:id="rId26"/>
    <p:sldId id="264" r:id="rId27"/>
    <p:sldId id="25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B6F96-877F-4A8B-92B9-11C94074798E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07FEC-6B50-4464-8C59-C0D481F0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4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058EB2-0ECB-4784-BE1F-C16D27A6DB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81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BFF175-D93B-438F-96E4-44E098D31B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39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5EF603-5C97-44DB-8FF6-4AD7D9ABB72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4A3A00-D5E5-4EAE-AFB0-E1F2CB45096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043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3AE02-7AC9-4D81-ABE3-34BB86829FB4}" type="datetime9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17/03/2023 8:41:58 CH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 viên thiết kế và thực hiện: Quan Văn Thắng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93C63-9EC1-44AF-AA7A-006923836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8608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599681B-920C-475E-81F7-4DEC5B6000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71060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00192-36F5-4654-A59E-B6D34E9E42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983867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pPr>
              <a:defRPr/>
            </a:pPr>
            <a:fld id="{F62ED2EB-060A-46CE-BCBE-960FD95064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51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E96E9-47BF-4852-9A59-7F4D068E02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6560544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015E5-D464-449F-8606-A360BA6D98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1771674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33989-D743-4B1C-9E74-3DFAA4BD66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0939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506D8-F0EF-49BD-8559-3B1FD7DBC0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4994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9FBC1-AE57-4CC1-978E-C79FB49F6B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5923149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pPr>
              <a:defRPr/>
            </a:pPr>
            <a:fld id="{9731D353-B6CF-47A7-B662-F4ED51AA0B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5429564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C7970D-E61C-41D8-8EEC-FD5865A4B39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285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00335-8556-4A99-832B-5F3F66F56B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6108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9CB3D-1FC2-40B0-AC93-AB8F908144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5511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A54E4-61DA-43BC-916F-AAD2F2801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349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0C19-6CCD-422E-89DD-BA4DB058A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566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55BF4-458C-48CE-9BC2-ECE7F84B7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060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1E2F7-6F2F-4442-BD42-C16D96634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432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560F6-814E-4CAF-AC25-04163710CA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45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280C8-684F-4AEC-8989-3C13FC067B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1641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17A10-396B-4B33-A5FC-09DF38AF1D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436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04EF7-7A8E-475A-BE95-81FFB811DA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69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17E375-B495-471F-BAC9-5032CF64F47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187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66663-87E1-4FF9-B82B-9B157C642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2071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0184D-FEAD-4387-90F0-FAA594D520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9810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E7176-C066-4826-AB33-CA9ECFF170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612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5F196-CB73-475C-B44C-C71C5F078A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26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5BBBE79-69A4-41D8-8D77-70EEE20C0E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883" y="3806456"/>
            <a:ext cx="3645118" cy="305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45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522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C169368-9285-436D-8641-D82F8F8409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6" y="45860"/>
            <a:ext cx="12064807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B21BD6E-1EBB-4E09-9C40-F444225594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4" b="35100"/>
          <a:stretch/>
        </p:blipFill>
        <p:spPr>
          <a:xfrm>
            <a:off x="9420850" y="3428999"/>
            <a:ext cx="2771150" cy="3474861"/>
          </a:xfrm>
          <a:custGeom>
            <a:avLst/>
            <a:gdLst>
              <a:gd name="connsiteX0" fmla="*/ 0 w 3549445"/>
              <a:gd name="connsiteY0" fmla="*/ 0 h 4450798"/>
              <a:gd name="connsiteX1" fmla="*/ 3549445 w 3549445"/>
              <a:gd name="connsiteY1" fmla="*/ 0 h 4450798"/>
              <a:gd name="connsiteX2" fmla="*/ 3549445 w 3549445"/>
              <a:gd name="connsiteY2" fmla="*/ 4450798 h 4450798"/>
              <a:gd name="connsiteX3" fmla="*/ 522014 w 3549445"/>
              <a:gd name="connsiteY3" fmla="*/ 4450798 h 4450798"/>
              <a:gd name="connsiteX4" fmla="*/ 496937 w 3549445"/>
              <a:gd name="connsiteY4" fmla="*/ 4428007 h 4450798"/>
              <a:gd name="connsiteX5" fmla="*/ 32344 w 3549445"/>
              <a:gd name="connsiteY5" fmla="*/ 4176465 h 4450798"/>
              <a:gd name="connsiteX6" fmla="*/ 0 w 3549445"/>
              <a:gd name="connsiteY6" fmla="*/ 4168148 h 445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9445" h="4450798">
                <a:moveTo>
                  <a:pt x="0" y="0"/>
                </a:moveTo>
                <a:lnTo>
                  <a:pt x="3549445" y="0"/>
                </a:lnTo>
                <a:lnTo>
                  <a:pt x="3549445" y="4450798"/>
                </a:lnTo>
                <a:lnTo>
                  <a:pt x="522014" y="4450798"/>
                </a:lnTo>
                <a:lnTo>
                  <a:pt x="496937" y="4428007"/>
                </a:lnTo>
                <a:cubicBezTo>
                  <a:pt x="361455" y="4316197"/>
                  <a:pt x="204139" y="4229899"/>
                  <a:pt x="32344" y="4176465"/>
                </a:cubicBezTo>
                <a:lnTo>
                  <a:pt x="0" y="4168148"/>
                </a:lnTo>
                <a:close/>
              </a:path>
            </a:pathLst>
          </a:cu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1968013-ED0F-48E4-AEC1-7BAA0864AF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2857515"/>
            <a:ext cx="4019551" cy="40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5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61375B4-BF14-4445-BEC4-F4417BA0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90EE483-EA12-4A68-B15F-DE6C2A792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C8E0CC4-959C-41A9-80B6-C64476BE3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156748F-8D21-43A6-A751-4235046BE4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329F5-05DC-44A2-8438-C5D43ADF6F5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C8D3D86-1401-40FD-9D2D-9AEFBC3D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06C5E28-6088-4D30-A777-9F84C90C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FC4C9-8DB1-462E-B7CB-22F1888541E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673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B06297A-F728-4A12-BAE5-B424284CF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5BCF281-F1BF-4BD2-872D-663B063FB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6A84269-75C8-4704-8952-773AA01EA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F0F85876-E3A8-4FE9-96B6-84A62B0D15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2DEF3EE4-91AE-441D-80BD-A1E9CFA25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8481312D-8430-42D1-B05E-04439054FD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329F5-05DC-44A2-8438-C5D43ADF6F5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DDE29B1-0F59-47EF-99BF-D3C1B005D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54DE0B0B-725A-4EAD-BF57-B6BBF68B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FC4C9-8DB1-462E-B7CB-22F1888541E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36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CFF69D-C40A-4E4B-9832-0361CEC03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CCFC2FF5-10EE-495D-A68C-5BA3681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329F5-05DC-44A2-8438-C5D43ADF6F5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CC965B25-6F53-4067-A806-2E254FA7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1FEFD11-A854-41A4-AA72-6C3DA4935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FC4C9-8DB1-462E-B7CB-22F1888541E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733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88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29CB20-F2CD-4B0D-BE43-0C75DE59CDE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14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DE930E9-E438-47B5-B846-75780CED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325C78B-E36D-4CC5-9818-5414BF2B8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371F60C-9D59-4374-BBC5-21AE93ACA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39A955A-F14D-4670-BD29-9EE7E572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329F5-05DC-44A2-8438-C5D43ADF6F5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3F6C332-2476-4FBE-AAD4-170F34C4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8782405-6DD7-4A66-905D-4CC439C4E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FC4C9-8DB1-462E-B7CB-22F1888541E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240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DF7FF3B-D3DE-4606-814E-403EBE85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52852AE-211A-40AF-B20C-A2541E81F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B79370E-3F14-407E-99DD-4DEB16829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FE283C2-C27B-4B69-BD4F-98B2AA2E1C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329F5-05DC-44A2-8438-C5D43ADF6F5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A155CC0-CF78-4B82-80E7-5ABF5F20E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DF6AFCD-C823-40D9-9EF6-37217AA99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FC4C9-8DB1-462E-B7CB-22F1888541E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896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2865F58-120A-4509-9436-F3395BC60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0437821-B282-4392-A49C-EC42DC965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49AF9A6-F83D-4AE5-A606-755E90DC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329F5-05DC-44A2-8438-C5D43ADF6F5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FDD0E54-7CA8-4035-8443-8F518301F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66CCD51-024F-4764-B302-65E7B459C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FC4C9-8DB1-462E-B7CB-22F1888541E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85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539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836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951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584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81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91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28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cover/>
      </p:transition>
    </mc:Choice>
    <mc:Fallback xmlns="">
      <p:transition spd="slow" advTm="0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45E088-9F2C-4ED4-8F27-4C5F58D008F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808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85227"/>
      </p:ext>
    </p:extLst>
  </p:cSld>
  <p:clrMapOvr>
    <a:masterClrMapping/>
  </p:clrMapOvr>
  <p:transition spd="med" advClick="0" advTm="0">
    <p:push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35C35-39A0-4D59-A986-0958E21BFDA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46592-3226-47A6-BF22-548B0FA4CE5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647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5BBBE79-69A4-41D8-8D77-70EEE20C0E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883" y="3806456"/>
            <a:ext cx="3645118" cy="305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86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150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C169368-9285-436D-8641-D82F8F8409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6" y="45860"/>
            <a:ext cx="12064807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B21BD6E-1EBB-4E09-9C40-F444225594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4" b="35100"/>
          <a:stretch/>
        </p:blipFill>
        <p:spPr>
          <a:xfrm>
            <a:off x="9420850" y="3428999"/>
            <a:ext cx="2771150" cy="3474861"/>
          </a:xfrm>
          <a:custGeom>
            <a:avLst/>
            <a:gdLst>
              <a:gd name="connsiteX0" fmla="*/ 0 w 3549445"/>
              <a:gd name="connsiteY0" fmla="*/ 0 h 4450798"/>
              <a:gd name="connsiteX1" fmla="*/ 3549445 w 3549445"/>
              <a:gd name="connsiteY1" fmla="*/ 0 h 4450798"/>
              <a:gd name="connsiteX2" fmla="*/ 3549445 w 3549445"/>
              <a:gd name="connsiteY2" fmla="*/ 4450798 h 4450798"/>
              <a:gd name="connsiteX3" fmla="*/ 522014 w 3549445"/>
              <a:gd name="connsiteY3" fmla="*/ 4450798 h 4450798"/>
              <a:gd name="connsiteX4" fmla="*/ 496937 w 3549445"/>
              <a:gd name="connsiteY4" fmla="*/ 4428007 h 4450798"/>
              <a:gd name="connsiteX5" fmla="*/ 32344 w 3549445"/>
              <a:gd name="connsiteY5" fmla="*/ 4176465 h 4450798"/>
              <a:gd name="connsiteX6" fmla="*/ 0 w 3549445"/>
              <a:gd name="connsiteY6" fmla="*/ 4168148 h 445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9445" h="4450798">
                <a:moveTo>
                  <a:pt x="0" y="0"/>
                </a:moveTo>
                <a:lnTo>
                  <a:pt x="3549445" y="0"/>
                </a:lnTo>
                <a:lnTo>
                  <a:pt x="3549445" y="4450798"/>
                </a:lnTo>
                <a:lnTo>
                  <a:pt x="522014" y="4450798"/>
                </a:lnTo>
                <a:lnTo>
                  <a:pt x="496937" y="4428007"/>
                </a:lnTo>
                <a:cubicBezTo>
                  <a:pt x="361455" y="4316197"/>
                  <a:pt x="204139" y="4229899"/>
                  <a:pt x="32344" y="4176465"/>
                </a:cubicBezTo>
                <a:lnTo>
                  <a:pt x="0" y="4168148"/>
                </a:lnTo>
                <a:close/>
              </a:path>
            </a:pathLst>
          </a:cu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1968013-ED0F-48E4-AEC1-7BAA0864AF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2857515"/>
            <a:ext cx="4019551" cy="40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7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61375B4-BF14-4445-BEC4-F4417BA0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90EE483-EA12-4A68-B15F-DE6C2A792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C8E0CC4-959C-41A9-80B6-C64476BE3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156748F-8D21-43A6-A751-4235046BE4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329F5-05DC-44A2-8438-C5D43ADF6F5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C8D3D86-1401-40FD-9D2D-9AEFBC3D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06C5E28-6088-4D30-A777-9F84C90C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FC4C9-8DB1-462E-B7CB-22F1888541E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0001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B06297A-F728-4A12-BAE5-B424284CF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5BCF281-F1BF-4BD2-872D-663B063FB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6A84269-75C8-4704-8952-773AA01EA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F0F85876-E3A8-4FE9-96B6-84A62B0D15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2DEF3EE4-91AE-441D-80BD-A1E9CFA25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8481312D-8430-42D1-B05E-04439054FD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329F5-05DC-44A2-8438-C5D43ADF6F5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DDE29B1-0F59-47EF-99BF-D3C1B005D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54DE0B0B-725A-4EAD-BF57-B6BBF68B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FC4C9-8DB1-462E-B7CB-22F1888541E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4389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CFF69D-C40A-4E4B-9832-0361CEC03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CCFC2FF5-10EE-495D-A68C-5BA3681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329F5-05DC-44A2-8438-C5D43ADF6F5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CC965B25-6F53-4067-A806-2E254FA7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1FEFD11-A854-41A4-AA72-6C3DA4935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FC4C9-8DB1-462E-B7CB-22F1888541E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4990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276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DE930E9-E438-47B5-B846-75780CED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325C78B-E36D-4CC5-9818-5414BF2B8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371F60C-9D59-4374-BBC5-21AE93ACA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39A955A-F14D-4670-BD29-9EE7E572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329F5-05DC-44A2-8438-C5D43ADF6F5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3F6C332-2476-4FBE-AAD4-170F34C4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8782405-6DD7-4A66-905D-4CC439C4E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FC4C9-8DB1-462E-B7CB-22F1888541E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83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6512F4-A3BE-4061-BC5C-C61A6D40CD3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22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DF7FF3B-D3DE-4606-814E-403EBE85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52852AE-211A-40AF-B20C-A2541E81F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B79370E-3F14-407E-99DD-4DEB16829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FE283C2-C27B-4B69-BD4F-98B2AA2E1C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329F5-05DC-44A2-8438-C5D43ADF6F5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A155CC0-CF78-4B82-80E7-5ABF5F20E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DF6AFCD-C823-40D9-9EF6-37217AA99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FC4C9-8DB1-462E-B7CB-22F1888541E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391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2865F58-120A-4509-9436-F3395BC60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0437821-B282-4392-A49C-EC42DC965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49AF9A6-F83D-4AE5-A606-755E90DC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329F5-05DC-44A2-8438-C5D43ADF6F5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FDD0E54-7CA8-4035-8443-8F518301F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66CCD51-024F-4764-B302-65E7B459C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FC4C9-8DB1-462E-B7CB-22F1888541E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2395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1415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7342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502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91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2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340710"/>
      </p:ext>
    </p:extLst>
  </p:cSld>
  <p:clrMapOvr>
    <a:masterClrMapping/>
  </p:clrMapOvr>
  <p:transition spd="med" advClick="0" advTm="0">
    <p:push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5BBBE79-69A4-41D8-8D77-70EEE20C0E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883" y="3806456"/>
            <a:ext cx="3645118" cy="305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1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46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D0E739-10A0-45E4-90E9-B0A369DA5DC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635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C169368-9285-436D-8641-D82F8F8409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6" y="45860"/>
            <a:ext cx="12064807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B21BD6E-1EBB-4E09-9C40-F444225594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4" b="35100"/>
          <a:stretch/>
        </p:blipFill>
        <p:spPr>
          <a:xfrm>
            <a:off x="9420850" y="3428999"/>
            <a:ext cx="2771150" cy="3474861"/>
          </a:xfrm>
          <a:custGeom>
            <a:avLst/>
            <a:gdLst>
              <a:gd name="connsiteX0" fmla="*/ 0 w 3549445"/>
              <a:gd name="connsiteY0" fmla="*/ 0 h 4450798"/>
              <a:gd name="connsiteX1" fmla="*/ 3549445 w 3549445"/>
              <a:gd name="connsiteY1" fmla="*/ 0 h 4450798"/>
              <a:gd name="connsiteX2" fmla="*/ 3549445 w 3549445"/>
              <a:gd name="connsiteY2" fmla="*/ 4450798 h 4450798"/>
              <a:gd name="connsiteX3" fmla="*/ 522014 w 3549445"/>
              <a:gd name="connsiteY3" fmla="*/ 4450798 h 4450798"/>
              <a:gd name="connsiteX4" fmla="*/ 496937 w 3549445"/>
              <a:gd name="connsiteY4" fmla="*/ 4428007 h 4450798"/>
              <a:gd name="connsiteX5" fmla="*/ 32344 w 3549445"/>
              <a:gd name="connsiteY5" fmla="*/ 4176465 h 4450798"/>
              <a:gd name="connsiteX6" fmla="*/ 0 w 3549445"/>
              <a:gd name="connsiteY6" fmla="*/ 4168148 h 445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9445" h="4450798">
                <a:moveTo>
                  <a:pt x="0" y="0"/>
                </a:moveTo>
                <a:lnTo>
                  <a:pt x="3549445" y="0"/>
                </a:lnTo>
                <a:lnTo>
                  <a:pt x="3549445" y="4450798"/>
                </a:lnTo>
                <a:lnTo>
                  <a:pt x="522014" y="4450798"/>
                </a:lnTo>
                <a:lnTo>
                  <a:pt x="496937" y="4428007"/>
                </a:lnTo>
                <a:cubicBezTo>
                  <a:pt x="361455" y="4316197"/>
                  <a:pt x="204139" y="4229899"/>
                  <a:pt x="32344" y="4176465"/>
                </a:cubicBezTo>
                <a:lnTo>
                  <a:pt x="0" y="4168148"/>
                </a:lnTo>
                <a:close/>
              </a:path>
            </a:pathLst>
          </a:cu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1968013-ED0F-48E4-AEC1-7BAA0864AF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2857515"/>
            <a:ext cx="4019551" cy="40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61375B4-BF14-4445-BEC4-F4417BA0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90EE483-EA12-4A68-B15F-DE6C2A792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C8E0CC4-959C-41A9-80B6-C64476BE3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156748F-8D21-43A6-A751-4235046BE4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329F5-05DC-44A2-8438-C5D43ADF6F5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C8D3D86-1401-40FD-9D2D-9AEFBC3D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06C5E28-6088-4D30-A777-9F84C90C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FC4C9-8DB1-462E-B7CB-22F1888541E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8227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B06297A-F728-4A12-BAE5-B424284CF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5BCF281-F1BF-4BD2-872D-663B063FB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6A84269-75C8-4704-8952-773AA01EA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F0F85876-E3A8-4FE9-96B6-84A62B0D15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2DEF3EE4-91AE-441D-80BD-A1E9CFA25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8481312D-8430-42D1-B05E-04439054FD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329F5-05DC-44A2-8438-C5D43ADF6F5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DDE29B1-0F59-47EF-99BF-D3C1B005D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54DE0B0B-725A-4EAD-BF57-B6BBF68B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FC4C9-8DB1-462E-B7CB-22F1888541E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0884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CFF69D-C40A-4E4B-9832-0361CEC03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CCFC2FF5-10EE-495D-A68C-5BA3681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329F5-05DC-44A2-8438-C5D43ADF6F5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CC965B25-6F53-4067-A806-2E254FA7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1FEFD11-A854-41A4-AA72-6C3DA4935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FC4C9-8DB1-462E-B7CB-22F1888541E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7066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7277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DE930E9-E438-47B5-B846-75780CED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325C78B-E36D-4CC5-9818-5414BF2B8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371F60C-9D59-4374-BBC5-21AE93ACA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39A955A-F14D-4670-BD29-9EE7E572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329F5-05DC-44A2-8438-C5D43ADF6F5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3F6C332-2476-4FBE-AAD4-170F34C4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8782405-6DD7-4A66-905D-4CC439C4E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FC4C9-8DB1-462E-B7CB-22F1888541E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9124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DF7FF3B-D3DE-4606-814E-403EBE85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52852AE-211A-40AF-B20C-A2541E81F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B79370E-3F14-407E-99DD-4DEB16829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FE283C2-C27B-4B69-BD4F-98B2AA2E1C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329F5-05DC-44A2-8438-C5D43ADF6F5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A155CC0-CF78-4B82-80E7-5ABF5F20E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DF6AFCD-C823-40D9-9EF6-37217AA99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FC4C9-8DB1-462E-B7CB-22F1888541E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463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2865F58-120A-4509-9436-F3395BC60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0437821-B282-4392-A49C-EC42DC965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49AF9A6-F83D-4AE5-A606-755E90DC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329F5-05DC-44A2-8438-C5D43ADF6F5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FDD0E54-7CA8-4035-8443-8F518301F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66CCD51-024F-4764-B302-65E7B459C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FC4C9-8DB1-462E-B7CB-22F1888541E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652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0277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89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8BF45A-ECCB-44B6-A7C1-755F294F4E4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456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4021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6132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52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37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03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cover/>
      </p:transition>
    </mc:Choice>
    <mc:Fallback xmlns="">
      <p:transition spd="slow" advTm="0">
        <p:cover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054643"/>
      </p:ext>
    </p:extLst>
  </p:cSld>
  <p:clrMapOvr>
    <a:masterClrMapping/>
  </p:clrMapOvr>
  <p:transition spd="med" advClick="0" advTm="0">
    <p:push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35C35-39A0-4D59-A986-0958E21BFDA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46592-3226-47A6-BF22-548B0FA4CE5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0100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DAFB4A-961D-491B-93DC-72BA7621387C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7265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AC27C2-6E5E-4B51-91C0-D47A64E2BF26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5932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8E8B2-2640-4624-BBCC-6DFFF28E9E03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6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79FC78-C789-49C6-9C0E-6D8C463947C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304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E19D19-39DA-46E7-A04F-6F873ED5C0DB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0740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A99CFF-DC44-420B-9696-01D364993322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5325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1FC816-335D-4404-8D4A-6699F7EFF838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6812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07D887-875C-4CB2-A395-A5C5FDDD4AA5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3353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033427-E2F9-4C11-944F-D39E6A10701F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8344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6D2465-C430-41C1-99CF-3D3E9278BEAD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556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6104C6-0120-4F29-BA22-F3179F77AE75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728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092BCD-66EB-40DD-85FC-1FF863B39CD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5827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152400"/>
            <a:ext cx="10261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E52544-C461-4073-A1A7-32137A258290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749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5FB0D-9E92-41F5-B07B-66ECE5898EB8}" type="datetime9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17/03/2023 8:41:58 CH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 viên thiết kế và thực hiện: Quan Văn Thắng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93C63-9EC1-44AF-AA7A-006923836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18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09B49F-F85E-4FE7-B8EA-8D04F7500D0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369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C7592-FEB8-4D80-A40C-F63C47DD752E}" type="datetime9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17/03/2023 8:41:58 CH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 viên thiết kế và thực hiện: Quan Văn Thắng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93C63-9EC1-44AF-AA7A-006923836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562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D531E-8591-42C4-9251-8194F62BB177}" type="datetime9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17/03/2023 8:41:58 CH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 viên thiết kế và thực hiện: Quan Văn Thắng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93C63-9EC1-44AF-AA7A-006923836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4091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9D98E-D623-48C7-8A52-79A9D786741E}" type="datetime9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17/03/2023 8:41:58 CH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 viên thiết kế và thực hiện: Quan Văn Thắng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93C63-9EC1-44AF-AA7A-006923836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9430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6C8D1F-FC2E-44E9-B8A7-902EA9AF1259}" type="datetime9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17/03/2023 8:41:58 CH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 viên thiết kế và thực hiện: Quan Văn Thắng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93C63-9EC1-44AF-AA7A-006923836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3776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A7399-8B65-46F0-8962-B812C7D603B3}" type="datetime9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17/03/2023 8:41:58 CH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 viên thiết kế và thực hiện: Quan Văn Thắng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93C63-9EC1-44AF-AA7A-006923836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4129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7F305-9586-47CC-922D-E062566FEDA3}" type="datetime9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17/03/2023 8:41:58 CH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 viên thiết kế và thực hiện: Quan Văn Thắng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93C63-9EC1-44AF-AA7A-006923836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7418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87EB5-CE33-488B-B696-7EFB53E6ABDB}" type="datetime9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17/03/2023 8:41:58 CH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 viên thiết kế và thực hiện: Quan Văn Thắng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93C63-9EC1-44AF-AA7A-006923836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5608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3C1E2-046F-4BCF-BCC6-B097D1BE2E82}" type="datetime9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17/03/2023 8:41:58 CH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 viên thiết kế và thực hiện: Quan Văn Thắng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93C63-9EC1-44AF-AA7A-006923836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8215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FC394-3994-40C7-88C3-97717B7CB858}" type="datetime9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17/03/2023 8:41:58 CH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 viên thiết kế và thực hiện: Quan Văn Thắng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93C63-9EC1-44AF-AA7A-006923836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7862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3AE02-7AC9-4D81-ABE3-34BB86829FB4}" type="datetime9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17/03/2023 8:41:58 CH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 viên thiết kế và thực hiện: Quan Văn Thắng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93C63-9EC1-44AF-AA7A-006923836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54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5CA410-3BA5-4771-B316-E0F1FA88179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062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5FB0D-9E92-41F5-B07B-66ECE5898EB8}" type="datetime9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17/03/2023 8:41:58 CH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 viên thiết kế và thực hiện: Quan Văn Thắng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93C63-9EC1-44AF-AA7A-006923836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8279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C7592-FEB8-4D80-A40C-F63C47DD752E}" type="datetime9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17/03/2023 8:41:58 CH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 viên thiết kế và thực hiện: Quan Văn Thắng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93C63-9EC1-44AF-AA7A-006923836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9542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D531E-8591-42C4-9251-8194F62BB177}" type="datetime9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17/03/2023 8:41:58 CH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 viên thiết kế và thực hiện: Quan Văn Thắng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93C63-9EC1-44AF-AA7A-006923836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8739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9D98E-D623-48C7-8A52-79A9D786741E}" type="datetime9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17/03/2023 8:41:58 CH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 viên thiết kế và thực hiện: Quan Văn Thắng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93C63-9EC1-44AF-AA7A-006923836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6702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6C8D1F-FC2E-44E9-B8A7-902EA9AF1259}" type="datetime9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17/03/2023 8:41:58 CH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 viên thiết kế và thực hiện: Quan Văn Thắng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93C63-9EC1-44AF-AA7A-006923836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8209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A7399-8B65-46F0-8962-B812C7D603B3}" type="datetime9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17/03/2023 8:41:58 CH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 viên thiết kế và thực hiện: Quan Văn Thắng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93C63-9EC1-44AF-AA7A-006923836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249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7F305-9586-47CC-922D-E062566FEDA3}" type="datetime9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17/03/2023 8:41:58 CH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 viên thiết kế và thực hiện: Quan Văn Thắng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93C63-9EC1-44AF-AA7A-006923836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3275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87EB5-CE33-488B-B696-7EFB53E6ABDB}" type="datetime9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17/03/2023 8:41:58 CH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 viên thiết kế và thực hiện: Quan Văn Thắng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93C63-9EC1-44AF-AA7A-006923836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9654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3C1E2-046F-4BCF-BCC6-B097D1BE2E82}" type="datetime9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17/03/2023 8:41:58 CH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 viên thiết kế và thực hiện: Quan Văn Thắng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93C63-9EC1-44AF-AA7A-006923836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1265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FC394-3994-40C7-88C3-97717B7CB858}" type="datetime9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17/03/2023 8:41:58 CH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 viên thiết kế và thực hiện: Quan Văn Thắng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93C63-9EC1-44AF-AA7A-006923836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96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D5E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A613C9-6171-43FB-A117-E887C0168E8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7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A1093F77-0F06-4701-BF8F-7020BC1A7A5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www.9slide.vn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2F93006-A887-4BDF-857A-3F1DC5484DC8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21173" y="-1721174"/>
            <a:ext cx="6882753" cy="103251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7DF55FB-716B-4237-9360-92DE017FB42E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8074" y="-1721173"/>
            <a:ext cx="6882753" cy="103251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6292623-76A5-485C-941A-FC6D954501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12" b="7861"/>
          <a:stretch/>
        </p:blipFill>
        <p:spPr>
          <a:xfrm>
            <a:off x="0" y="24754"/>
            <a:ext cx="2038350" cy="63188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2C16A9A-0C40-46D3-82A9-003F016F0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0" t="14083"/>
          <a:stretch/>
        </p:blipFill>
        <p:spPr>
          <a:xfrm>
            <a:off x="10515600" y="990600"/>
            <a:ext cx="1676402" cy="5892154"/>
          </a:xfrm>
          <a:prstGeom prst="rect">
            <a:avLst/>
          </a:prstGeom>
        </p:spPr>
      </p:pic>
      <p:pic>
        <p:nvPicPr>
          <p:cNvPr id="6" name="Content Placeholder 12" descr="cdc42615100be655bf1a"/>
          <p:cNvPicPr>
            <a:picLocks noChangeAspect="1"/>
          </p:cNvPicPr>
          <p:nvPr userDrawn="1"/>
        </p:nvPicPr>
        <p:blipFill>
          <a:blip r:embed="rId23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71600" y="-95250"/>
            <a:ext cx="1143318" cy="11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3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A1093F77-0F06-4701-BF8F-7020BC1A7A5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www.9slide.vn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2F93006-A887-4BDF-857A-3F1DC5484DC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21173" y="-1721174"/>
            <a:ext cx="6882753" cy="103251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7DF55FB-716B-4237-9360-92DE017FB42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8074" y="-1721173"/>
            <a:ext cx="6882753" cy="103251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6292623-76A5-485C-941A-FC6D954501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12" b="7861"/>
          <a:stretch/>
        </p:blipFill>
        <p:spPr>
          <a:xfrm>
            <a:off x="0" y="24754"/>
            <a:ext cx="2038350" cy="63188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2C16A9A-0C40-46D3-82A9-003F016F0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0" t="14083"/>
          <a:stretch/>
        </p:blipFill>
        <p:spPr>
          <a:xfrm>
            <a:off x="10515600" y="990600"/>
            <a:ext cx="1676402" cy="5892154"/>
          </a:xfrm>
          <a:prstGeom prst="rect">
            <a:avLst/>
          </a:prstGeom>
        </p:spPr>
      </p:pic>
      <p:pic>
        <p:nvPicPr>
          <p:cNvPr id="6" name="Content Placeholder 12" descr="cdc42615100be655bf1a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71600" y="-95250"/>
            <a:ext cx="1143318" cy="11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3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A1093F77-0F06-4701-BF8F-7020BC1A7A5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www.9slide.vn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2F93006-A887-4BDF-857A-3F1DC5484DC8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21173" y="-1721174"/>
            <a:ext cx="6882753" cy="103251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7DF55FB-716B-4237-9360-92DE017FB42E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8074" y="-1721173"/>
            <a:ext cx="6882753" cy="103251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6292623-76A5-485C-941A-FC6D954501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12" b="7861"/>
          <a:stretch/>
        </p:blipFill>
        <p:spPr>
          <a:xfrm>
            <a:off x="0" y="24754"/>
            <a:ext cx="2038350" cy="63188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2C16A9A-0C40-46D3-82A9-003F016F0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0" t="14083"/>
          <a:stretch/>
        </p:blipFill>
        <p:spPr>
          <a:xfrm>
            <a:off x="10515600" y="990600"/>
            <a:ext cx="1676402" cy="5892154"/>
          </a:xfrm>
          <a:prstGeom prst="rect">
            <a:avLst/>
          </a:prstGeom>
        </p:spPr>
      </p:pic>
      <p:pic>
        <p:nvPicPr>
          <p:cNvPr id="6" name="Content Placeholder 12" descr="cdc42615100be655bf1a"/>
          <p:cNvPicPr>
            <a:picLocks noChangeAspect="1"/>
          </p:cNvPicPr>
          <p:nvPr userDrawn="1"/>
        </p:nvPicPr>
        <p:blipFill>
          <a:blip r:embed="rId23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71600" y="-95250"/>
            <a:ext cx="1143318" cy="11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A1634C-8279-41AB-B855-2C86C4300EC6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3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A085B2-0DA2-48E3-883B-636997FB0A74}" type="datetime9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17/03/2023 8:41:58 CH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 viên thiết kế và thực hiện: Quan Văn Thắng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93C63-9EC1-44AF-AA7A-006923836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15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A085B2-0DA2-48E3-883B-636997FB0A74}" type="datetime9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17/03/2023 8:41:58 CH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 viên thiết kế và thực hiện: Quan Văn Thắng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93C63-9EC1-44AF-AA7A-006923836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33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  <a:latin typeface="Arial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3D3D2A-2BC5-4A20-AC95-24DB751805E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0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13" grpId="0" build="p"/>
      <p:bldP spid="13" grpId="1" build="allAtOnce"/>
    </p:bld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A2CD11-DFF6-46B7-9803-6604675EFAF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gif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12" Type="http://schemas.openxmlformats.org/officeDocument/2006/relationships/image" Target="../media/image25.gif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11" Type="http://schemas.openxmlformats.org/officeDocument/2006/relationships/image" Target="../media/image24.gif"/><Relationship Id="rId5" Type="http://schemas.openxmlformats.org/officeDocument/2006/relationships/audio" Target="../media/audio5.wav"/><Relationship Id="rId10" Type="http://schemas.openxmlformats.org/officeDocument/2006/relationships/audio" Target="../media/audio7.wav"/><Relationship Id="rId4" Type="http://schemas.openxmlformats.org/officeDocument/2006/relationships/audio" Target="../media/audio4.wav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3.wav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4.xml"/><Relationship Id="rId6" Type="http://schemas.openxmlformats.org/officeDocument/2006/relationships/audio" Target="../media/audio6.wav"/><Relationship Id="rId5" Type="http://schemas.openxmlformats.org/officeDocument/2006/relationships/audio" Target="../media/audio2.wav"/><Relationship Id="rId4" Type="http://schemas.openxmlformats.org/officeDocument/2006/relationships/audio" Target="../media/audio5.wav"/><Relationship Id="rId9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gif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12" Type="http://schemas.openxmlformats.org/officeDocument/2006/relationships/image" Target="../media/image25.gif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5.xml"/><Relationship Id="rId6" Type="http://schemas.openxmlformats.org/officeDocument/2006/relationships/audio" Target="../media/audio2.wav"/><Relationship Id="rId11" Type="http://schemas.openxmlformats.org/officeDocument/2006/relationships/image" Target="../media/image24.gif"/><Relationship Id="rId5" Type="http://schemas.openxmlformats.org/officeDocument/2006/relationships/audio" Target="../media/audio5.wav"/><Relationship Id="rId10" Type="http://schemas.openxmlformats.org/officeDocument/2006/relationships/audio" Target="../media/audio7.wav"/><Relationship Id="rId4" Type="http://schemas.openxmlformats.org/officeDocument/2006/relationships/audio" Target="../media/audio4.wav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3.wav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6.xml"/><Relationship Id="rId6" Type="http://schemas.openxmlformats.org/officeDocument/2006/relationships/audio" Target="../media/audio6.wav"/><Relationship Id="rId5" Type="http://schemas.openxmlformats.org/officeDocument/2006/relationships/audio" Target="../media/audio2.wav"/><Relationship Id="rId4" Type="http://schemas.openxmlformats.org/officeDocument/2006/relationships/audio" Target="../media/audio5.wav"/><Relationship Id="rId9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gif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12" Type="http://schemas.openxmlformats.org/officeDocument/2006/relationships/image" Target="../media/image25.gif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7.xml"/><Relationship Id="rId6" Type="http://schemas.openxmlformats.org/officeDocument/2006/relationships/audio" Target="../media/audio2.wav"/><Relationship Id="rId11" Type="http://schemas.openxmlformats.org/officeDocument/2006/relationships/image" Target="../media/image24.gif"/><Relationship Id="rId5" Type="http://schemas.openxmlformats.org/officeDocument/2006/relationships/audio" Target="../media/audio5.wav"/><Relationship Id="rId10" Type="http://schemas.openxmlformats.org/officeDocument/2006/relationships/audio" Target="../media/audio7.wav"/><Relationship Id="rId4" Type="http://schemas.openxmlformats.org/officeDocument/2006/relationships/audio" Target="../media/audio4.wav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7.sv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Relationship Id="rId6" Type="http://schemas.openxmlformats.org/officeDocument/2006/relationships/image" Target="NUL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4.gif"/><Relationship Id="rId7" Type="http://schemas.openxmlformats.org/officeDocument/2006/relationships/image" Target="../media/image1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16.gif"/><Relationship Id="rId5" Type="http://schemas.openxmlformats.org/officeDocument/2006/relationships/image" Target="../media/image10.gif"/><Relationship Id="rId4" Type="http://schemas.openxmlformats.org/officeDocument/2006/relationships/image" Target="../media/image15.gif"/><Relationship Id="rId9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107.xml"/><Relationship Id="rId1" Type="http://schemas.openxmlformats.org/officeDocument/2006/relationships/tags" Target="../tags/tag2.xml"/><Relationship Id="rId6" Type="http://schemas.openxmlformats.org/officeDocument/2006/relationships/image" Target="../media/image19.gif"/><Relationship Id="rId5" Type="http://schemas.openxmlformats.org/officeDocument/2006/relationships/image" Target="../media/image21.jpe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051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052" name="WordArt 3"/>
          <p:cNvSpPr>
            <a:spLocks noChangeArrowheads="1" noChangeShapeType="1" noTextEdit="1"/>
          </p:cNvSpPr>
          <p:nvPr/>
        </p:nvSpPr>
        <p:spPr bwMode="auto">
          <a:xfrm>
            <a:off x="2552700" y="2132014"/>
            <a:ext cx="7086600" cy="25923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834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53" name="TextBox 10"/>
          <p:cNvSpPr txBox="1">
            <a:spLocks noChangeArrowheads="1"/>
          </p:cNvSpPr>
          <p:nvPr/>
        </p:nvSpPr>
        <p:spPr bwMode="auto">
          <a:xfrm>
            <a:off x="2133600" y="3025776"/>
            <a:ext cx="7924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MÔN: TOÁN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4400" b="1" dirty="0">
                <a:solidFill>
                  <a:srgbClr val="CC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4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Luyện</a:t>
            </a:r>
            <a:r>
              <a:rPr lang="en-US" altLang="en-US" sz="4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altLang="en-US" sz="4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chung</a:t>
            </a:r>
            <a:endParaRPr lang="en-US" altLang="en-US" sz="4400" b="1" dirty="0">
              <a:solidFill>
                <a:srgbClr val="CC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4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altLang="en-US" sz="4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48)</a:t>
            </a: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5766408" y="6122557"/>
            <a:ext cx="6203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GV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giảng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dạy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Lê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altLang="en-US" sz="32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5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113" y="4985891"/>
            <a:ext cx="37909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5" y="2667000"/>
            <a:ext cx="37909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8988"/>
            <a:ext cx="37909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55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124199" y="1143000"/>
            <a:ext cx="7396164" cy="1676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42dm 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</a:rPr>
              <a:t>4cm = …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</a:rPr>
              <a:t>dm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grpSp>
        <p:nvGrpSpPr>
          <p:cNvPr id="7171" name="Group 51"/>
          <p:cNvGrpSpPr>
            <a:grpSpLocks/>
          </p:cNvGrpSpPr>
          <p:nvPr/>
        </p:nvGrpSpPr>
        <p:grpSpPr bwMode="auto">
          <a:xfrm>
            <a:off x="1720851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721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58388" y="3323681"/>
            <a:ext cx="457676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424 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2047" y="3458620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9" y="323319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75669" y="334327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362201" y="3440362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293297" y="4461527"/>
            <a:ext cx="457676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42,4 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7478" y="4618038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9" y="43926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75669" y="448706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08586" y="4618037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274246" y="5630068"/>
            <a:ext cx="4595813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42,04 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1489" y="5791201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5630" y="5565775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98132" y="566023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297907" y="5754687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1715338" y="1116882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2127358" y="1511919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1</a:t>
            </a:r>
          </a:p>
        </p:txBody>
      </p:sp>
      <p:pic>
        <p:nvPicPr>
          <p:cNvPr id="7194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55651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3162301" y="26988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-185738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9272588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9282113" y="296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9282113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9272588" y="2986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10182225" y="3919175"/>
            <a:ext cx="1752600" cy="1752600"/>
            <a:chOff x="4320" y="2928"/>
            <a:chExt cx="1104" cy="1104"/>
          </a:xfrm>
        </p:grpSpPr>
        <p:sp>
          <p:nvSpPr>
            <p:cNvPr id="22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5828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2.96296E-6 L -2.5E-6 -0.07223 " pathEditMode="relative" rAng="0" ptsTypes="AA">
                                      <p:cBhvr>
                                        <p:cTn id="19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7195" grpId="0" animBg="1"/>
      <p:bldP spid="7195" grpId="1" animBg="1"/>
      <p:bldP spid="7196" grpId="0" animBg="1"/>
      <p:bldP spid="7201" grpId="0" animBg="1"/>
      <p:bldP spid="7201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124199" y="1143000"/>
            <a:ext cx="7396164" cy="1676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hợp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chỗ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chấm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56cm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9mm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………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7171" name="Group 51"/>
          <p:cNvGrpSpPr>
            <a:grpSpLocks/>
          </p:cNvGrpSpPr>
          <p:nvPr/>
        </p:nvGrpSpPr>
        <p:grpSpPr bwMode="auto">
          <a:xfrm>
            <a:off x="1720851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721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641725" y="4443892"/>
            <a:ext cx="4576762" cy="9887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1731169" y="1111253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2127358" y="1511919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0" cap="none" spc="0" normalizeH="0" baseline="0" noProof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 2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VNI-Times"/>
              <a:ea typeface="+mn-ea"/>
              <a:cs typeface="+mn-cs"/>
            </a:endParaRPr>
          </a:p>
        </p:txBody>
      </p:sp>
      <p:pic>
        <p:nvPicPr>
          <p:cNvPr id="7194" name="Picture 29" descr="Picture1"/>
          <p:cNvPicPr>
            <a:picLocks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55651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3162301" y="26988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  <a:endParaRPr kumimoji="0" lang="en-US" sz="36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31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-185738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9272588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9282113" y="296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9282113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9272588" y="2986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10</a:t>
            </a:r>
          </a:p>
        </p:txBody>
      </p: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10439400" y="1721609"/>
            <a:ext cx="1752600" cy="1752600"/>
            <a:chOff x="4320" y="2928"/>
            <a:chExt cx="1104" cy="1104"/>
          </a:xfrm>
        </p:grpSpPr>
        <p:sp>
          <p:nvSpPr>
            <p:cNvPr id="22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itchFamily="34" charset="0"/>
                <a:ea typeface="+mn-ea"/>
                <a:cs typeface="+mn-cs"/>
              </a:endParaRPr>
            </a:p>
          </p:txBody>
        </p:sp>
        <p:sp>
          <p:nvSpPr>
            <p:cNvPr id="2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Hết</a:t>
              </a: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giờ</a:t>
              </a:r>
              <a:endPara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7159569" y="2045489"/>
            <a:ext cx="992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56,9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554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875E-6 2.59259E-6 L 1.875E-6 -0.07222 " pathEditMode="relative" rAng="0" ptsTypes="AA">
                                      <p:cBhvr>
                                        <p:cTn id="1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" grpId="0" animBg="1"/>
      <p:bldP spid="4" grpId="1" animBg="1"/>
      <p:bldP spid="7195" grpId="0" animBg="1"/>
      <p:bldP spid="7195" grpId="1" animBg="1"/>
      <p:bldP spid="7196" grpId="0" animBg="1"/>
      <p:bldP spid="7201" grpId="0" animBg="1"/>
      <p:bldP spid="7201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895600" y="992186"/>
            <a:ext cx="7543800" cy="137001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lnSpc>
                <a:spcPct val="115000"/>
              </a:lnSpc>
            </a:pP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26m 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2cm = … m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pSp>
        <p:nvGrpSpPr>
          <p:cNvPr id="9219" name="Group 51"/>
          <p:cNvGrpSpPr>
            <a:grpSpLocks/>
          </p:cNvGrpSpPr>
          <p:nvPr/>
        </p:nvGrpSpPr>
        <p:grpSpPr bwMode="auto">
          <a:xfrm>
            <a:off x="1511301" y="-85725"/>
            <a:ext cx="320675" cy="71628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926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083718" y="2958409"/>
            <a:ext cx="5386388" cy="7604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</a:rPr>
              <a:t>26,2 </a:t>
            </a:r>
            <a:endParaRPr lang="en-US" sz="3600" b="1" dirty="0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1301" y="3091380"/>
            <a:ext cx="5937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6425" y="2986881"/>
            <a:ext cx="1500188" cy="80168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80406" y="3106047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099825" y="321875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069432" y="4099137"/>
            <a:ext cx="5400675" cy="7604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</a:rPr>
              <a:t>2602 </a:t>
            </a:r>
            <a:endParaRPr lang="en-US" sz="3600" b="1" dirty="0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318794"/>
            <a:ext cx="5937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0231" y="4078499"/>
            <a:ext cx="1500188" cy="80168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2625" y="420711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48439" y="427901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057525" y="5272088"/>
            <a:ext cx="5400675" cy="7604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prstClr val="white"/>
                </a:solidFill>
                <a:latin typeface="Times New Roman" pitchFamily="18" charset="0"/>
              </a:rPr>
              <a:t>26,02</a:t>
            </a:r>
            <a:endParaRPr lang="en-US" sz="3600" b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1" y="5484813"/>
            <a:ext cx="5937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5" y="5251450"/>
            <a:ext cx="1500188" cy="80168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21232" y="5353845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070101" y="5448301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139951" y="58594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</p:txBody>
      </p:sp>
      <p:sp>
        <p:nvSpPr>
          <p:cNvPr id="10267" name="AutoShape 27"/>
          <p:cNvSpPr>
            <a:spLocks noChangeArrowheads="1"/>
          </p:cNvSpPr>
          <p:nvPr/>
        </p:nvSpPr>
        <p:spPr bwMode="auto">
          <a:xfrm>
            <a:off x="1600200" y="10668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268" name="WordArt 28"/>
          <p:cNvSpPr>
            <a:spLocks noChangeArrowheads="1" noChangeShapeType="1" noTextEdit="1"/>
          </p:cNvSpPr>
          <p:nvPr/>
        </p:nvSpPr>
        <p:spPr bwMode="auto">
          <a:xfrm>
            <a:off x="1966914" y="1462088"/>
            <a:ext cx="776287" cy="582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3</a:t>
            </a:r>
          </a:p>
        </p:txBody>
      </p:sp>
      <p:pic>
        <p:nvPicPr>
          <p:cNvPr id="9242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98513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3" name="WordArt 30"/>
          <p:cNvSpPr>
            <a:spLocks noChangeArrowheads="1" noChangeShapeType="1" noTextEdit="1"/>
          </p:cNvSpPr>
          <p:nvPr/>
        </p:nvSpPr>
        <p:spPr bwMode="auto">
          <a:xfrm>
            <a:off x="3856038" y="12700"/>
            <a:ext cx="597376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CHUÔNG VÀNG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/>
            </a:endParaRPr>
          </a:p>
        </p:txBody>
      </p:sp>
      <p:pic>
        <p:nvPicPr>
          <p:cNvPr id="9244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00025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3" name="WordArt 33"/>
          <p:cNvSpPr>
            <a:spLocks noChangeArrowheads="1" noChangeShapeType="1" noTextEdit="1"/>
          </p:cNvSpPr>
          <p:nvPr/>
        </p:nvSpPr>
        <p:spPr bwMode="auto">
          <a:xfrm>
            <a:off x="9001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0274" name="WordArt 34"/>
          <p:cNvSpPr>
            <a:spLocks noChangeArrowheads="1" noChangeShapeType="1" noTextEdit="1"/>
          </p:cNvSpPr>
          <p:nvPr/>
        </p:nvSpPr>
        <p:spPr bwMode="auto">
          <a:xfrm>
            <a:off x="9001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0275" name="WordArt 35"/>
          <p:cNvSpPr>
            <a:spLocks noChangeArrowheads="1" noChangeShapeType="1" noTextEdit="1"/>
          </p:cNvSpPr>
          <p:nvPr/>
        </p:nvSpPr>
        <p:spPr bwMode="auto">
          <a:xfrm>
            <a:off x="9005888" y="3810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0276" name="WordArt 36"/>
          <p:cNvSpPr>
            <a:spLocks noChangeArrowheads="1" noChangeShapeType="1" noTextEdit="1"/>
          </p:cNvSpPr>
          <p:nvPr/>
        </p:nvSpPr>
        <p:spPr bwMode="auto">
          <a:xfrm>
            <a:off x="9001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0277" name="WordArt 37"/>
          <p:cNvSpPr>
            <a:spLocks noChangeArrowheads="1" noChangeShapeType="1" noTextEdit="1"/>
          </p:cNvSpPr>
          <p:nvPr/>
        </p:nvSpPr>
        <p:spPr bwMode="auto">
          <a:xfrm>
            <a:off x="9048750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0278" name="WordArt 38"/>
          <p:cNvSpPr>
            <a:spLocks noChangeArrowheads="1" noChangeShapeType="1" noTextEdit="1"/>
          </p:cNvSpPr>
          <p:nvPr/>
        </p:nvSpPr>
        <p:spPr bwMode="auto">
          <a:xfrm>
            <a:off x="9015413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0279" name="WordArt 39"/>
          <p:cNvSpPr>
            <a:spLocks noChangeArrowheads="1" noChangeShapeType="1" noTextEdit="1"/>
          </p:cNvSpPr>
          <p:nvPr/>
        </p:nvSpPr>
        <p:spPr bwMode="auto">
          <a:xfrm>
            <a:off x="9001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0280" name="WordArt 40"/>
          <p:cNvSpPr>
            <a:spLocks noChangeArrowheads="1" noChangeShapeType="1" noTextEdit="1"/>
          </p:cNvSpPr>
          <p:nvPr/>
        </p:nvSpPr>
        <p:spPr bwMode="auto">
          <a:xfrm>
            <a:off x="9001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0281" name="WordArt 41"/>
          <p:cNvSpPr>
            <a:spLocks noChangeArrowheads="1" noChangeShapeType="1" noTextEdit="1"/>
          </p:cNvSpPr>
          <p:nvPr/>
        </p:nvSpPr>
        <p:spPr bwMode="auto">
          <a:xfrm>
            <a:off x="9005888" y="38242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0282" name="WordArt 42"/>
          <p:cNvSpPr>
            <a:spLocks noChangeArrowheads="1" noChangeShapeType="1" noTextEdit="1"/>
          </p:cNvSpPr>
          <p:nvPr/>
        </p:nvSpPr>
        <p:spPr bwMode="auto">
          <a:xfrm>
            <a:off x="9001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0283" name="WordArt 43"/>
          <p:cNvSpPr>
            <a:spLocks noChangeArrowheads="1" noChangeShapeType="1" noTextEdit="1"/>
          </p:cNvSpPr>
          <p:nvPr/>
        </p:nvSpPr>
        <p:spPr bwMode="auto">
          <a:xfrm>
            <a:off x="9001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21" name="Group 49"/>
          <p:cNvGrpSpPr>
            <a:grpSpLocks/>
          </p:cNvGrpSpPr>
          <p:nvPr/>
        </p:nvGrpSpPr>
        <p:grpSpPr bwMode="auto">
          <a:xfrm>
            <a:off x="8534400" y="2286000"/>
            <a:ext cx="1752600" cy="1524000"/>
            <a:chOff x="4320" y="2928"/>
            <a:chExt cx="1104" cy="1104"/>
          </a:xfrm>
        </p:grpSpPr>
        <p:sp>
          <p:nvSpPr>
            <p:cNvPr id="9263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9264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320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7" grpId="0" animBg="1"/>
      <p:bldP spid="8" grpId="0" animBg="1"/>
      <p:bldP spid="9" grpId="0" animBg="1"/>
      <p:bldP spid="9" grpId="1" animBg="1"/>
      <p:bldP spid="13" grpId="0" animBg="1"/>
      <p:bldP spid="15" grpId="0" animBg="1"/>
      <p:bldP spid="20" grpId="0" animBg="1"/>
      <p:bldP spid="10267" grpId="0" animBg="1"/>
      <p:bldP spid="10267" grpId="1" animBg="1"/>
      <p:bldP spid="10268" grpId="0" animBg="1"/>
      <p:bldP spid="10273" grpId="0" animBg="1"/>
      <p:bldP spid="10273" grpId="1" animBg="1"/>
      <p:bldP spid="10274" grpId="0" animBg="1"/>
      <p:bldP spid="10274" grpId="1" animBg="1"/>
      <p:bldP spid="10275" grpId="0" animBg="1"/>
      <p:bldP spid="10275" grpId="1" animBg="1"/>
      <p:bldP spid="10276" grpId="0" animBg="1"/>
      <p:bldP spid="10276" grpId="1" animBg="1"/>
      <p:bldP spid="10277" grpId="0" animBg="1"/>
      <p:bldP spid="10277" grpId="1" animBg="1"/>
      <p:bldP spid="10278" grpId="0" animBg="1"/>
      <p:bldP spid="10278" grpId="1" animBg="1"/>
      <p:bldP spid="10279" grpId="0" animBg="1"/>
      <p:bldP spid="10279" grpId="1" animBg="1"/>
      <p:bldP spid="10280" grpId="0" animBg="1"/>
      <p:bldP spid="10280" grpId="1" animBg="1"/>
      <p:bldP spid="10281" grpId="0" animBg="1"/>
      <p:bldP spid="10281" grpId="1" animBg="1"/>
      <p:bldP spid="10282" grpId="0" animBg="1"/>
      <p:bldP spid="10282" grpId="1" animBg="1"/>
      <p:bldP spid="10283" grpId="0" animBg="1"/>
      <p:bldP spid="1028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124199" y="1143000"/>
            <a:ext cx="7396164" cy="231933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hợp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chỗ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chấm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</a:rPr>
              <a:t>3kg 5g = </a:t>
            </a:r>
            <a:r>
              <a:rPr lang="en-US" sz="3600" b="1" dirty="0" smtClean="0">
                <a:solidFill>
                  <a:prstClr val="white"/>
                </a:solidFill>
                <a:latin typeface="Times New Roman" pitchFamily="18" charset="0"/>
              </a:rPr>
              <a:t>  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…</a:t>
            </a:r>
            <a:r>
              <a:rPr lang="en-US" sz="3600" b="1" dirty="0" smtClean="0">
                <a:solidFill>
                  <a:prstClr val="white"/>
                </a:solidFill>
                <a:latin typeface="Times New Roman" pitchFamily="18" charset="0"/>
              </a:rPr>
              <a:t>     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</a:rPr>
              <a:t>kg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7171" name="Group 51"/>
          <p:cNvGrpSpPr>
            <a:grpSpLocks/>
          </p:cNvGrpSpPr>
          <p:nvPr/>
        </p:nvGrpSpPr>
        <p:grpSpPr bwMode="auto">
          <a:xfrm>
            <a:off x="1720851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721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519488" y="4927986"/>
            <a:ext cx="4576762" cy="123973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pPr lvl="0" algn="ctr"/>
            <a:endParaRPr lang="en-US" sz="4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1731169" y="1111253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2127358" y="1511919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0" cap="none" spc="0" normalizeH="0" baseline="0" noProof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 4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VNI-Times"/>
              <a:ea typeface="+mn-ea"/>
              <a:cs typeface="+mn-cs"/>
            </a:endParaRPr>
          </a:p>
        </p:txBody>
      </p:sp>
      <p:pic>
        <p:nvPicPr>
          <p:cNvPr id="7194" name="Picture 29" descr="Picture1"/>
          <p:cNvPicPr>
            <a:picLocks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55651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3162301" y="26988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BahamasBH"/>
                <a:ea typeface="+mn-ea"/>
                <a:cs typeface="+mn-cs"/>
              </a:rPr>
              <a:t>RUNG CHUÔNG</a:t>
            </a:r>
            <a:r>
              <a:rPr kumimoji="0" lang="en-US" sz="3600" b="1" i="0" u="none" strike="noStrike" kern="10" cap="none" spc="0" normalizeH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BahamasBH"/>
                <a:ea typeface="+mn-ea"/>
                <a:cs typeface="+mn-cs"/>
              </a:rPr>
              <a:t> VÀNG</a:t>
            </a:r>
            <a:endParaRPr kumimoji="0" lang="en-US" sz="36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.VnBahamasBH"/>
              <a:ea typeface="+mn-ea"/>
              <a:cs typeface="+mn-cs"/>
            </a:endParaRPr>
          </a:p>
        </p:txBody>
      </p:sp>
      <p:pic>
        <p:nvPicPr>
          <p:cNvPr id="21" name="Picture 31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-185738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10487026" y="437197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10487026" y="437197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10491789" y="434340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10487026" y="437197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10501314" y="43354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10501314" y="437197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10487026" y="437197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10487026" y="437197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10491789" y="43576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10487026" y="437197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10487026" y="437197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10</a:t>
            </a:r>
          </a:p>
        </p:txBody>
      </p: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4827494" y="4238626"/>
            <a:ext cx="1752600" cy="1752600"/>
            <a:chOff x="4320" y="2928"/>
            <a:chExt cx="1104" cy="1104"/>
          </a:xfrm>
        </p:grpSpPr>
        <p:sp>
          <p:nvSpPr>
            <p:cNvPr id="22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itchFamily="34" charset="0"/>
                <a:ea typeface="+mn-ea"/>
                <a:cs typeface="+mn-cs"/>
              </a:endParaRPr>
            </a:p>
          </p:txBody>
        </p:sp>
        <p:sp>
          <p:nvSpPr>
            <p:cNvPr id="2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Hết</a:t>
              </a: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giờ</a:t>
              </a:r>
              <a:endPara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685705" y="2318886"/>
            <a:ext cx="13388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3,005</a:t>
            </a:r>
            <a:endParaRPr lang="en-US" sz="4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218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3.7037E-6 L -2.08333E-6 -0.07223 " pathEditMode="relative" rAng="0" ptsTypes="AA">
                                      <p:cBhvr>
                                        <p:cTn id="1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" grpId="0" animBg="1"/>
      <p:bldP spid="4" grpId="1" animBg="1"/>
      <p:bldP spid="7195" grpId="0" animBg="1"/>
      <p:bldP spid="7195" grpId="1" animBg="1"/>
      <p:bldP spid="7196" grpId="0" animBg="1"/>
      <p:bldP spid="7201" grpId="0" animBg="1"/>
      <p:bldP spid="7201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200400" y="1143000"/>
            <a:ext cx="7284920" cy="13716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prstClr val="white"/>
                </a:solidFill>
                <a:latin typeface="Times New Roman" pitchFamily="18" charset="0"/>
              </a:rPr>
              <a:t>             </a:t>
            </a:r>
            <a:r>
              <a:rPr lang="vi-VN" sz="3600" b="1" dirty="0" smtClean="0">
                <a:solidFill>
                  <a:prstClr val="white"/>
                </a:solidFill>
                <a:latin typeface="Times New Roman" pitchFamily="18" charset="0"/>
              </a:rPr>
              <a:t>là </a:t>
            </a:r>
            <a:r>
              <a:rPr lang="vi-VN" sz="3600" b="1" dirty="0">
                <a:solidFill>
                  <a:prstClr val="white"/>
                </a:solidFill>
                <a:latin typeface="Times New Roman" pitchFamily="18" charset="0"/>
              </a:rPr>
              <a:t>kết quả của phép đổi nào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380792" y="2822397"/>
            <a:ext cx="5562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</a:rPr>
              <a:t>30g </a:t>
            </a:r>
            <a:r>
              <a:rPr lang="en-US" sz="4000" b="1" dirty="0" smtClean="0">
                <a:solidFill>
                  <a:prstClr val="white"/>
                </a:solidFill>
                <a:latin typeface="Times New Roman" pitchFamily="18" charset="0"/>
              </a:rPr>
              <a:t>=   </a:t>
            </a:r>
            <a:r>
              <a:rPr lang="en-US" b="1" dirty="0" smtClean="0">
                <a:solidFill>
                  <a:prstClr val="white"/>
                </a:solidFill>
                <a:latin typeface="Times New Roman" pitchFamily="18" charset="0"/>
              </a:rPr>
              <a:t>…..</a:t>
            </a:r>
            <a:r>
              <a:rPr lang="en-US" sz="4000" b="1" dirty="0" smtClean="0">
                <a:solidFill>
                  <a:prstClr val="white"/>
                </a:solidFill>
                <a:latin typeface="Times New Roman" pitchFamily="18" charset="0"/>
              </a:rPr>
              <a:t>   kg </a:t>
            </a:r>
            <a:endParaRPr lang="en-US" sz="4000" b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4465" y="3011489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0952" y="2822398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288051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395539" y="29606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442185" y="3970122"/>
            <a:ext cx="54498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</a:rPr>
              <a:t>1103g = </a:t>
            </a:r>
            <a:r>
              <a:rPr lang="en-US" b="1" dirty="0" smtClean="0">
                <a:solidFill>
                  <a:prstClr val="white"/>
                </a:solidFill>
                <a:latin typeface="Times New Roman" pitchFamily="18" charset="0"/>
              </a:rPr>
              <a:t>…..</a:t>
            </a:r>
            <a:r>
              <a:rPr lang="en-US" sz="40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</a:rPr>
              <a:t>kg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6052" y="4143212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0952" y="3991770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08213" y="40862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75792" y="4151097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327886" y="5071268"/>
            <a:ext cx="561550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</a:rPr>
              <a:t>3g = </a:t>
            </a:r>
            <a:r>
              <a:rPr lang="en-US" b="1" dirty="0" smtClean="0">
                <a:solidFill>
                  <a:prstClr val="white"/>
                </a:solidFill>
                <a:latin typeface="Times New Roman" pitchFamily="18" charset="0"/>
              </a:rPr>
              <a:t>…..</a:t>
            </a:r>
            <a:r>
              <a:rPr lang="en-US" sz="40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</a:rPr>
              <a:t>kg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7365" y="5270501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1851" y="5083012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508730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402682" y="5309667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1624013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026233" y="161925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pic>
        <p:nvPicPr>
          <p:cNvPr id="6170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WordArt 30"/>
          <p:cNvSpPr>
            <a:spLocks noChangeArrowheads="1" noChangeShapeType="1" noTextEdit="1"/>
          </p:cNvSpPr>
          <p:nvPr/>
        </p:nvSpPr>
        <p:spPr bwMode="auto">
          <a:xfrm>
            <a:off x="3222626" y="1270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CHUÔNG VÀNG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/>
            </a:endParaRPr>
          </a:p>
        </p:txBody>
      </p:sp>
      <p:pic>
        <p:nvPicPr>
          <p:cNvPr id="22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9032757" y="4086225"/>
            <a:ext cx="1752600" cy="1752600"/>
            <a:chOff x="4320" y="2928"/>
            <a:chExt cx="1104" cy="1104"/>
          </a:xfrm>
        </p:grpSpPr>
        <p:sp>
          <p:nvSpPr>
            <p:cNvPr id="23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4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3439461" y="3969762"/>
            <a:ext cx="54498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</a:rPr>
              <a:t>1103g = </a:t>
            </a:r>
            <a:r>
              <a:rPr lang="en-US" sz="4000" b="1" dirty="0" smtClean="0">
                <a:solidFill>
                  <a:prstClr val="white"/>
                </a:solidFill>
                <a:latin typeface="Times New Roman" pitchFamily="18" charset="0"/>
              </a:rPr>
              <a:t>1,103 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</a:rPr>
              <a:t>kg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42185" y="1516063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 smtClean="0">
                <a:solidFill>
                  <a:prstClr val="white"/>
                </a:solidFill>
                <a:latin typeface="Times New Roman" pitchFamily="18" charset="0"/>
              </a:rPr>
              <a:t>0,030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2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3.7037E-6 L 1.25E-6 -0.07222 " pathEditMode="relative" rAng="0" ptsTypes="AA">
                                      <p:cBhvr>
                                        <p:cTn id="19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51 0.00324 L 0.12682 0.00324 C 0.15847 0.00324 0.19779 0.0574 0.19779 0.10162 L 0.19779 0.20115 " pathEditMode="relative" rAng="0" ptsTypes="AAAA">
                                      <p:cBhvr>
                                        <p:cTn id="20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2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4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3" grpId="1" animBg="1"/>
      <p:bldP spid="3" grpId="2" animBg="1"/>
      <p:bldP spid="1043" grpId="0" animBg="1"/>
      <p:bldP spid="1044" grpId="0" animBg="1"/>
      <p:bldP spid="1044" grpId="1"/>
      <p:bldP spid="7" grpId="0" animBg="1"/>
      <p:bldP spid="8" grpId="0" animBg="1"/>
      <p:bldP spid="8" grpId="1"/>
      <p:bldP spid="9" grpId="0" animBg="1"/>
      <p:bldP spid="13" grpId="0" animBg="1"/>
      <p:bldP spid="15" grpId="0" animBg="1"/>
      <p:bldP spid="15" grpId="1"/>
      <p:bldP spid="6171" grpId="0" animBg="1"/>
      <p:bldP spid="6171" grpId="1" animBg="1"/>
      <p:bldP spid="6171" grpId="2" animBg="1"/>
      <p:bldP spid="6172" grpId="0"/>
      <p:bldP spid="6172" grpId="1"/>
      <p:bldP spid="21" grpId="0"/>
      <p:bldP spid="6180" grpId="0" animBg="1"/>
      <p:bldP spid="6180" grpId="1" animBg="1"/>
      <p:bldP spid="6180" grpId="2"/>
      <p:bldP spid="6181" grpId="0" animBg="1"/>
      <p:bldP spid="6181" grpId="1" animBg="1"/>
      <p:bldP spid="6181" grpId="2"/>
      <p:bldP spid="6182" grpId="0" animBg="1"/>
      <p:bldP spid="6182" grpId="1" animBg="1"/>
      <p:bldP spid="6182" grpId="2"/>
      <p:bldP spid="6183" grpId="0" animBg="1"/>
      <p:bldP spid="6183" grpId="1" animBg="1"/>
      <p:bldP spid="6183" grpId="2"/>
      <p:bldP spid="6184" grpId="0" animBg="1"/>
      <p:bldP spid="6184" grpId="1" animBg="1"/>
      <p:bldP spid="6184" grpId="2"/>
      <p:bldP spid="6185" grpId="0" animBg="1"/>
      <p:bldP spid="6185" grpId="1" animBg="1"/>
      <p:bldP spid="6185" grpId="2"/>
      <p:bldP spid="6186" grpId="0" animBg="1"/>
      <p:bldP spid="6186" grpId="1" animBg="1"/>
      <p:bldP spid="6186" grpId="2"/>
      <p:bldP spid="6187" grpId="0" animBg="1"/>
      <p:bldP spid="6187" grpId="1" animBg="1"/>
      <p:bldP spid="6187" grpId="2"/>
      <p:bldP spid="6188" grpId="0" animBg="1"/>
      <p:bldP spid="6188" grpId="1" animBg="1"/>
      <p:bldP spid="6188" grpId="2"/>
      <p:bldP spid="6189" grpId="0" animBg="1"/>
      <p:bldP spid="6189" grpId="1" animBg="1"/>
      <p:bldP spid="6189" grpId="2"/>
      <p:bldP spid="6190" grpId="0" animBg="1"/>
      <p:bldP spid="6190" grpId="1" animBg="1"/>
      <p:bldP spid="6190" grpId="2"/>
      <p:bldP spid="43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Arrow Connector 42"/>
          <p:cNvCxnSpPr>
            <a:stCxn id="35" idx="3"/>
            <a:endCxn id="34" idx="1"/>
          </p:cNvCxnSpPr>
          <p:nvPr/>
        </p:nvCxnSpPr>
        <p:spPr>
          <a:xfrm flipV="1">
            <a:off x="8657991" y="2998817"/>
            <a:ext cx="651857" cy="20663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75461" y="1893917"/>
            <a:ext cx="2392926" cy="2209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271464" y="577780"/>
            <a:ext cx="2209800" cy="11397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phân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309848" y="2274917"/>
            <a:ext cx="2613212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48191" y="4760415"/>
            <a:ext cx="2209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Hỗn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37" name="Straight Arrow Connector 36"/>
          <p:cNvCxnSpPr>
            <a:stCxn id="11" idx="3"/>
            <a:endCxn id="33" idx="1"/>
          </p:cNvCxnSpPr>
          <p:nvPr/>
        </p:nvCxnSpPr>
        <p:spPr>
          <a:xfrm flipV="1">
            <a:off x="5549152" y="1147639"/>
            <a:ext cx="722312" cy="18511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3" idx="3"/>
            <a:endCxn id="34" idx="1"/>
          </p:cNvCxnSpPr>
          <p:nvPr/>
        </p:nvCxnSpPr>
        <p:spPr>
          <a:xfrm>
            <a:off x="8481264" y="1147639"/>
            <a:ext cx="828584" cy="18511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1" idx="3"/>
            <a:endCxn id="35" idx="1"/>
          </p:cNvCxnSpPr>
          <p:nvPr/>
        </p:nvCxnSpPr>
        <p:spPr>
          <a:xfrm>
            <a:off x="5549152" y="2998817"/>
            <a:ext cx="899039" cy="20663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0" y="76200"/>
            <a:ext cx="12192000" cy="6858000"/>
          </a:xfrm>
          <a:prstGeom prst="rect">
            <a:avLst/>
          </a:prstGeom>
          <a:noFill/>
          <a:ln w="76200" cmpd="tri" algn="ctr">
            <a:pattFill prst="solidDmnd">
              <a:fgClr>
                <a:srgbClr val="993366"/>
              </a:fgClr>
              <a:bgClr>
                <a:srgbClr val="FFFFFF"/>
              </a:bgClr>
            </a:pattFill>
            <a:miter lim="800000"/>
            <a:headEnd/>
            <a:tailEnd/>
          </a:ln>
          <a:effectLst>
            <a:prstShdw prst="shdw17" dist="17961" dir="13500000">
              <a:srgbClr val="5C1F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20243" y="1893917"/>
            <a:ext cx="2328909" cy="2209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31" idx="3"/>
            <a:endCxn id="11" idx="1"/>
          </p:cNvCxnSpPr>
          <p:nvPr/>
        </p:nvCxnSpPr>
        <p:spPr>
          <a:xfrm>
            <a:off x="2568387" y="2998817"/>
            <a:ext cx="6518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05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5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ân thăng bằng Roberval 200g | Lazada.v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1"/>
          <a:stretch/>
        </p:blipFill>
        <p:spPr bwMode="auto">
          <a:xfrm>
            <a:off x="2019300" y="914400"/>
            <a:ext cx="8162925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20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39" y="0"/>
            <a:ext cx="3474720" cy="32629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316" y="0"/>
            <a:ext cx="4430684" cy="3050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0" r="21523" b="16970"/>
          <a:stretch/>
        </p:blipFill>
        <p:spPr>
          <a:xfrm>
            <a:off x="0" y="0"/>
            <a:ext cx="3742683" cy="3150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42" y="3252735"/>
            <a:ext cx="4430684" cy="3503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71" y="3150523"/>
            <a:ext cx="4177364" cy="370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0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684FF9D-5891-4876-BF6C-EB2215E4F9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12" y="2441133"/>
            <a:ext cx="3927769" cy="392776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84010" y="386748"/>
            <a:ext cx="6038947" cy="2310315"/>
            <a:chOff x="403955" y="1411080"/>
            <a:chExt cx="6038947" cy="2310315"/>
          </a:xfrm>
        </p:grpSpPr>
        <p:pic>
          <p:nvPicPr>
            <p:cNvPr id="21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84010" y="1411080"/>
              <a:ext cx="4678838" cy="231031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03955" y="2129747"/>
              <a:ext cx="603894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Brushtip-C" pitchFamily="18" charset="0"/>
                  <a:ea typeface="+mn-ea"/>
                  <a:cs typeface="+mn-cs"/>
                </a:rPr>
                <a:t>Tổng</a:t>
              </a:r>
              <a:r>
                <a:rPr kumimoji="0" lang="en-US" sz="80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Brushtip-C" pitchFamily="18" charset="0"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Brushtip-C" pitchFamily="18" charset="0"/>
                  <a:ea typeface="+mn-ea"/>
                  <a:cs typeface="+mn-cs"/>
                </a:rPr>
                <a:t>kết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Brushtip-C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54332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3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1132867"/>
            <a:ext cx="109727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75BBE8">
                    <a:lumMod val="50000"/>
                  </a:srgbClr>
                </a:solidFill>
                <a:effectLst/>
                <a:uLnTx/>
                <a:uFillTx/>
                <a:latin typeface="Patrick Hand"/>
                <a:ea typeface="+mn-ea"/>
                <a:cs typeface="+mn-cs"/>
                <a:sym typeface="Patrick Hand"/>
              </a:rPr>
              <a:t>XIN CHÂN THÀNH CẢM ƠN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75BBE8">
                    <a:lumMod val="50000"/>
                  </a:srgbClr>
                </a:solidFill>
                <a:effectLst/>
                <a:uLnTx/>
                <a:uFillTx/>
                <a:latin typeface="Patrick Hand"/>
                <a:ea typeface="+mn-ea"/>
                <a:cs typeface="+mn-cs"/>
                <a:sym typeface="Patrick Hand"/>
              </a:rPr>
              <a:t>BAN GIÁM KHẢO VÀ QUÝ THẦY CÔ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rgbClr val="75BBE8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360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xmlns="" id="{DC169368-9285-436D-8641-D82F8F8409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64807" cy="6858000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9B21BD6E-1EBB-4E09-9C40-F444225594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4" b="35100"/>
          <a:stretch/>
        </p:blipFill>
        <p:spPr>
          <a:xfrm>
            <a:off x="9420850" y="3428999"/>
            <a:ext cx="2771150" cy="3474861"/>
          </a:xfrm>
          <a:custGeom>
            <a:avLst/>
            <a:gdLst>
              <a:gd name="connsiteX0" fmla="*/ 0 w 3549445"/>
              <a:gd name="connsiteY0" fmla="*/ 0 h 4450798"/>
              <a:gd name="connsiteX1" fmla="*/ 3549445 w 3549445"/>
              <a:gd name="connsiteY1" fmla="*/ 0 h 4450798"/>
              <a:gd name="connsiteX2" fmla="*/ 3549445 w 3549445"/>
              <a:gd name="connsiteY2" fmla="*/ 4450798 h 4450798"/>
              <a:gd name="connsiteX3" fmla="*/ 522014 w 3549445"/>
              <a:gd name="connsiteY3" fmla="*/ 4450798 h 4450798"/>
              <a:gd name="connsiteX4" fmla="*/ 496937 w 3549445"/>
              <a:gd name="connsiteY4" fmla="*/ 4428007 h 4450798"/>
              <a:gd name="connsiteX5" fmla="*/ 32344 w 3549445"/>
              <a:gd name="connsiteY5" fmla="*/ 4176465 h 4450798"/>
              <a:gd name="connsiteX6" fmla="*/ 0 w 3549445"/>
              <a:gd name="connsiteY6" fmla="*/ 4168148 h 445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9445" h="4450798">
                <a:moveTo>
                  <a:pt x="0" y="0"/>
                </a:moveTo>
                <a:lnTo>
                  <a:pt x="3549445" y="0"/>
                </a:lnTo>
                <a:lnTo>
                  <a:pt x="3549445" y="4450798"/>
                </a:lnTo>
                <a:lnTo>
                  <a:pt x="522014" y="4450798"/>
                </a:lnTo>
                <a:lnTo>
                  <a:pt x="496937" y="4428007"/>
                </a:lnTo>
                <a:cubicBezTo>
                  <a:pt x="361455" y="4316197"/>
                  <a:pt x="204139" y="4229899"/>
                  <a:pt x="32344" y="4176465"/>
                </a:cubicBezTo>
                <a:lnTo>
                  <a:pt x="0" y="4168148"/>
                </a:lnTo>
                <a:close/>
              </a:path>
            </a:pathLst>
          </a:custGeom>
        </p:spPr>
      </p:pic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E1968013-ED0F-48E4-AEC1-7BAA0864AF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2857515"/>
            <a:ext cx="4019551" cy="4029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547375" y="285041"/>
            <a:ext cx="9867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l Blue" pitchFamily="18" charset="0"/>
                <a:ea typeface="+mn-ea"/>
                <a:cs typeface="+mn-cs"/>
              </a:rPr>
              <a:t>KHỞI ĐỘNG</a:t>
            </a: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85229" y="1819406"/>
            <a:ext cx="6007549" cy="35069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6548" y="2249421"/>
            <a:ext cx="60389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Brushtip-C" pitchFamily="18" charset="0"/>
                <a:ea typeface="+mn-ea"/>
                <a:cs typeface="+mn-cs"/>
              </a:rPr>
              <a:t>Con </a:t>
            </a:r>
            <a:r>
              <a:rPr kumimoji="0" lang="en-US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Brushtip-C" pitchFamily="18" charset="0"/>
                <a:ea typeface="+mn-ea"/>
                <a:cs typeface="+mn-cs"/>
              </a:rPr>
              <a:t>số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Brushtip-C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Brushtip-C" pitchFamily="18" charset="0"/>
                <a:ea typeface="+mn-ea"/>
                <a:cs typeface="+mn-cs"/>
              </a:rPr>
              <a:t>may </a:t>
            </a:r>
            <a:r>
              <a:rPr kumimoji="0" lang="en-US" sz="8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Brushtip-C" pitchFamily="18" charset="0"/>
                <a:ea typeface="+mn-ea"/>
                <a:cs typeface="+mn-cs"/>
              </a:rPr>
              <a:t>mắn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Brushtip-C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6518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3"/>
          <p:cNvSpPr>
            <a:spLocks noChangeArrowheads="1"/>
          </p:cNvSpPr>
          <p:nvPr/>
        </p:nvSpPr>
        <p:spPr bwMode="auto">
          <a:xfrm>
            <a:off x="6779066" y="1394883"/>
            <a:ext cx="3487152" cy="21161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4" name="Rectangle 43"/>
          <p:cNvSpPr>
            <a:spLocks noChangeArrowheads="1"/>
          </p:cNvSpPr>
          <p:nvPr/>
        </p:nvSpPr>
        <p:spPr bwMode="auto">
          <a:xfrm>
            <a:off x="2394064" y="3798916"/>
            <a:ext cx="3483033" cy="215299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5" name="Rectangle 43"/>
          <p:cNvSpPr>
            <a:spLocks noChangeArrowheads="1"/>
          </p:cNvSpPr>
          <p:nvPr/>
        </p:nvSpPr>
        <p:spPr bwMode="auto">
          <a:xfrm>
            <a:off x="6826651" y="3798915"/>
            <a:ext cx="3439567" cy="215299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30" name="Rectangle 43"/>
          <p:cNvSpPr>
            <a:spLocks noChangeArrowheads="1"/>
          </p:cNvSpPr>
          <p:nvPr/>
        </p:nvSpPr>
        <p:spPr bwMode="auto">
          <a:xfrm>
            <a:off x="2394065" y="1394883"/>
            <a:ext cx="3483033" cy="21161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31" name="Text Box 4"/>
          <p:cNvSpPr txBox="1">
            <a:spLocks noChangeArrowheads="1"/>
          </p:cNvSpPr>
          <p:nvPr/>
        </p:nvSpPr>
        <p:spPr bwMode="auto">
          <a:xfrm>
            <a:off x="2512182" y="1696582"/>
            <a:ext cx="324679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3" name="Text Box 24"/>
          <p:cNvSpPr txBox="1">
            <a:spLocks noChangeArrowheads="1"/>
          </p:cNvSpPr>
          <p:nvPr/>
        </p:nvSpPr>
        <p:spPr bwMode="auto">
          <a:xfrm>
            <a:off x="7175113" y="4364687"/>
            <a:ext cx="2743200" cy="13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en-US" sz="2667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67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thưởng</a:t>
            </a:r>
            <a:r>
              <a:rPr kumimoji="0" lang="en-US" altLang="en-US" sz="2667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67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667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67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2667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67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667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altLang="en-US" sz="2667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tràng</a:t>
            </a:r>
            <a:r>
              <a:rPr kumimoji="0" lang="en-US" altLang="en-US" sz="2667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67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pháo</a:t>
            </a:r>
            <a:r>
              <a:rPr kumimoji="0" lang="en-US" altLang="en-US" sz="2667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67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endParaRPr kumimoji="0" lang="en-US" altLang="en-US" sz="26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6826650" y="3793962"/>
            <a:ext cx="3487152" cy="215794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F7B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4</a:t>
            </a:r>
          </a:p>
        </p:txBody>
      </p:sp>
      <p:sp>
        <p:nvSpPr>
          <p:cNvPr id="34" name="Rectangle 54"/>
          <p:cNvSpPr>
            <a:spLocks noChangeArrowheads="1"/>
          </p:cNvSpPr>
          <p:nvPr/>
        </p:nvSpPr>
        <p:spPr bwMode="auto">
          <a:xfrm>
            <a:off x="2394061" y="1387951"/>
            <a:ext cx="3483035" cy="212808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F7B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</a:t>
            </a:r>
          </a:p>
        </p:txBody>
      </p:sp>
      <p:sp>
        <p:nvSpPr>
          <p:cNvPr id="12320" name="Text Box 35"/>
          <p:cNvSpPr txBox="1">
            <a:spLocks noChangeArrowheads="1"/>
          </p:cNvSpPr>
          <p:nvPr/>
        </p:nvSpPr>
        <p:spPr bwMode="auto">
          <a:xfrm>
            <a:off x="2780402" y="-34528"/>
            <a:ext cx="78302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Con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may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mắn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7175113" y="1885840"/>
            <a:ext cx="25913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quyển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sổ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Rectangle 54"/>
          <p:cNvSpPr>
            <a:spLocks noChangeArrowheads="1"/>
          </p:cNvSpPr>
          <p:nvPr/>
        </p:nvSpPr>
        <p:spPr bwMode="auto">
          <a:xfrm>
            <a:off x="6779066" y="1387951"/>
            <a:ext cx="3487152" cy="212114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F7B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2394063" y="4033226"/>
            <a:ext cx="34830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54"/>
          <p:cNvSpPr>
            <a:spLocks noChangeArrowheads="1"/>
          </p:cNvSpPr>
          <p:nvPr/>
        </p:nvSpPr>
        <p:spPr bwMode="auto">
          <a:xfrm>
            <a:off x="2394063" y="3793961"/>
            <a:ext cx="3530619" cy="215794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F7B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6121408"/>
      </p:ext>
    </p:extLst>
  </p:cSld>
  <p:clrMapOvr>
    <a:masterClrMapping/>
  </p:clrMapOvr>
  <p:transition spd="slow" advTm="120107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34" grpId="0" animBg="1"/>
      <p:bldP spid="3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9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6952" y="383641"/>
            <a:ext cx="1176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mét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44357" y="859171"/>
            <a:ext cx="609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9150182" y="844801"/>
            <a:ext cx="1573236" cy="54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226655" y="844801"/>
            <a:ext cx="677170" cy="54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800600" y="859171"/>
            <a:ext cx="37698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>
          <a:xfrm>
            <a:off x="8077200" y="6569076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93C63-9EC1-44AF-AA7A-006923836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0" y="76200"/>
            <a:ext cx="12192000" cy="6858000"/>
          </a:xfrm>
          <a:prstGeom prst="rect">
            <a:avLst/>
          </a:prstGeom>
          <a:noFill/>
          <a:ln w="76200" cmpd="tri" algn="ctr">
            <a:pattFill prst="solidDmnd">
              <a:fgClr>
                <a:srgbClr val="993366"/>
              </a:fgClr>
              <a:bgClr>
                <a:srgbClr val="FFFFFF"/>
              </a:bgClr>
            </a:pattFill>
            <a:miter lim="800000"/>
            <a:headEnd/>
            <a:tailEnd/>
          </a:ln>
          <a:effectLst>
            <a:prstShdw prst="shdw17" dist="17961" dir="13500000">
              <a:srgbClr val="5C1F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3407" y="1921760"/>
            <a:ext cx="7269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3m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6dm                          b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4dm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c) 34m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5cm                        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d) 345cm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6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15247" y="309829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):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756122"/>
              </p:ext>
            </p:extLst>
          </p:nvPr>
        </p:nvGraphicFramePr>
        <p:xfrm>
          <a:off x="2705100" y="1400908"/>
          <a:ext cx="67818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22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tấn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ki-lô-gam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83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3,2 </a:t>
                      </a:r>
                      <a:r>
                        <a:rPr lang="en-US" sz="3200" b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tấn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3200kg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502 kg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tấn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83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kg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3224094" y="788332"/>
            <a:ext cx="3200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0" y="76200"/>
            <a:ext cx="12192000" cy="6858000"/>
          </a:xfrm>
          <a:prstGeom prst="rect">
            <a:avLst/>
          </a:prstGeom>
          <a:noFill/>
          <a:ln w="76200" cmpd="tri" algn="ctr">
            <a:pattFill prst="solidDmnd">
              <a:fgClr>
                <a:srgbClr val="993366"/>
              </a:fgClr>
              <a:bgClr>
                <a:srgbClr val="FFFFFF"/>
              </a:bgClr>
            </a:pattFill>
            <a:miter lim="800000"/>
            <a:headEnd/>
            <a:tailEnd/>
          </a:ln>
          <a:effectLst>
            <a:prstShdw prst="shdw17" dist="17961" dir="13500000">
              <a:srgbClr val="5C1F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567059" y="788332"/>
            <a:ext cx="162581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6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93C63-9EC1-44AF-AA7A-006923836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09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5058" y="1698626"/>
            <a:ext cx="8521885" cy="184665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cap="all" dirty="0" err="1">
                <a:ln w="0"/>
                <a:gradFill flip="none">
                  <a:gsLst>
                    <a:gs pos="0">
                      <a:srgbClr val="D3481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3481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34817">
                        <a:shade val="65000"/>
                        <a:satMod val="130000"/>
                      </a:srgbClr>
                    </a:gs>
                    <a:gs pos="92000">
                      <a:srgbClr val="D34817">
                        <a:shade val="50000"/>
                        <a:satMod val="120000"/>
                      </a:srgbClr>
                    </a:gs>
                    <a:gs pos="100000">
                      <a:srgbClr val="D3481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TRò</a:t>
            </a:r>
            <a:r>
              <a:rPr lang="en-US" sz="5400" b="1" cap="all" dirty="0">
                <a:ln w="0"/>
                <a:gradFill flip="none">
                  <a:gsLst>
                    <a:gs pos="0">
                      <a:srgbClr val="D3481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3481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34817">
                        <a:shade val="65000"/>
                        <a:satMod val="130000"/>
                      </a:srgbClr>
                    </a:gs>
                    <a:gs pos="92000">
                      <a:srgbClr val="D34817">
                        <a:shade val="50000"/>
                        <a:satMod val="120000"/>
                      </a:srgbClr>
                    </a:gs>
                    <a:gs pos="100000">
                      <a:srgbClr val="D3481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rgbClr val="D3481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3481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34817">
                        <a:shade val="65000"/>
                        <a:satMod val="130000"/>
                      </a:srgbClr>
                    </a:gs>
                    <a:gs pos="92000">
                      <a:srgbClr val="D34817">
                        <a:shade val="50000"/>
                        <a:satMod val="120000"/>
                      </a:srgbClr>
                    </a:gs>
                    <a:gs pos="100000">
                      <a:srgbClr val="D3481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chơi</a:t>
            </a:r>
            <a:r>
              <a:rPr lang="en-US" sz="5400" b="1" cap="all" dirty="0">
                <a:ln w="0"/>
                <a:gradFill flip="none">
                  <a:gsLst>
                    <a:gs pos="0">
                      <a:srgbClr val="D3481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3481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34817">
                        <a:shade val="65000"/>
                        <a:satMod val="130000"/>
                      </a:srgbClr>
                    </a:gs>
                    <a:gs pos="92000">
                      <a:srgbClr val="D34817">
                        <a:shade val="50000"/>
                        <a:satMod val="120000"/>
                      </a:srgbClr>
                    </a:gs>
                    <a:gs pos="100000">
                      <a:srgbClr val="D3481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Rung </a:t>
            </a:r>
            <a:r>
              <a:rPr lang="en-US" sz="6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chuông</a:t>
            </a:r>
            <a:r>
              <a:rPr lang="en-US" sz="6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 </a:t>
            </a:r>
            <a:r>
              <a:rPr lang="en-US" sz="6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vàng</a:t>
            </a:r>
            <a:endParaRPr lang="en-US" sz="6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charset="0"/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4070350"/>
            <a:ext cx="2762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161926"/>
            <a:ext cx="187325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62400"/>
            <a:ext cx="37909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4070350"/>
            <a:ext cx="37909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036639"/>
            <a:ext cx="9937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304800"/>
            <a:ext cx="762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3825875"/>
            <a:ext cx="20574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2949576"/>
            <a:ext cx="9271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3962401"/>
            <a:ext cx="196215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1" y="3784601"/>
            <a:ext cx="20859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63008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2590800" y="1157289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3200" b="1">
              <a:solidFill>
                <a:srgbClr val="FF0000"/>
              </a:solidFill>
              <a:latin typeface=".VnTimeH" pitchFamily="34" charset="0"/>
            </a:endParaRPr>
          </a:p>
        </p:txBody>
      </p:sp>
      <p:grpSp>
        <p:nvGrpSpPr>
          <p:cNvPr id="4099" name="Group 23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4110" name="Picture 24" descr="bluline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25" descr="bluline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26" descr="bluline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99" y="2099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27" descr="bluline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87" y="2147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" name="Line 30"/>
          <p:cNvSpPr>
            <a:spLocks noChangeShapeType="1"/>
          </p:cNvSpPr>
          <p:nvPr/>
        </p:nvSpPr>
        <p:spPr bwMode="auto">
          <a:xfrm>
            <a:off x="1524000" y="1600200"/>
            <a:ext cx="9144000" cy="0"/>
          </a:xfrm>
          <a:prstGeom prst="line">
            <a:avLst/>
          </a:prstGeom>
          <a:noFill/>
          <a:ln w="57150" cmpd="thinThick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101" name="Text Box 32"/>
          <p:cNvSpPr txBox="1">
            <a:spLocks noChangeArrowheads="1"/>
          </p:cNvSpPr>
          <p:nvPr/>
        </p:nvSpPr>
        <p:spPr bwMode="auto">
          <a:xfrm>
            <a:off x="1752600" y="2057401"/>
            <a:ext cx="8839200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fr-F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fr-FR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con. </a:t>
            </a:r>
            <a:r>
              <a:rPr lang="fr-F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là 10 </a:t>
            </a:r>
            <a:r>
              <a:rPr lang="fr-F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fr-F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Text Box 33"/>
          <p:cNvSpPr txBox="1">
            <a:spLocks noChangeArrowheads="1"/>
          </p:cNvSpPr>
          <p:nvPr/>
        </p:nvSpPr>
        <p:spPr bwMode="auto">
          <a:xfrm>
            <a:off x="1752600" y="1600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FF0066"/>
                </a:solidFill>
                <a:latin typeface=".VnArial NarrowH" pitchFamily="34" charset="0"/>
              </a:rPr>
              <a:t>:</a:t>
            </a:r>
            <a:endParaRPr lang="en-US" sz="2400" b="1" dirty="0">
              <a:solidFill>
                <a:srgbClr val="FF0066"/>
              </a:solidFill>
              <a:latin typeface=".VnArial NarrowH" pitchFamily="34" charset="0"/>
            </a:endParaRPr>
          </a:p>
        </p:txBody>
      </p:sp>
      <p:pic>
        <p:nvPicPr>
          <p:cNvPr id="410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219076"/>
            <a:ext cx="20669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88" y="139700"/>
            <a:ext cx="2309812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75" y="5091113"/>
            <a:ext cx="24574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6" y="5080001"/>
            <a:ext cx="23336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770884" y="85725"/>
            <a:ext cx="6296916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cap="all" dirty="0" err="1">
                <a:ln w="0"/>
                <a:gradFill flip="none">
                  <a:gsLst>
                    <a:gs pos="0">
                      <a:srgbClr val="D3481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3481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34817">
                        <a:shade val="65000"/>
                        <a:satMod val="130000"/>
                      </a:srgbClr>
                    </a:gs>
                    <a:gs pos="92000">
                      <a:srgbClr val="D34817">
                        <a:shade val="50000"/>
                        <a:satMod val="120000"/>
                      </a:srgbClr>
                    </a:gs>
                    <a:gs pos="100000">
                      <a:srgbClr val="D3481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TRò</a:t>
            </a:r>
            <a:r>
              <a:rPr lang="en-US" sz="4400" b="1" cap="all" dirty="0">
                <a:ln w="0"/>
                <a:gradFill flip="none">
                  <a:gsLst>
                    <a:gs pos="0">
                      <a:srgbClr val="D3481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3481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34817">
                        <a:shade val="65000"/>
                        <a:satMod val="130000"/>
                      </a:srgbClr>
                    </a:gs>
                    <a:gs pos="92000">
                      <a:srgbClr val="D34817">
                        <a:shade val="50000"/>
                        <a:satMod val="120000"/>
                      </a:srgbClr>
                    </a:gs>
                    <a:gs pos="100000">
                      <a:srgbClr val="D3481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 </a:t>
            </a:r>
            <a:r>
              <a:rPr lang="en-US" sz="4400" b="1" cap="all" dirty="0" err="1">
                <a:ln w="0"/>
                <a:gradFill flip="none">
                  <a:gsLst>
                    <a:gs pos="0">
                      <a:srgbClr val="D3481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3481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34817">
                        <a:shade val="65000"/>
                        <a:satMod val="130000"/>
                      </a:srgbClr>
                    </a:gs>
                    <a:gs pos="92000">
                      <a:srgbClr val="D34817">
                        <a:shade val="50000"/>
                        <a:satMod val="120000"/>
                      </a:srgbClr>
                    </a:gs>
                    <a:gs pos="100000">
                      <a:srgbClr val="D3481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chơi</a:t>
            </a:r>
            <a:r>
              <a:rPr lang="en-US" sz="4400" b="1" cap="all" dirty="0">
                <a:ln w="0"/>
                <a:gradFill flip="none">
                  <a:gsLst>
                    <a:gs pos="0">
                      <a:srgbClr val="D3481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3481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34817">
                        <a:shade val="65000"/>
                        <a:satMod val="130000"/>
                      </a:srgbClr>
                    </a:gs>
                    <a:gs pos="92000">
                      <a:srgbClr val="D34817">
                        <a:shade val="50000"/>
                        <a:satMod val="120000"/>
                      </a:srgbClr>
                    </a:gs>
                    <a:gs pos="100000">
                      <a:srgbClr val="D3481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Rung </a:t>
            </a:r>
            <a:r>
              <a:rPr lang="en-US" sz="4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chuông</a:t>
            </a: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 </a:t>
            </a:r>
            <a:r>
              <a:rPr lang="en-US" sz="4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vàng</a:t>
            </a:r>
            <a:endParaRPr lang="en-US" sz="4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charset="0"/>
            </a:endParaRPr>
          </a:p>
        </p:txBody>
      </p:sp>
      <p:pic>
        <p:nvPicPr>
          <p:cNvPr id="410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03813"/>
            <a:ext cx="25908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4" y="5103814"/>
            <a:ext cx="714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055722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2456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75BBE8"/>
      </a:accent1>
      <a:accent2>
        <a:srgbClr val="75BBE8"/>
      </a:accent2>
      <a:accent3>
        <a:srgbClr val="75BBE8"/>
      </a:accent3>
      <a:accent4>
        <a:srgbClr val="75BBE8"/>
      </a:accent4>
      <a:accent5>
        <a:srgbClr val="75BBE8"/>
      </a:accent5>
      <a:accent6>
        <a:srgbClr val="75BBE8"/>
      </a:accent6>
      <a:hlink>
        <a:srgbClr val="EFD600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2456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75BBE8"/>
      </a:accent1>
      <a:accent2>
        <a:srgbClr val="75BBE8"/>
      </a:accent2>
      <a:accent3>
        <a:srgbClr val="75BBE8"/>
      </a:accent3>
      <a:accent4>
        <a:srgbClr val="75BBE8"/>
      </a:accent4>
      <a:accent5>
        <a:srgbClr val="75BBE8"/>
      </a:accent5>
      <a:accent6>
        <a:srgbClr val="75BBE8"/>
      </a:accent6>
      <a:hlink>
        <a:srgbClr val="EFD600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主题​​">
  <a:themeElements>
    <a:clrScheme name="自定义 2456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75BBE8"/>
      </a:accent1>
      <a:accent2>
        <a:srgbClr val="75BBE8"/>
      </a:accent2>
      <a:accent3>
        <a:srgbClr val="75BBE8"/>
      </a:accent3>
      <a:accent4>
        <a:srgbClr val="75BBE8"/>
      </a:accent4>
      <a:accent5>
        <a:srgbClr val="75BBE8"/>
      </a:accent5>
      <a:accent6>
        <a:srgbClr val="75BBE8"/>
      </a:accent6>
      <a:hlink>
        <a:srgbClr val="EFD600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457</Words>
  <Application>Microsoft Office PowerPoint</Application>
  <PresentationFormat>Widescreen</PresentationFormat>
  <Paragraphs>149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</vt:vector>
  </HeadingPairs>
  <TitlesOfParts>
    <vt:vector size="47" baseType="lpstr">
      <vt:lpstr>SimSun</vt:lpstr>
      <vt:lpstr>.VnArial NarrowH</vt:lpstr>
      <vt:lpstr>.VnBahamasBH</vt:lpstr>
      <vt:lpstr>.VnHelvetInsH</vt:lpstr>
      <vt:lpstr>.VnTime</vt:lpstr>
      <vt:lpstr>.VnTimeH</vt:lpstr>
      <vt:lpstr>Arial</vt:lpstr>
      <vt:lpstr>Calibri</vt:lpstr>
      <vt:lpstr>Franklin Gothic Book</vt:lpstr>
      <vt:lpstr>Impact</vt:lpstr>
      <vt:lpstr>Patrick Hand</vt:lpstr>
      <vt:lpstr>Perpetua</vt:lpstr>
      <vt:lpstr>Times New Roman</vt:lpstr>
      <vt:lpstr>UTM Brushtip-C</vt:lpstr>
      <vt:lpstr>UTM Cool Blue</vt:lpstr>
      <vt:lpstr>VNI-Times</vt:lpstr>
      <vt:lpstr>Wingdings 2</vt:lpstr>
      <vt:lpstr>等线</vt:lpstr>
      <vt:lpstr>等线 Light</vt:lpstr>
      <vt:lpstr>Default Design</vt:lpstr>
      <vt:lpstr>2_Office 主题​​</vt:lpstr>
      <vt:lpstr>Office 主题​​</vt:lpstr>
      <vt:lpstr>6_Office 主题​​</vt:lpstr>
      <vt:lpstr>Office Theme</vt:lpstr>
      <vt:lpstr>1_Office Theme</vt:lpstr>
      <vt:lpstr>2_Office Theme</vt:lpstr>
      <vt:lpstr>Equity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25</cp:revision>
  <dcterms:created xsi:type="dcterms:W3CDTF">2022-10-29T02:11:13Z</dcterms:created>
  <dcterms:modified xsi:type="dcterms:W3CDTF">2023-03-17T13:42:14Z</dcterms:modified>
</cp:coreProperties>
</file>