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32" r:id="rId5"/>
    <p:sldMasterId id="2147483744" r:id="rId6"/>
  </p:sldMasterIdLst>
  <p:notesMasterIdLst>
    <p:notesMasterId r:id="rId23"/>
  </p:notesMasterIdLst>
  <p:sldIdLst>
    <p:sldId id="257" r:id="rId7"/>
    <p:sldId id="287" r:id="rId8"/>
    <p:sldId id="330" r:id="rId9"/>
    <p:sldId id="259" r:id="rId10"/>
    <p:sldId id="313" r:id="rId11"/>
    <p:sldId id="312" r:id="rId12"/>
    <p:sldId id="314" r:id="rId13"/>
    <p:sldId id="333" r:id="rId14"/>
    <p:sldId id="331" r:id="rId15"/>
    <p:sldId id="332" r:id="rId16"/>
    <p:sldId id="329" r:id="rId17"/>
    <p:sldId id="327" r:id="rId18"/>
    <p:sldId id="321" r:id="rId19"/>
    <p:sldId id="405" r:id="rId20"/>
    <p:sldId id="406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9A3F-4D92-4A1D-B498-03F40AC0727F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A0EF-0558-47FB-B2C2-1ED6B5A4A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0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5A0EF-0558-47FB-B2C2-1ED6B5A4A8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96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00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218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88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39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5790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831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103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46727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15848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9863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12040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5017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3416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0286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753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3918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73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7210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03829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23118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0013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738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02210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4831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3497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90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425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49768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7717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588043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80626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64864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4617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323352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678996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07799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99043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38117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7885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244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62919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87404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07204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7132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33499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308760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0926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9962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386563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649129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4347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83507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86627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727288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505666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85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31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5544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53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480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555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0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5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56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22-Mar-23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347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22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0180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2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196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130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302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469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98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762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281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63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175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6389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4336BB-5106-48CE-BE62-D4C53A22AB3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EE0434CD-D44C-488D-91B3-34505595D4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5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B85974-CC58-40AD-9CA3-E1852009D6C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344214-17DD-4D1F-8042-B7C1F627AE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950" y="32385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3296-077A-4C52-9883-AC1E51D43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175" y="1356325"/>
            <a:ext cx="3426249" cy="792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7EC443-2028-418A-9A84-3AE85B32D6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083" y="2346866"/>
            <a:ext cx="731583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867776"/>
              <a:ext cx="4391087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Việc cuối cùng, các bạn lấy nước tưới cây</a:t>
              </a:r>
              <a:r>
                <a:rPr kumimoji="0" lang="en-US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6C330D0-96F8-460F-9788-3390DA95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966912"/>
            <a:ext cx="3028211" cy="29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3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48D76F-C129-4FFA-A57A-64407E7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35" y="1140666"/>
            <a:ext cx="8815580" cy="110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A591725-1F50-4575-8CF1-25182CC0D831}"/>
              </a:ext>
            </a:extLst>
          </p:cNvPr>
          <p:cNvGrpSpPr/>
          <p:nvPr/>
        </p:nvGrpSpPr>
        <p:grpSpPr>
          <a:xfrm>
            <a:off x="4221278" y="2676525"/>
            <a:ext cx="4084522" cy="2838450"/>
            <a:chOff x="0" y="2686369"/>
            <a:chExt cx="5455920" cy="4503431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F17FC6D-2FF8-43E7-948B-55C7AFCB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B5FA08DD-9790-4748-9CBA-B39EFC91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13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392839-AFA1-4CA9-9CF9-3152DFAC6BB5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8DBA2A-7608-453C-8D5E-BD71F069E91B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6" name="Picture 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94F110C8-1666-4C2C-99E8-EB94A446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CFB9DE-32FC-42F1-BA7D-F1FA4FD8C39C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3 phần)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3199C86C-5404-4B12-9B13-33AA4F0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3BD3CD-6BF7-4A48-B241-EC2E177680A2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780B85-C788-4EF0-8B05-09DBCFADBF5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1" name="Picture 1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10EFB0D0-8F66-416D-BE54-A69178E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DF2D95-C4B0-4A3A-85CC-7B08210E7283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204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nội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dung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lời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hay)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D2857AB3-15A5-466E-9DEB-BE4ACB43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A55AF1-91A8-48B7-B020-99DF1B340F25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806664-EDDE-4BD1-A001-507DEEB4621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D3C59286-7867-4753-965F-B0F80BF1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9CDC8E-FE50-423A-83AE-5841DB8C442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25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829743C-2CFC-405F-A08F-174DEE0F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6A8BC1-FE76-4C8C-B2E6-A36C8209C5F6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D53A6420-221E-47C9-8821-76D0B9EE9DC8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="" xmlns:ask="http://schemas.microsoft.com/office/drawing/2018/sketchyshapes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7A3872-AB4B-4ACB-9000-D5E57CF41228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EF3B9A-0F16-4AB2-9B85-8FD8A8BBEAEA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812DA66-4725-494D-9237-3952A03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8D4390CC-2C3D-438F-A6D3-0B1C7C73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CA25A8-BDAF-48DA-B827-2EA6D38C7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140" y="2221540"/>
            <a:ext cx="7340220" cy="1633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1B548-9724-4732-974F-34411B736FE8}"/>
              </a:ext>
            </a:extLst>
          </p:cNvPr>
          <p:cNvSpPr txBox="1"/>
          <p:nvPr/>
        </p:nvSpPr>
        <p:spPr>
          <a:xfrm>
            <a:off x="4816011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67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7298690" y="483235"/>
            <a:ext cx="4229735" cy="2678430"/>
            <a:chOff x="9759" y="923"/>
            <a:chExt cx="6661" cy="4218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9759" y="923"/>
              <a:ext cx="6661" cy="4218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10294" y="2151"/>
              <a:ext cx="5561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Cây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xanh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mang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lợi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ích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666750" y="708660"/>
            <a:ext cx="6486525" cy="2281555"/>
            <a:chOff x="1050" y="1116"/>
            <a:chExt cx="10215" cy="3593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050" y="1116"/>
              <a:ext cx="10095" cy="3593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125" y="1344"/>
              <a:ext cx="1014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Cây xanh có tác dụng ngăn chặn quá trình bốc hơi nước, giữ độ ẩm đất, không khí, kiểm soát gió và lưu thông gió</a:t>
              </a:r>
              <a:r>
                <a:rPr lang="en-US" sz="3000" b="0" i="0" dirty="0">
                  <a:solidFill>
                    <a:srgbClr val="202124"/>
                  </a:solidFill>
                  <a:effectLst/>
                  <a:latin typeface="arial" panose="020B0604020202020204" pitchFamily="34" charset="0"/>
                </a:rPr>
                <a:t>,….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174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xlr-bg-result (8)">
            <a:extLst>
              <a:ext uri="{FF2B5EF4-FFF2-40B4-BE49-F238E27FC236}">
                <a16:creationId xmlns:a16="http://schemas.microsoft.com/office/drawing/2014/main" id="{57EABE8D-DE48-44B0-AB6A-95D31688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45" y="3408680"/>
            <a:ext cx="1847850" cy="3444875"/>
          </a:xfrm>
          <a:prstGeom prst="rect">
            <a:avLst/>
          </a:prstGeom>
        </p:spPr>
      </p:pic>
      <p:pic>
        <p:nvPicPr>
          <p:cNvPr id="7" name="Content Placeholder 12" descr="Picture9">
            <a:extLst>
              <a:ext uri="{FF2B5EF4-FFF2-40B4-BE49-F238E27FC236}">
                <a16:creationId xmlns:a16="http://schemas.microsoft.com/office/drawing/2014/main" id="{77D7CE29-82E4-4222-B802-A642EFCF7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3755" y="2615040"/>
            <a:ext cx="2379980" cy="398440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335AC3-938F-4D7A-9A98-33FECAE30CC3}"/>
              </a:ext>
            </a:extLst>
          </p:cNvPr>
          <p:cNvGrpSpPr/>
          <p:nvPr/>
        </p:nvGrpSpPr>
        <p:grpSpPr>
          <a:xfrm>
            <a:off x="6610350" y="455295"/>
            <a:ext cx="5429250" cy="3297555"/>
            <a:chOff x="8675" y="879"/>
            <a:chExt cx="8550" cy="5193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E516ACBB-B93D-4D6A-A73D-98991C250537}"/>
                </a:ext>
              </a:extLst>
            </p:cNvPr>
            <p:cNvSpPr/>
            <p:nvPr/>
          </p:nvSpPr>
          <p:spPr>
            <a:xfrm>
              <a:off x="8675" y="879"/>
              <a:ext cx="8550" cy="5193"/>
            </a:xfrm>
            <a:prstGeom prst="cloud">
              <a:avLst/>
            </a:prstGeom>
            <a:solidFill>
              <a:srgbClr val="FBF7E0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Text Box 21">
              <a:extLst>
                <a:ext uri="{FF2B5EF4-FFF2-40B4-BE49-F238E27FC236}">
                  <a16:creationId xmlns:a16="http://schemas.microsoft.com/office/drawing/2014/main" id="{3A8A2787-8E66-4C40-A09E-93EE82A409D3}"/>
                </a:ext>
              </a:extLst>
            </p:cNvPr>
            <p:cNvSpPr txBox="1"/>
            <p:nvPr/>
          </p:nvSpPr>
          <p:spPr>
            <a:xfrm>
              <a:off x="9814" y="2466"/>
              <a:ext cx="6376" cy="1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Hoạt động tr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ồ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C32B8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+mn-cs"/>
                  <a:sym typeface="+mn-ea"/>
                </a:rPr>
                <a:t>ng cây có ý nghĩa như thế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32B8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BD1D0D-0CB4-4972-A403-22E02BCE2782}"/>
              </a:ext>
            </a:extLst>
          </p:cNvPr>
          <p:cNvGrpSpPr/>
          <p:nvPr/>
        </p:nvGrpSpPr>
        <p:grpSpPr>
          <a:xfrm>
            <a:off x="1012825" y="708660"/>
            <a:ext cx="5597525" cy="2545715"/>
            <a:chOff x="1595" y="1116"/>
            <a:chExt cx="8815" cy="4009"/>
          </a:xfrm>
        </p:grpSpPr>
        <p:sp>
          <p:nvSpPr>
            <p:cNvPr id="12" name="Rounded Rectangular Callout 18">
              <a:extLst>
                <a:ext uri="{FF2B5EF4-FFF2-40B4-BE49-F238E27FC236}">
                  <a16:creationId xmlns:a16="http://schemas.microsoft.com/office/drawing/2014/main" id="{E7B35E78-E2F5-4FCB-9352-773EA4254DF5}"/>
                </a:ext>
              </a:extLst>
            </p:cNvPr>
            <p:cNvSpPr/>
            <p:nvPr/>
          </p:nvSpPr>
          <p:spPr>
            <a:xfrm>
              <a:off x="1595" y="1116"/>
              <a:ext cx="8815" cy="4009"/>
            </a:xfrm>
            <a:prstGeom prst="wedgeRoundRectCallout">
              <a:avLst>
                <a:gd name="adj1" fmla="val -38509"/>
                <a:gd name="adj2" fmla="val 69926"/>
                <a:gd name="adj3" fmla="val 16667"/>
              </a:avLst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9D76E35E-89E6-4F11-A0A6-7F31244F2EC7}"/>
                </a:ext>
              </a:extLst>
            </p:cNvPr>
            <p:cNvSpPr txBox="1"/>
            <p:nvPr/>
          </p:nvSpPr>
          <p:spPr>
            <a:xfrm>
              <a:off x="1725" y="1464"/>
              <a:ext cx="8580" cy="3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Việc trồng cây xanh góp phần bảo vệ môi trường, bảo vệ tài nguyên rừng mà còn giúp cho đất nước có một không gian xanh.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993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Hãy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thường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xuyên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chăm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sóc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và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bảo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vệ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cây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xanh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98" y="1074541"/>
            <a:ext cx="51128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/>
            <a:r>
              <a:rPr lang="vi-VN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về hoạt động ngoài trời mà em được tham gia.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lvl="0" algn="ctr">
              <a:defRPr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Em có cảm nghĩ gì khi tham gia hoạt động đó?</a:t>
            </a:r>
            <a:endParaRPr kumimoji="0" lang="vi-V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3AFBCC7-4301-4523-92DA-9298528B05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C86DD1-0757-4D64-8037-47B5BD86A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36717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719D3C-92D7-4892-B109-05AFA13B8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040" y="2321746"/>
            <a:ext cx="7340220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6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D5F9C3-F977-4E0E-A849-8B3AD1A80EBA}"/>
              </a:ext>
            </a:extLst>
          </p:cNvPr>
          <p:cNvSpPr/>
          <p:nvPr/>
        </p:nvSpPr>
        <p:spPr>
          <a:xfrm>
            <a:off x="466725" y="174625"/>
            <a:ext cx="10915650" cy="1111250"/>
          </a:xfrm>
          <a:prstGeom prst="roundRect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35号-经典雅黑"/>
              <a:cs typeface="Arial" panose="020B0604020202020204" pitchFamily="34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DCD31523-A2D5-4933-BA79-F88E34B66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84" y="220371"/>
            <a:ext cx="100134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ct val="50000"/>
              </a:spcBef>
              <a:buNone/>
            </a:pPr>
            <a:r>
              <a:rPr lang="vi-VN" altLang="en-US" sz="3100" b="1" dirty="0">
                <a:solidFill>
                  <a:srgbClr val="C00000"/>
                </a:solidFill>
              </a:rPr>
              <a:t>Quan sát tranh, viết đoạn văn kể lại hoạt động của các bạn nhỏ trong tranh.</a:t>
            </a:r>
            <a:endParaRPr kumimoji="0" lang="vi-VN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01A07-31FF-4E07-A345-4C48C667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1895474"/>
            <a:ext cx="9763128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68530B-739F-4700-9448-FCE700AFDBFF}"/>
              </a:ext>
            </a:extLst>
          </p:cNvPr>
          <p:cNvGrpSpPr/>
          <p:nvPr/>
        </p:nvGrpSpPr>
        <p:grpSpPr>
          <a:xfrm>
            <a:off x="2940583" y="294878"/>
            <a:ext cx="6167414" cy="1543448"/>
            <a:chOff x="3426358" y="1428353"/>
            <a:chExt cx="6167414" cy="1543448"/>
          </a:xfrm>
        </p:grpSpPr>
        <p:sp>
          <p:nvSpPr>
            <p:cNvPr id="4" name="任意多边形: 形状 59">
              <a:extLst>
                <a:ext uri="{FF2B5EF4-FFF2-40B4-BE49-F238E27FC236}">
                  <a16:creationId xmlns:a16="http://schemas.microsoft.com/office/drawing/2014/main" id="{E732CF48-E64A-4A47-A17E-D602F5540EB1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6" name="文本框 44">
              <a:extLst>
                <a:ext uri="{FF2B5EF4-FFF2-40B4-BE49-F238E27FC236}">
                  <a16:creationId xmlns:a16="http://schemas.microsoft.com/office/drawing/2014/main" id="{CB04F6DE-2F6E-438A-AD25-A14360411A45}"/>
                </a:ext>
              </a:extLst>
            </p:cNvPr>
            <p:cNvSpPr txBox="1"/>
            <p:nvPr/>
          </p:nvSpPr>
          <p:spPr>
            <a:xfrm>
              <a:off x="3426358" y="1781232"/>
              <a:ext cx="6146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lại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tranh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0587B2-84E7-457F-B8BE-C4D1B6850754}"/>
              </a:ext>
            </a:extLst>
          </p:cNvPr>
          <p:cNvCxnSpPr>
            <a:cxnSpLocks/>
          </p:cNvCxnSpPr>
          <p:nvPr/>
        </p:nvCxnSpPr>
        <p:spPr>
          <a:xfrm flipH="1">
            <a:off x="2505075" y="1781175"/>
            <a:ext cx="3895725" cy="5048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739379-71E5-43EC-927A-B3DC3FA49C3A}"/>
              </a:ext>
            </a:extLst>
          </p:cNvPr>
          <p:cNvGrpSpPr/>
          <p:nvPr/>
        </p:nvGrpSpPr>
        <p:grpSpPr>
          <a:xfrm>
            <a:off x="0" y="2257028"/>
            <a:ext cx="2962275" cy="1295797"/>
            <a:chOff x="3426358" y="1428353"/>
            <a:chExt cx="6167414" cy="1543448"/>
          </a:xfrm>
        </p:grpSpPr>
        <p:sp>
          <p:nvSpPr>
            <p:cNvPr id="11" name="任意多边形: 形状 59">
              <a:extLst>
                <a:ext uri="{FF2B5EF4-FFF2-40B4-BE49-F238E27FC236}">
                  <a16:creationId xmlns:a16="http://schemas.microsoft.com/office/drawing/2014/main" id="{44E4E279-8313-4CEA-860C-B918C75C3FA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2" name="文本框 44">
              <a:extLst>
                <a:ext uri="{FF2B5EF4-FFF2-40B4-BE49-F238E27FC236}">
                  <a16:creationId xmlns:a16="http://schemas.microsoft.com/office/drawing/2014/main" id="{D02D7AF2-1896-4C3E-AD3E-A09C5522868E}"/>
                </a:ext>
              </a:extLst>
            </p:cNvPr>
            <p:cNvSpPr txBox="1"/>
            <p:nvPr/>
          </p:nvSpPr>
          <p:spPr>
            <a:xfrm>
              <a:off x="3426358" y="1645087"/>
              <a:ext cx="6146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a.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395DAB-3D91-4D0E-AB30-73B802B896F3}"/>
              </a:ext>
            </a:extLst>
          </p:cNvPr>
          <p:cNvCxnSpPr>
            <a:cxnSpLocks/>
            <a:stCxn id="4" idx="61"/>
          </p:cNvCxnSpPr>
          <p:nvPr/>
        </p:nvCxnSpPr>
        <p:spPr>
          <a:xfrm flipH="1">
            <a:off x="5972175" y="1747899"/>
            <a:ext cx="450011" cy="5857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7AB16A-58EA-4A58-ACB0-65794395D4BA}"/>
              </a:ext>
            </a:extLst>
          </p:cNvPr>
          <p:cNvGrpSpPr/>
          <p:nvPr/>
        </p:nvGrpSpPr>
        <p:grpSpPr>
          <a:xfrm>
            <a:off x="3228976" y="2257028"/>
            <a:ext cx="2781300" cy="1400572"/>
            <a:chOff x="3426358" y="1428353"/>
            <a:chExt cx="6167414" cy="1543448"/>
          </a:xfrm>
        </p:grpSpPr>
        <p:sp>
          <p:nvSpPr>
            <p:cNvPr id="15" name="任意多边形: 形状 59">
              <a:extLst>
                <a:ext uri="{FF2B5EF4-FFF2-40B4-BE49-F238E27FC236}">
                  <a16:creationId xmlns:a16="http://schemas.microsoft.com/office/drawing/2014/main" id="{97B26B63-08F4-4DE5-A7AD-D0F8DC7D716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id="{BC7D1C77-E425-4ACC-80F7-7D3E1B5655E6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b.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cụ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thể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D1B7BA-6EA2-404B-9FAC-88CF41AF61AF}"/>
              </a:ext>
            </a:extLst>
          </p:cNvPr>
          <p:cNvCxnSpPr>
            <a:cxnSpLocks/>
            <a:endCxn id="20" idx="22"/>
          </p:cNvCxnSpPr>
          <p:nvPr/>
        </p:nvCxnSpPr>
        <p:spPr>
          <a:xfrm>
            <a:off x="6448425" y="1781175"/>
            <a:ext cx="1071861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6D2288-A694-48F7-8546-7A34289147CE}"/>
              </a:ext>
            </a:extLst>
          </p:cNvPr>
          <p:cNvGrpSpPr/>
          <p:nvPr/>
        </p:nvGrpSpPr>
        <p:grpSpPr>
          <a:xfrm>
            <a:off x="6076951" y="2218928"/>
            <a:ext cx="2838450" cy="1438672"/>
            <a:chOff x="3426358" y="1428353"/>
            <a:chExt cx="6167414" cy="1543448"/>
          </a:xfrm>
        </p:grpSpPr>
        <p:sp>
          <p:nvSpPr>
            <p:cNvPr id="20" name="任意多边形: 形状 59">
              <a:extLst>
                <a:ext uri="{FF2B5EF4-FFF2-40B4-BE49-F238E27FC236}">
                  <a16:creationId xmlns:a16="http://schemas.microsoft.com/office/drawing/2014/main" id="{82611C95-8655-406C-8807-EA240D97548B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1" name="文本框 44">
              <a:extLst>
                <a:ext uri="{FF2B5EF4-FFF2-40B4-BE49-F238E27FC236}">
                  <a16:creationId xmlns:a16="http://schemas.microsoft.com/office/drawing/2014/main" id="{61BD4DFC-3533-4DA8-A739-A285851B0571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Kết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quả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động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F3851D-B5E0-4B12-B838-F546B4237B2A}"/>
              </a:ext>
            </a:extLst>
          </p:cNvPr>
          <p:cNvCxnSpPr>
            <a:cxnSpLocks/>
            <a:endCxn id="28" idx="22"/>
          </p:cNvCxnSpPr>
          <p:nvPr/>
        </p:nvCxnSpPr>
        <p:spPr>
          <a:xfrm>
            <a:off x="6553200" y="1819275"/>
            <a:ext cx="3957936" cy="43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4D3DA7-B3A7-4F02-B147-8DA89CFEC766}"/>
              </a:ext>
            </a:extLst>
          </p:cNvPr>
          <p:cNvGrpSpPr/>
          <p:nvPr/>
        </p:nvGrpSpPr>
        <p:grpSpPr>
          <a:xfrm>
            <a:off x="9067801" y="2257028"/>
            <a:ext cx="2838450" cy="1438672"/>
            <a:chOff x="3426358" y="1428353"/>
            <a:chExt cx="6167414" cy="1543448"/>
          </a:xfrm>
        </p:grpSpPr>
        <p:sp>
          <p:nvSpPr>
            <p:cNvPr id="28" name="任意多边形: 形状 59">
              <a:extLst>
                <a:ext uri="{FF2B5EF4-FFF2-40B4-BE49-F238E27FC236}">
                  <a16:creationId xmlns:a16="http://schemas.microsoft.com/office/drawing/2014/main" id="{4EFEEA4D-2AEC-48A3-9CD9-187B395DB487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9" name="文本框 44">
              <a:extLst>
                <a:ext uri="{FF2B5EF4-FFF2-40B4-BE49-F238E27FC236}">
                  <a16:creationId xmlns:a16="http://schemas.microsoft.com/office/drawing/2014/main" id="{EF4CCD31-A019-44FD-856D-774A2FC47E5A}"/>
                </a:ext>
              </a:extLst>
            </p:cNvPr>
            <p:cNvSpPr txBox="1"/>
            <p:nvPr/>
          </p:nvSpPr>
          <p:spPr>
            <a:xfrm>
              <a:off x="3426358" y="1781232"/>
              <a:ext cx="6146266" cy="1155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d.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xét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em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54D084-919F-41FC-A5F3-128C6C687B3C}"/>
              </a:ext>
            </a:extLst>
          </p:cNvPr>
          <p:cNvCxnSpPr>
            <a:cxnSpLocks/>
            <a:stCxn id="15" idx="61"/>
            <a:endCxn id="33" idx="22"/>
          </p:cNvCxnSpPr>
          <p:nvPr/>
        </p:nvCxnSpPr>
        <p:spPr>
          <a:xfrm flipH="1">
            <a:off x="1972842" y="3575543"/>
            <a:ext cx="2826222" cy="643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DC4B918-CAF3-4A7B-A9D5-7C05792A46E4}"/>
              </a:ext>
            </a:extLst>
          </p:cNvPr>
          <p:cNvGrpSpPr/>
          <p:nvPr/>
        </p:nvGrpSpPr>
        <p:grpSpPr>
          <a:xfrm>
            <a:off x="1047752" y="4219179"/>
            <a:ext cx="1819274" cy="790972"/>
            <a:chOff x="3426358" y="1428353"/>
            <a:chExt cx="6167414" cy="1543448"/>
          </a:xfrm>
        </p:grpSpPr>
        <p:sp>
          <p:nvSpPr>
            <p:cNvPr id="33" name="任意多边形: 形状 59">
              <a:extLst>
                <a:ext uri="{FF2B5EF4-FFF2-40B4-BE49-F238E27FC236}">
                  <a16:creationId xmlns:a16="http://schemas.microsoft.com/office/drawing/2014/main" id="{9FC5C0B4-5FEE-4960-B215-12A9BFD2FF2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34" name="文本框 44">
              <a:extLst>
                <a:ext uri="{FF2B5EF4-FFF2-40B4-BE49-F238E27FC236}">
                  <a16:creationId xmlns:a16="http://schemas.microsoft.com/office/drawing/2014/main" id="{2B8DAFA7-67D9-4DAC-97EF-A6E8BA681087}"/>
                </a:ext>
              </a:extLst>
            </p:cNvPr>
            <p:cNvSpPr txBox="1"/>
            <p:nvPr/>
          </p:nvSpPr>
          <p:spPr>
            <a:xfrm>
              <a:off x="3426358" y="1645087"/>
              <a:ext cx="6146266" cy="69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1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381E17-B83C-4E4F-BFFF-E3BC53A2495C}"/>
              </a:ext>
            </a:extLst>
          </p:cNvPr>
          <p:cNvCxnSpPr>
            <a:cxnSpLocks/>
            <a:stCxn id="15" idx="61"/>
            <a:endCxn id="39" idx="22"/>
          </p:cNvCxnSpPr>
          <p:nvPr/>
        </p:nvCxnSpPr>
        <p:spPr>
          <a:xfrm flipH="1">
            <a:off x="3973092" y="3575543"/>
            <a:ext cx="825972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85A3877-E2E8-4552-89F7-59AB6DA20AD8}"/>
              </a:ext>
            </a:extLst>
          </p:cNvPr>
          <p:cNvGrpSpPr/>
          <p:nvPr/>
        </p:nvGrpSpPr>
        <p:grpSpPr>
          <a:xfrm>
            <a:off x="3048002" y="4228704"/>
            <a:ext cx="1819274" cy="790972"/>
            <a:chOff x="3426358" y="1428353"/>
            <a:chExt cx="6167414" cy="1543448"/>
          </a:xfrm>
        </p:grpSpPr>
        <p:sp>
          <p:nvSpPr>
            <p:cNvPr id="39" name="任意多边形: 形状 59">
              <a:extLst>
                <a:ext uri="{FF2B5EF4-FFF2-40B4-BE49-F238E27FC236}">
                  <a16:creationId xmlns:a16="http://schemas.microsoft.com/office/drawing/2014/main" id="{75828329-DD95-4270-B422-71714C6311D6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0" name="文本框 44">
              <a:extLst>
                <a:ext uri="{FF2B5EF4-FFF2-40B4-BE49-F238E27FC236}">
                  <a16:creationId xmlns:a16="http://schemas.microsoft.com/office/drawing/2014/main" id="{24C4D612-39A8-4470-BA50-502B4BAEB2AF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2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8C964F-5B93-4D70-BEB0-5218B196487D}"/>
              </a:ext>
            </a:extLst>
          </p:cNvPr>
          <p:cNvCxnSpPr>
            <a:cxnSpLocks/>
            <a:stCxn id="15" idx="61"/>
            <a:endCxn id="44" idx="22"/>
          </p:cNvCxnSpPr>
          <p:nvPr/>
        </p:nvCxnSpPr>
        <p:spPr>
          <a:xfrm>
            <a:off x="4799064" y="3575543"/>
            <a:ext cx="1067075" cy="6531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EBCA46-6339-48B4-A5A5-66F9936F20ED}"/>
              </a:ext>
            </a:extLst>
          </p:cNvPr>
          <p:cNvGrpSpPr/>
          <p:nvPr/>
        </p:nvGrpSpPr>
        <p:grpSpPr>
          <a:xfrm>
            <a:off x="5086352" y="4228704"/>
            <a:ext cx="1533523" cy="790972"/>
            <a:chOff x="3426358" y="1428353"/>
            <a:chExt cx="6167414" cy="1543448"/>
          </a:xfrm>
        </p:grpSpPr>
        <p:sp>
          <p:nvSpPr>
            <p:cNvPr id="44" name="任意多边形: 形状 59">
              <a:extLst>
                <a:ext uri="{FF2B5EF4-FFF2-40B4-BE49-F238E27FC236}">
                  <a16:creationId xmlns:a16="http://schemas.microsoft.com/office/drawing/2014/main" id="{E03C48FB-9104-46A4-BA07-45FD711BE5C5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7842D3E-D8F2-47B3-8BA6-B11A2B1E3FF6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3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2163FE4-B72F-4260-9121-57193FFD6125}"/>
              </a:ext>
            </a:extLst>
          </p:cNvPr>
          <p:cNvCxnSpPr>
            <a:cxnSpLocks/>
            <a:stCxn id="15" idx="61"/>
            <a:endCxn id="49" idx="22"/>
          </p:cNvCxnSpPr>
          <p:nvPr/>
        </p:nvCxnSpPr>
        <p:spPr>
          <a:xfrm>
            <a:off x="4799064" y="3575543"/>
            <a:ext cx="2914925" cy="605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7FFB17E-26B5-4B5E-9EF4-3F93AA943C97}"/>
              </a:ext>
            </a:extLst>
          </p:cNvPr>
          <p:cNvGrpSpPr/>
          <p:nvPr/>
        </p:nvGrpSpPr>
        <p:grpSpPr>
          <a:xfrm>
            <a:off x="6934202" y="4181079"/>
            <a:ext cx="1533523" cy="790972"/>
            <a:chOff x="3426358" y="1428353"/>
            <a:chExt cx="6167414" cy="1543448"/>
          </a:xfrm>
        </p:grpSpPr>
        <p:sp>
          <p:nvSpPr>
            <p:cNvPr id="49" name="任意多边形: 形状 59">
              <a:extLst>
                <a:ext uri="{FF2B5EF4-FFF2-40B4-BE49-F238E27FC236}">
                  <a16:creationId xmlns:a16="http://schemas.microsoft.com/office/drawing/2014/main" id="{CECCDF23-EFAB-44FF-A728-9121AA9ADB3D}"/>
                </a:ext>
              </a:extLst>
            </p:cNvPr>
            <p:cNvSpPr/>
            <p:nvPr/>
          </p:nvSpPr>
          <p:spPr>
            <a:xfrm>
              <a:off x="3531133" y="1428353"/>
              <a:ext cx="6062639" cy="1543448"/>
            </a:xfrm>
            <a:custGeom>
              <a:avLst/>
              <a:gdLst>
                <a:gd name="connsiteX0" fmla="*/ 5337454 w 6062639"/>
                <a:gd name="connsiteY0" fmla="*/ 1389890 h 2153651"/>
                <a:gd name="connsiteX1" fmla="*/ 5337454 w 6062639"/>
                <a:gd name="connsiteY1" fmla="*/ 1409787 h 2153651"/>
                <a:gd name="connsiteX2" fmla="*/ 5349512 w 6062639"/>
                <a:gd name="connsiteY2" fmla="*/ 1399839 h 2153651"/>
                <a:gd name="connsiteX3" fmla="*/ 5337454 w 6062639"/>
                <a:gd name="connsiteY3" fmla="*/ 743863 h 2153651"/>
                <a:gd name="connsiteX4" fmla="*/ 5337454 w 6062639"/>
                <a:gd name="connsiteY4" fmla="*/ 763760 h 2153651"/>
                <a:gd name="connsiteX5" fmla="*/ 5349512 w 6062639"/>
                <a:gd name="connsiteY5" fmla="*/ 753812 h 2153651"/>
                <a:gd name="connsiteX6" fmla="*/ 430798 w 6062639"/>
                <a:gd name="connsiteY6" fmla="*/ 0 h 2153651"/>
                <a:gd name="connsiteX7" fmla="*/ 735418 w 6062639"/>
                <a:gd name="connsiteY7" fmla="*/ 126179 h 2153651"/>
                <a:gd name="connsiteX8" fmla="*/ 755863 w 6062639"/>
                <a:gd name="connsiteY8" fmla="*/ 150958 h 2153651"/>
                <a:gd name="connsiteX9" fmla="*/ 776308 w 6062639"/>
                <a:gd name="connsiteY9" fmla="*/ 126178 h 2153651"/>
                <a:gd name="connsiteX10" fmla="*/ 1080928 w 6062639"/>
                <a:gd name="connsiteY10" fmla="*/ 0 h 2153651"/>
                <a:gd name="connsiteX11" fmla="*/ 1385548 w 6062639"/>
                <a:gd name="connsiteY11" fmla="*/ 126179 h 2153651"/>
                <a:gd name="connsiteX12" fmla="*/ 1405993 w 6062639"/>
                <a:gd name="connsiteY12" fmla="*/ 150958 h 2153651"/>
                <a:gd name="connsiteX13" fmla="*/ 1426438 w 6062639"/>
                <a:gd name="connsiteY13" fmla="*/ 126178 h 2153651"/>
                <a:gd name="connsiteX14" fmla="*/ 1731058 w 6062639"/>
                <a:gd name="connsiteY14" fmla="*/ 0 h 2153651"/>
                <a:gd name="connsiteX15" fmla="*/ 2035678 w 6062639"/>
                <a:gd name="connsiteY15" fmla="*/ 126179 h 2153651"/>
                <a:gd name="connsiteX16" fmla="*/ 2056123 w 6062639"/>
                <a:gd name="connsiteY16" fmla="*/ 150958 h 2153651"/>
                <a:gd name="connsiteX17" fmla="*/ 2076568 w 6062639"/>
                <a:gd name="connsiteY17" fmla="*/ 126178 h 2153651"/>
                <a:gd name="connsiteX18" fmla="*/ 2381188 w 6062639"/>
                <a:gd name="connsiteY18" fmla="*/ 0 h 2153651"/>
                <a:gd name="connsiteX19" fmla="*/ 2685808 w 6062639"/>
                <a:gd name="connsiteY19" fmla="*/ 126179 h 2153651"/>
                <a:gd name="connsiteX20" fmla="*/ 2706253 w 6062639"/>
                <a:gd name="connsiteY20" fmla="*/ 150958 h 2153651"/>
                <a:gd name="connsiteX21" fmla="*/ 2726698 w 6062639"/>
                <a:gd name="connsiteY21" fmla="*/ 126178 h 2153651"/>
                <a:gd name="connsiteX22" fmla="*/ 3031318 w 6062639"/>
                <a:gd name="connsiteY22" fmla="*/ 0 h 2153651"/>
                <a:gd name="connsiteX23" fmla="*/ 3335938 w 6062639"/>
                <a:gd name="connsiteY23" fmla="*/ 126179 h 2153651"/>
                <a:gd name="connsiteX24" fmla="*/ 3356383 w 6062639"/>
                <a:gd name="connsiteY24" fmla="*/ 150958 h 2153651"/>
                <a:gd name="connsiteX25" fmla="*/ 3376828 w 6062639"/>
                <a:gd name="connsiteY25" fmla="*/ 126178 h 2153651"/>
                <a:gd name="connsiteX26" fmla="*/ 3681448 w 6062639"/>
                <a:gd name="connsiteY26" fmla="*/ 0 h 2153651"/>
                <a:gd name="connsiteX27" fmla="*/ 3986068 w 6062639"/>
                <a:gd name="connsiteY27" fmla="*/ 126179 h 2153651"/>
                <a:gd name="connsiteX28" fmla="*/ 4006513 w 6062639"/>
                <a:gd name="connsiteY28" fmla="*/ 150958 h 2153651"/>
                <a:gd name="connsiteX29" fmla="*/ 4026958 w 6062639"/>
                <a:gd name="connsiteY29" fmla="*/ 126178 h 2153651"/>
                <a:gd name="connsiteX30" fmla="*/ 4331578 w 6062639"/>
                <a:gd name="connsiteY30" fmla="*/ 0 h 2153651"/>
                <a:gd name="connsiteX31" fmla="*/ 4636198 w 6062639"/>
                <a:gd name="connsiteY31" fmla="*/ 126179 h 2153651"/>
                <a:gd name="connsiteX32" fmla="*/ 4656643 w 6062639"/>
                <a:gd name="connsiteY32" fmla="*/ 150958 h 2153651"/>
                <a:gd name="connsiteX33" fmla="*/ 4677088 w 6062639"/>
                <a:gd name="connsiteY33" fmla="*/ 126178 h 2153651"/>
                <a:gd name="connsiteX34" fmla="*/ 4981708 w 6062639"/>
                <a:gd name="connsiteY34" fmla="*/ 0 h 2153651"/>
                <a:gd name="connsiteX35" fmla="*/ 5286328 w 6062639"/>
                <a:gd name="connsiteY35" fmla="*/ 126179 h 2153651"/>
                <a:gd name="connsiteX36" fmla="*/ 5306774 w 6062639"/>
                <a:gd name="connsiteY36" fmla="*/ 150959 h 2153651"/>
                <a:gd name="connsiteX37" fmla="*/ 5327221 w 6062639"/>
                <a:gd name="connsiteY37" fmla="*/ 126178 h 2153651"/>
                <a:gd name="connsiteX38" fmla="*/ 5631841 w 6062639"/>
                <a:gd name="connsiteY38" fmla="*/ 0 h 2153651"/>
                <a:gd name="connsiteX39" fmla="*/ 6062639 w 6062639"/>
                <a:gd name="connsiteY39" fmla="*/ 430799 h 2153651"/>
                <a:gd name="connsiteX40" fmla="*/ 5936461 w 6062639"/>
                <a:gd name="connsiteY40" fmla="*/ 735420 h 2153651"/>
                <a:gd name="connsiteX41" fmla="*/ 5914169 w 6062639"/>
                <a:gd name="connsiteY41" fmla="*/ 753812 h 2153651"/>
                <a:gd name="connsiteX42" fmla="*/ 5936460 w 6062639"/>
                <a:gd name="connsiteY42" fmla="*/ 772204 h 2153651"/>
                <a:gd name="connsiteX43" fmla="*/ 6062638 w 6062639"/>
                <a:gd name="connsiteY43" fmla="*/ 1076825 h 2153651"/>
                <a:gd name="connsiteX44" fmla="*/ 5936460 w 6062639"/>
                <a:gd name="connsiteY44" fmla="*/ 1381446 h 2153651"/>
                <a:gd name="connsiteX45" fmla="*/ 5914168 w 6062639"/>
                <a:gd name="connsiteY45" fmla="*/ 1399839 h 2153651"/>
                <a:gd name="connsiteX46" fmla="*/ 5936460 w 6062639"/>
                <a:gd name="connsiteY46" fmla="*/ 1418231 h 2153651"/>
                <a:gd name="connsiteX47" fmla="*/ 6062638 w 6062639"/>
                <a:gd name="connsiteY47" fmla="*/ 1722852 h 2153651"/>
                <a:gd name="connsiteX48" fmla="*/ 5631840 w 6062639"/>
                <a:gd name="connsiteY48" fmla="*/ 2153651 h 2153651"/>
                <a:gd name="connsiteX49" fmla="*/ 5327220 w 6062639"/>
                <a:gd name="connsiteY49" fmla="*/ 2027473 h 2153651"/>
                <a:gd name="connsiteX50" fmla="*/ 5306774 w 6062639"/>
                <a:gd name="connsiteY50" fmla="*/ 2002692 h 2153651"/>
                <a:gd name="connsiteX51" fmla="*/ 5286328 w 6062639"/>
                <a:gd name="connsiteY51" fmla="*/ 2027473 h 2153651"/>
                <a:gd name="connsiteX52" fmla="*/ 4981708 w 6062639"/>
                <a:gd name="connsiteY52" fmla="*/ 2153651 h 2153651"/>
                <a:gd name="connsiteX53" fmla="*/ 4677088 w 6062639"/>
                <a:gd name="connsiteY53" fmla="*/ 2027473 h 2153651"/>
                <a:gd name="connsiteX54" fmla="*/ 4656643 w 6062639"/>
                <a:gd name="connsiteY54" fmla="*/ 2002694 h 2153651"/>
                <a:gd name="connsiteX55" fmla="*/ 4636198 w 6062639"/>
                <a:gd name="connsiteY55" fmla="*/ 2027473 h 2153651"/>
                <a:gd name="connsiteX56" fmla="*/ 4331578 w 6062639"/>
                <a:gd name="connsiteY56" fmla="*/ 2153651 h 2153651"/>
                <a:gd name="connsiteX57" fmla="*/ 4026958 w 6062639"/>
                <a:gd name="connsiteY57" fmla="*/ 2027473 h 2153651"/>
                <a:gd name="connsiteX58" fmla="*/ 4006513 w 6062639"/>
                <a:gd name="connsiteY58" fmla="*/ 2002694 h 2153651"/>
                <a:gd name="connsiteX59" fmla="*/ 3986068 w 6062639"/>
                <a:gd name="connsiteY59" fmla="*/ 2027473 h 2153651"/>
                <a:gd name="connsiteX60" fmla="*/ 3681448 w 6062639"/>
                <a:gd name="connsiteY60" fmla="*/ 2153651 h 2153651"/>
                <a:gd name="connsiteX61" fmla="*/ 3376828 w 6062639"/>
                <a:gd name="connsiteY61" fmla="*/ 2027473 h 2153651"/>
                <a:gd name="connsiteX62" fmla="*/ 3356383 w 6062639"/>
                <a:gd name="connsiteY62" fmla="*/ 2002694 h 2153651"/>
                <a:gd name="connsiteX63" fmla="*/ 3335938 w 6062639"/>
                <a:gd name="connsiteY63" fmla="*/ 2027473 h 2153651"/>
                <a:gd name="connsiteX64" fmla="*/ 3031318 w 6062639"/>
                <a:gd name="connsiteY64" fmla="*/ 2153651 h 2153651"/>
                <a:gd name="connsiteX65" fmla="*/ 2726698 w 6062639"/>
                <a:gd name="connsiteY65" fmla="*/ 2027473 h 2153651"/>
                <a:gd name="connsiteX66" fmla="*/ 2706253 w 6062639"/>
                <a:gd name="connsiteY66" fmla="*/ 2002694 h 2153651"/>
                <a:gd name="connsiteX67" fmla="*/ 2685808 w 6062639"/>
                <a:gd name="connsiteY67" fmla="*/ 2027473 h 2153651"/>
                <a:gd name="connsiteX68" fmla="*/ 2381188 w 6062639"/>
                <a:gd name="connsiteY68" fmla="*/ 2153651 h 2153651"/>
                <a:gd name="connsiteX69" fmla="*/ 2076568 w 6062639"/>
                <a:gd name="connsiteY69" fmla="*/ 2027473 h 2153651"/>
                <a:gd name="connsiteX70" fmla="*/ 2056123 w 6062639"/>
                <a:gd name="connsiteY70" fmla="*/ 2002694 h 2153651"/>
                <a:gd name="connsiteX71" fmla="*/ 2035678 w 6062639"/>
                <a:gd name="connsiteY71" fmla="*/ 2027473 h 2153651"/>
                <a:gd name="connsiteX72" fmla="*/ 1731058 w 6062639"/>
                <a:gd name="connsiteY72" fmla="*/ 2153651 h 2153651"/>
                <a:gd name="connsiteX73" fmla="*/ 1426438 w 6062639"/>
                <a:gd name="connsiteY73" fmla="*/ 2027473 h 2153651"/>
                <a:gd name="connsiteX74" fmla="*/ 1405993 w 6062639"/>
                <a:gd name="connsiteY74" fmla="*/ 2002694 h 2153651"/>
                <a:gd name="connsiteX75" fmla="*/ 1385548 w 6062639"/>
                <a:gd name="connsiteY75" fmla="*/ 2027473 h 2153651"/>
                <a:gd name="connsiteX76" fmla="*/ 1080928 w 6062639"/>
                <a:gd name="connsiteY76" fmla="*/ 2153651 h 2153651"/>
                <a:gd name="connsiteX77" fmla="*/ 776308 w 6062639"/>
                <a:gd name="connsiteY77" fmla="*/ 2027473 h 2153651"/>
                <a:gd name="connsiteX78" fmla="*/ 755863 w 6062639"/>
                <a:gd name="connsiteY78" fmla="*/ 2002694 h 2153651"/>
                <a:gd name="connsiteX79" fmla="*/ 735418 w 6062639"/>
                <a:gd name="connsiteY79" fmla="*/ 2027473 h 2153651"/>
                <a:gd name="connsiteX80" fmla="*/ 430798 w 6062639"/>
                <a:gd name="connsiteY80" fmla="*/ 2153651 h 2153651"/>
                <a:gd name="connsiteX81" fmla="*/ 0 w 6062639"/>
                <a:gd name="connsiteY81" fmla="*/ 1722852 h 2153651"/>
                <a:gd name="connsiteX82" fmla="*/ 126178 w 6062639"/>
                <a:gd name="connsiteY82" fmla="*/ 1418231 h 2153651"/>
                <a:gd name="connsiteX83" fmla="*/ 148470 w 6062639"/>
                <a:gd name="connsiteY83" fmla="*/ 1399839 h 2153651"/>
                <a:gd name="connsiteX84" fmla="*/ 126178 w 6062639"/>
                <a:gd name="connsiteY84" fmla="*/ 1381446 h 2153651"/>
                <a:gd name="connsiteX85" fmla="*/ 0 w 6062639"/>
                <a:gd name="connsiteY85" fmla="*/ 1076825 h 2153651"/>
                <a:gd name="connsiteX86" fmla="*/ 126178 w 6062639"/>
                <a:gd name="connsiteY86" fmla="*/ 772204 h 2153651"/>
                <a:gd name="connsiteX87" fmla="*/ 148469 w 6062639"/>
                <a:gd name="connsiteY87" fmla="*/ 753812 h 2153651"/>
                <a:gd name="connsiteX88" fmla="*/ 126178 w 6062639"/>
                <a:gd name="connsiteY88" fmla="*/ 735420 h 2153651"/>
                <a:gd name="connsiteX89" fmla="*/ 0 w 6062639"/>
                <a:gd name="connsiteY89" fmla="*/ 430799 h 2153651"/>
                <a:gd name="connsiteX90" fmla="*/ 430798 w 6062639"/>
                <a:gd name="connsiteY90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62639" h="2153651">
                  <a:moveTo>
                    <a:pt x="5337454" y="1389890"/>
                  </a:moveTo>
                  <a:lnTo>
                    <a:pt x="5337454" y="1409787"/>
                  </a:lnTo>
                  <a:lnTo>
                    <a:pt x="5349512" y="1399839"/>
                  </a:lnTo>
                  <a:close/>
                  <a:moveTo>
                    <a:pt x="5337454" y="743863"/>
                  </a:moveTo>
                  <a:lnTo>
                    <a:pt x="5337454" y="763760"/>
                  </a:lnTo>
                  <a:lnTo>
                    <a:pt x="5349512" y="753812"/>
                  </a:lnTo>
                  <a:close/>
                  <a:moveTo>
                    <a:pt x="430798" y="0"/>
                  </a:moveTo>
                  <a:cubicBezTo>
                    <a:pt x="549760" y="0"/>
                    <a:pt x="657459" y="48219"/>
                    <a:pt x="735418" y="126179"/>
                  </a:cubicBezTo>
                  <a:lnTo>
                    <a:pt x="755863" y="150958"/>
                  </a:lnTo>
                  <a:lnTo>
                    <a:pt x="776308" y="126178"/>
                  </a:lnTo>
                  <a:cubicBezTo>
                    <a:pt x="854267" y="48219"/>
                    <a:pt x="961967" y="0"/>
                    <a:pt x="1080928" y="0"/>
                  </a:cubicBezTo>
                  <a:cubicBezTo>
                    <a:pt x="1199890" y="0"/>
                    <a:pt x="1307589" y="48219"/>
                    <a:pt x="1385548" y="126179"/>
                  </a:cubicBezTo>
                  <a:lnTo>
                    <a:pt x="1405993" y="150958"/>
                  </a:lnTo>
                  <a:lnTo>
                    <a:pt x="1426438" y="126178"/>
                  </a:lnTo>
                  <a:cubicBezTo>
                    <a:pt x="1504397" y="48219"/>
                    <a:pt x="1612097" y="0"/>
                    <a:pt x="1731058" y="0"/>
                  </a:cubicBezTo>
                  <a:cubicBezTo>
                    <a:pt x="1850020" y="0"/>
                    <a:pt x="1957719" y="48219"/>
                    <a:pt x="2035678" y="126179"/>
                  </a:cubicBezTo>
                  <a:lnTo>
                    <a:pt x="2056123" y="150958"/>
                  </a:lnTo>
                  <a:lnTo>
                    <a:pt x="2076568" y="126178"/>
                  </a:lnTo>
                  <a:cubicBezTo>
                    <a:pt x="2154527" y="48219"/>
                    <a:pt x="2262227" y="0"/>
                    <a:pt x="2381188" y="0"/>
                  </a:cubicBezTo>
                  <a:cubicBezTo>
                    <a:pt x="2500150" y="0"/>
                    <a:pt x="2607849" y="48219"/>
                    <a:pt x="2685808" y="126179"/>
                  </a:cubicBezTo>
                  <a:lnTo>
                    <a:pt x="2706253" y="150958"/>
                  </a:lnTo>
                  <a:lnTo>
                    <a:pt x="2726698" y="126178"/>
                  </a:lnTo>
                  <a:cubicBezTo>
                    <a:pt x="2804657" y="48219"/>
                    <a:pt x="2912357" y="0"/>
                    <a:pt x="3031318" y="0"/>
                  </a:cubicBezTo>
                  <a:cubicBezTo>
                    <a:pt x="3150280" y="0"/>
                    <a:pt x="3257979" y="48219"/>
                    <a:pt x="3335938" y="126179"/>
                  </a:cubicBezTo>
                  <a:lnTo>
                    <a:pt x="3356383" y="150958"/>
                  </a:lnTo>
                  <a:lnTo>
                    <a:pt x="3376828" y="126178"/>
                  </a:lnTo>
                  <a:cubicBezTo>
                    <a:pt x="3454787" y="48219"/>
                    <a:pt x="3562487" y="0"/>
                    <a:pt x="3681448" y="0"/>
                  </a:cubicBezTo>
                  <a:cubicBezTo>
                    <a:pt x="3800410" y="0"/>
                    <a:pt x="3908109" y="48219"/>
                    <a:pt x="3986068" y="126179"/>
                  </a:cubicBezTo>
                  <a:lnTo>
                    <a:pt x="4006513" y="150958"/>
                  </a:lnTo>
                  <a:lnTo>
                    <a:pt x="4026958" y="126178"/>
                  </a:lnTo>
                  <a:cubicBezTo>
                    <a:pt x="4104917" y="48219"/>
                    <a:pt x="4212616" y="0"/>
                    <a:pt x="4331578" y="0"/>
                  </a:cubicBezTo>
                  <a:cubicBezTo>
                    <a:pt x="4450539" y="0"/>
                    <a:pt x="4558239" y="48219"/>
                    <a:pt x="4636198" y="126179"/>
                  </a:cubicBezTo>
                  <a:lnTo>
                    <a:pt x="4656643" y="150958"/>
                  </a:lnTo>
                  <a:lnTo>
                    <a:pt x="4677088" y="126178"/>
                  </a:lnTo>
                  <a:cubicBezTo>
                    <a:pt x="4755047" y="48219"/>
                    <a:pt x="4862746" y="0"/>
                    <a:pt x="4981708" y="0"/>
                  </a:cubicBezTo>
                  <a:cubicBezTo>
                    <a:pt x="5100670" y="0"/>
                    <a:pt x="5208369" y="48219"/>
                    <a:pt x="5286328" y="126179"/>
                  </a:cubicBezTo>
                  <a:lnTo>
                    <a:pt x="5306774" y="150959"/>
                  </a:lnTo>
                  <a:lnTo>
                    <a:pt x="5327221" y="126178"/>
                  </a:lnTo>
                  <a:cubicBezTo>
                    <a:pt x="5405180" y="48219"/>
                    <a:pt x="5512879" y="0"/>
                    <a:pt x="5631841" y="0"/>
                  </a:cubicBezTo>
                  <a:cubicBezTo>
                    <a:pt x="5869764" y="0"/>
                    <a:pt x="6062639" y="192875"/>
                    <a:pt x="6062639" y="430799"/>
                  </a:cubicBezTo>
                  <a:cubicBezTo>
                    <a:pt x="6062639" y="549761"/>
                    <a:pt x="6014420" y="657461"/>
                    <a:pt x="5936461" y="735420"/>
                  </a:cubicBezTo>
                  <a:lnTo>
                    <a:pt x="5914169" y="753812"/>
                  </a:lnTo>
                  <a:lnTo>
                    <a:pt x="5936460" y="772204"/>
                  </a:lnTo>
                  <a:cubicBezTo>
                    <a:pt x="6014419" y="850163"/>
                    <a:pt x="6062638" y="957863"/>
                    <a:pt x="6062638" y="1076825"/>
                  </a:cubicBezTo>
                  <a:cubicBezTo>
                    <a:pt x="6062638" y="1195787"/>
                    <a:pt x="6014419" y="1303487"/>
                    <a:pt x="5936460" y="1381446"/>
                  </a:cubicBezTo>
                  <a:lnTo>
                    <a:pt x="5914168" y="1399839"/>
                  </a:lnTo>
                  <a:lnTo>
                    <a:pt x="5936460" y="1418231"/>
                  </a:lnTo>
                  <a:cubicBezTo>
                    <a:pt x="6014419" y="1496190"/>
                    <a:pt x="6062638" y="1603890"/>
                    <a:pt x="6062638" y="1722852"/>
                  </a:cubicBezTo>
                  <a:cubicBezTo>
                    <a:pt x="6062638" y="1960776"/>
                    <a:pt x="5869763" y="2153651"/>
                    <a:pt x="5631840" y="2153651"/>
                  </a:cubicBezTo>
                  <a:cubicBezTo>
                    <a:pt x="5512878" y="2153651"/>
                    <a:pt x="5405179" y="2105432"/>
                    <a:pt x="5327220" y="2027473"/>
                  </a:cubicBezTo>
                  <a:lnTo>
                    <a:pt x="5306774" y="2002692"/>
                  </a:lnTo>
                  <a:lnTo>
                    <a:pt x="5286328" y="2027473"/>
                  </a:lnTo>
                  <a:cubicBezTo>
                    <a:pt x="5208369" y="2105432"/>
                    <a:pt x="5100670" y="2153651"/>
                    <a:pt x="4981708" y="2153651"/>
                  </a:cubicBezTo>
                  <a:cubicBezTo>
                    <a:pt x="4862747" y="2153651"/>
                    <a:pt x="4755047" y="2105432"/>
                    <a:pt x="4677088" y="2027473"/>
                  </a:cubicBezTo>
                  <a:lnTo>
                    <a:pt x="4656643" y="2002694"/>
                  </a:lnTo>
                  <a:lnTo>
                    <a:pt x="4636198" y="2027473"/>
                  </a:lnTo>
                  <a:cubicBezTo>
                    <a:pt x="4558239" y="2105432"/>
                    <a:pt x="4450540" y="2153651"/>
                    <a:pt x="4331578" y="2153651"/>
                  </a:cubicBezTo>
                  <a:cubicBezTo>
                    <a:pt x="4212617" y="2153651"/>
                    <a:pt x="4104917" y="2105432"/>
                    <a:pt x="4026958" y="2027473"/>
                  </a:cubicBezTo>
                  <a:lnTo>
                    <a:pt x="4006513" y="2002694"/>
                  </a:lnTo>
                  <a:lnTo>
                    <a:pt x="3986068" y="2027473"/>
                  </a:lnTo>
                  <a:cubicBezTo>
                    <a:pt x="3908109" y="2105432"/>
                    <a:pt x="3800410" y="2153651"/>
                    <a:pt x="3681448" y="2153651"/>
                  </a:cubicBezTo>
                  <a:cubicBezTo>
                    <a:pt x="3562487" y="2153651"/>
                    <a:pt x="3454787" y="2105432"/>
                    <a:pt x="3376828" y="2027473"/>
                  </a:cubicBezTo>
                  <a:lnTo>
                    <a:pt x="3356383" y="2002694"/>
                  </a:lnTo>
                  <a:lnTo>
                    <a:pt x="3335938" y="2027473"/>
                  </a:lnTo>
                  <a:cubicBezTo>
                    <a:pt x="3257979" y="2105432"/>
                    <a:pt x="3150280" y="2153651"/>
                    <a:pt x="3031318" y="2153651"/>
                  </a:cubicBezTo>
                  <a:cubicBezTo>
                    <a:pt x="2912357" y="2153651"/>
                    <a:pt x="2804657" y="2105432"/>
                    <a:pt x="2726698" y="2027473"/>
                  </a:cubicBezTo>
                  <a:lnTo>
                    <a:pt x="2706253" y="2002694"/>
                  </a:lnTo>
                  <a:lnTo>
                    <a:pt x="2685808" y="2027473"/>
                  </a:lnTo>
                  <a:cubicBezTo>
                    <a:pt x="2607849" y="2105432"/>
                    <a:pt x="2500150" y="2153651"/>
                    <a:pt x="2381188" y="2153651"/>
                  </a:cubicBezTo>
                  <a:cubicBezTo>
                    <a:pt x="2262227" y="2153651"/>
                    <a:pt x="2154527" y="2105432"/>
                    <a:pt x="2076568" y="2027473"/>
                  </a:cubicBezTo>
                  <a:lnTo>
                    <a:pt x="2056123" y="2002694"/>
                  </a:lnTo>
                  <a:lnTo>
                    <a:pt x="2035678" y="2027473"/>
                  </a:lnTo>
                  <a:cubicBezTo>
                    <a:pt x="1957719" y="2105432"/>
                    <a:pt x="1850020" y="2153651"/>
                    <a:pt x="1731058" y="2153651"/>
                  </a:cubicBezTo>
                  <a:cubicBezTo>
                    <a:pt x="1612097" y="2153651"/>
                    <a:pt x="1504397" y="2105432"/>
                    <a:pt x="1426438" y="2027473"/>
                  </a:cubicBezTo>
                  <a:lnTo>
                    <a:pt x="1405993" y="2002694"/>
                  </a:lnTo>
                  <a:lnTo>
                    <a:pt x="1385548" y="2027473"/>
                  </a:lnTo>
                  <a:cubicBezTo>
                    <a:pt x="1307589" y="2105432"/>
                    <a:pt x="1199890" y="2153651"/>
                    <a:pt x="1080928" y="2153651"/>
                  </a:cubicBezTo>
                  <a:cubicBezTo>
                    <a:pt x="961967" y="2153651"/>
                    <a:pt x="854267" y="2105432"/>
                    <a:pt x="776308" y="2027473"/>
                  </a:cubicBezTo>
                  <a:lnTo>
                    <a:pt x="755863" y="2002694"/>
                  </a:lnTo>
                  <a:lnTo>
                    <a:pt x="735418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69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600"/>
                </a:solidFill>
                <a:effectLst/>
                <a:uLnTx/>
                <a:uFillTx/>
                <a:latin typeface="Calibri" panose="020F0502020204030204" pitchFamily="34" charset="0"/>
                <a:ea typeface="思源黑体 CN Bold" panose="020B0800000000000000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50" name="文本框 44">
              <a:extLst>
                <a:ext uri="{FF2B5EF4-FFF2-40B4-BE49-F238E27FC236}">
                  <a16:creationId xmlns:a16="http://schemas.microsoft.com/office/drawing/2014/main" id="{B26405F7-A99A-4198-AB92-AD720D401B41}"/>
                </a:ext>
              </a:extLst>
            </p:cNvPr>
            <p:cNvSpPr txBox="1"/>
            <p:nvPr/>
          </p:nvSpPr>
          <p:spPr>
            <a:xfrm>
              <a:off x="3426358" y="1645087"/>
              <a:ext cx="6146267" cy="1141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字魂20号-石头体" panose="00000500000000000000" pitchFamily="2" charset="-122"/>
                  <a:cs typeface="Calibri" panose="020F0502020204030204" pitchFamily="34" charset="0"/>
                </a:rPr>
                <a:t> 4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字魂20号-石头体" panose="00000500000000000000" pitchFamily="2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92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3330" y="2778069"/>
              <a:ext cx="4141694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ctr">
                <a:spcBef>
                  <a:spcPct val="50000"/>
                </a:spcBef>
                <a:buNone/>
              </a:pPr>
              <a:r>
                <a:rPr lang="vi-VN" altLang="en-US" sz="3100" b="1" dirty="0">
                  <a:solidFill>
                    <a:srgbClr val="C00000"/>
                  </a:solidFill>
                </a:rPr>
                <a:t>Các bạn đang cùng trồng cây. Đầu tiên các bạn đào hố. </a:t>
              </a:r>
              <a:endParaRPr kumimoji="0" lang="vi-VN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8CBB1F-05C4-4B39-AA06-0674B7AD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1709737"/>
            <a:ext cx="4102239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6044" y="2957483"/>
              <a:ext cx="4141694" cy="895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Tiếp theo các bạn đặt cây xuống hố đất.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64096E0-2A1A-48C7-B6B6-42C98773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766887"/>
            <a:ext cx="3557620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2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51463-69CE-462E-912A-CDB24902E70B}"/>
              </a:ext>
            </a:extLst>
          </p:cNvPr>
          <p:cNvGrpSpPr/>
          <p:nvPr/>
        </p:nvGrpSpPr>
        <p:grpSpPr>
          <a:xfrm>
            <a:off x="5955727" y="2301875"/>
            <a:ext cx="4731323" cy="1898650"/>
            <a:chOff x="6717727" y="2616200"/>
            <a:chExt cx="4514850" cy="16256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FD5F9C3-F977-4E0E-A849-8B3AD1A80EBA}"/>
                </a:ext>
              </a:extLst>
            </p:cNvPr>
            <p:cNvSpPr/>
            <p:nvPr/>
          </p:nvSpPr>
          <p:spPr>
            <a:xfrm>
              <a:off x="6717727" y="2616200"/>
              <a:ext cx="4514850" cy="1625600"/>
            </a:xfrm>
            <a:prstGeom prst="roundRect">
              <a:avLst/>
            </a:prstGeom>
            <a:solidFill>
              <a:srgbClr val="DFF1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 panose="020B0604020202020204" pitchFamily="34" charset="0"/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DCD31523-A2D5-4933-BA79-F88E34B66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8850" y="2778069"/>
              <a:ext cx="3986174" cy="130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1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 khi cây đặt ngay ngắn, các bạn vun đất vào hố.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10B7042-756F-4352-81B7-787F84556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2000249"/>
            <a:ext cx="308076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258</Words>
  <Application>Microsoft Office PowerPoint</Application>
  <PresentationFormat>Widescreen</PresentationFormat>
  <Paragraphs>42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SimSun</vt:lpstr>
      <vt:lpstr>Arial</vt:lpstr>
      <vt:lpstr>Arial</vt:lpstr>
      <vt:lpstr>Calibri</vt:lpstr>
      <vt:lpstr>Calibri Light</vt:lpstr>
      <vt:lpstr>等线</vt:lpstr>
      <vt:lpstr>字魂20号-石头体</vt:lpstr>
      <vt:lpstr>字魂35号-经典雅黑</vt:lpstr>
      <vt:lpstr>思源黑体 CN Bold</vt:lpstr>
      <vt:lpstr>Office 主题</vt:lpstr>
      <vt:lpstr>1_Office 主题</vt:lpstr>
      <vt:lpstr>3_Office 主题</vt:lpstr>
      <vt:lpstr>4_Office 主题</vt:lpstr>
      <vt:lpstr>5_Office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2022-10-20T10:02:20Z</dcterms:created>
  <dcterms:modified xsi:type="dcterms:W3CDTF">2023-03-22T13:53:33Z</dcterms:modified>
</cp:coreProperties>
</file>