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6" r:id="rId3"/>
    <p:sldId id="295" r:id="rId4"/>
    <p:sldId id="274" r:id="rId5"/>
    <p:sldId id="290" r:id="rId6"/>
    <p:sldId id="291" r:id="rId7"/>
    <p:sldId id="284" r:id="rId8"/>
    <p:sldId id="292" r:id="rId9"/>
    <p:sldId id="285" r:id="rId10"/>
    <p:sldId id="286" r:id="rId11"/>
    <p:sldId id="293" r:id="rId12"/>
    <p:sldId id="287" r:id="rId13"/>
    <p:sldId id="296" r:id="rId14"/>
    <p:sldId id="297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20-Mar-23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655" y="164708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77921-8BBF-4EF2-9280-05B467D02E00}"/>
              </a:ext>
            </a:extLst>
          </p:cNvPr>
          <p:cNvSpPr txBox="1"/>
          <p:nvPr/>
        </p:nvSpPr>
        <p:spPr>
          <a:xfrm>
            <a:off x="2630465" y="857274"/>
            <a:ext cx="740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2023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sto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sto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2" y="2590799"/>
            <a:ext cx="5412996" cy="3352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706907" y="1837488"/>
            <a:ext cx="5382940" cy="139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1" y="235930"/>
            <a:ext cx="6712278" cy="165215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DDE792-8940-4B76-BEDE-441E8832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05239"/>
              </p:ext>
            </p:extLst>
          </p:nvPr>
        </p:nvGraphicFramePr>
        <p:xfrm>
          <a:off x="706907" y="3489646"/>
          <a:ext cx="6364453" cy="152534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9861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3165838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308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kể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hỏi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3088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8415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ban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Vành Khuyên">
            <a:hlinkClick r:id="" action="ppaction://media"/>
            <a:extLst>
              <a:ext uri="{FF2B5EF4-FFF2-40B4-BE49-F238E27FC236}">
                <a16:creationId xmlns:a16="http://schemas.microsoft.com/office/drawing/2014/main" id="{C69FCCCE-0B3E-45E6-90D2-8EB58BF69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7DFFB0-04AB-4D03-BE15-36A2C76440C7}"/>
              </a:ext>
            </a:extLst>
          </p:cNvPr>
          <p:cNvSpPr txBox="1"/>
          <p:nvPr/>
        </p:nvSpPr>
        <p:spPr>
          <a:xfrm>
            <a:off x="1175947" y="3285808"/>
            <a:ext cx="5114209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6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864788" y="431095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864788" y="499486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872229" y="2655904"/>
            <a:ext cx="5191431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521" y="1216147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360</Words>
  <Application>Microsoft Office PowerPoint</Application>
  <PresentationFormat>Widescreen</PresentationFormat>
  <Paragraphs>49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Arial-Rounded</vt:lpstr>
      <vt:lpstr>Ariston</vt:lpstr>
      <vt:lpstr>Calibri</vt:lpstr>
      <vt:lpstr>等线</vt:lpstr>
      <vt:lpstr>等线 Light</vt:lpstr>
      <vt:lpstr>Nunito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2022-08-29T02:02:20Z</dcterms:created>
  <dcterms:modified xsi:type="dcterms:W3CDTF">2023-03-20T08:50:36Z</dcterms:modified>
</cp:coreProperties>
</file>