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59" r:id="rId3"/>
    <p:sldId id="257" r:id="rId4"/>
    <p:sldId id="275" r:id="rId5"/>
    <p:sldId id="270" r:id="rId6"/>
    <p:sldId id="273" r:id="rId7"/>
    <p:sldId id="264" r:id="rId8"/>
    <p:sldId id="269" r:id="rId9"/>
    <p:sldId id="266" r:id="rId10"/>
    <p:sldId id="274" r:id="rId11"/>
    <p:sldId id="261" r:id="rId12"/>
    <p:sldId id="262" r:id="rId13"/>
    <p:sldId id="271" r:id="rId14"/>
    <p:sldId id="272" r:id="rId15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33" d="100"/>
          <a:sy n="33" d="100"/>
        </p:scale>
        <p:origin x="-1812" y="-12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09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A1173-E82D-45FB-B999-E9E36DFAF4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2349218"/>
            <a:ext cx="7175351" cy="1344875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84A4B0-BA6E-4650-90ED-AA88DDA092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548640"/>
            <a:ext cx="4829287" cy="367104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37C346-2C6E-4F41-96C3-C0E8F1B581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8360"/>
            <a:ext cx="8229600" cy="43898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85D2C-D300-4DE7-8EBE-770E1E2D04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5187454"/>
      </p:ext>
    </p:extLst>
  </p:cSld>
  <p:clrMapOvr>
    <a:masterClrMapping/>
  </p:clrMapOvr>
  <p:transition>
    <p:split orient="vert"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904D71-7F10-40BA-9868-FAA5A1030F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6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E3393E-CACD-46DB-A657-F938451B95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F40E77-8892-4A86-9F51-4C5BCEF8A8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F5A971-60B2-41FF-8089-2E3B4D514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72AEA4-F69F-4859-A3CF-47B59E8417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0A861A-E724-4999-8319-B55EDE6FB36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548640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51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A9FB9-E5B0-47BB-8BF3-1D133780155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0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DDA7B-AB43-4F51-9E88-A25E3FF8469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629150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5CE083B3-324E-4E50-AFAD-270E3E8BCC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1.gif"/><Relationship Id="rId18" Type="http://schemas.openxmlformats.org/officeDocument/2006/relationships/image" Target="../media/image16.gif"/><Relationship Id="rId26" Type="http://schemas.openxmlformats.org/officeDocument/2006/relationships/image" Target="../media/image24.gif"/><Relationship Id="rId3" Type="http://schemas.openxmlformats.org/officeDocument/2006/relationships/image" Target="../media/image1.jpeg"/><Relationship Id="rId21" Type="http://schemas.openxmlformats.org/officeDocument/2006/relationships/image" Target="../media/image19.gif"/><Relationship Id="rId7" Type="http://schemas.openxmlformats.org/officeDocument/2006/relationships/image" Target="../media/image5.gif"/><Relationship Id="rId12" Type="http://schemas.openxmlformats.org/officeDocument/2006/relationships/image" Target="../media/image10.gif"/><Relationship Id="rId17" Type="http://schemas.openxmlformats.org/officeDocument/2006/relationships/image" Target="../media/image15.gif"/><Relationship Id="rId25" Type="http://schemas.openxmlformats.org/officeDocument/2006/relationships/image" Target="../media/image23.jpeg"/><Relationship Id="rId2" Type="http://schemas.openxmlformats.org/officeDocument/2006/relationships/audio" Target="../media/audio1.wav"/><Relationship Id="rId16" Type="http://schemas.openxmlformats.org/officeDocument/2006/relationships/image" Target="../media/image14.gif"/><Relationship Id="rId20" Type="http://schemas.openxmlformats.org/officeDocument/2006/relationships/image" Target="../media/image18.gif"/><Relationship Id="rId29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11" Type="http://schemas.openxmlformats.org/officeDocument/2006/relationships/image" Target="../media/image9.gif"/><Relationship Id="rId24" Type="http://schemas.openxmlformats.org/officeDocument/2006/relationships/image" Target="../media/image22.gif"/><Relationship Id="rId32" Type="http://schemas.openxmlformats.org/officeDocument/2006/relationships/image" Target="../media/image29.gif"/><Relationship Id="rId5" Type="http://schemas.openxmlformats.org/officeDocument/2006/relationships/image" Target="../media/image3.gif"/><Relationship Id="rId15" Type="http://schemas.openxmlformats.org/officeDocument/2006/relationships/image" Target="../media/image13.gif"/><Relationship Id="rId23" Type="http://schemas.openxmlformats.org/officeDocument/2006/relationships/image" Target="../media/image21.jpeg"/><Relationship Id="rId28" Type="http://schemas.openxmlformats.org/officeDocument/2006/relationships/image" Target="../media/image26.gif"/><Relationship Id="rId10" Type="http://schemas.openxmlformats.org/officeDocument/2006/relationships/image" Target="../media/image8.gif"/><Relationship Id="rId19" Type="http://schemas.openxmlformats.org/officeDocument/2006/relationships/image" Target="../media/image17.gif"/><Relationship Id="rId31" Type="http://schemas.openxmlformats.org/officeDocument/2006/relationships/slide" Target="slide6.xml"/><Relationship Id="rId4" Type="http://schemas.openxmlformats.org/officeDocument/2006/relationships/image" Target="../media/image2.gif"/><Relationship Id="rId9" Type="http://schemas.openxmlformats.org/officeDocument/2006/relationships/image" Target="../media/image7.gif"/><Relationship Id="rId14" Type="http://schemas.openxmlformats.org/officeDocument/2006/relationships/image" Target="../media/image12.gif"/><Relationship Id="rId22" Type="http://schemas.openxmlformats.org/officeDocument/2006/relationships/image" Target="../media/image20.jpeg"/><Relationship Id="rId27" Type="http://schemas.openxmlformats.org/officeDocument/2006/relationships/image" Target="../media/image25.gif"/><Relationship Id="rId30" Type="http://schemas.openxmlformats.org/officeDocument/2006/relationships/image" Target="../media/image28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gif"/><Relationship Id="rId7" Type="http://schemas.openxmlformats.org/officeDocument/2006/relationships/image" Target="../media/image48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gif"/><Relationship Id="rId5" Type="http://schemas.openxmlformats.org/officeDocument/2006/relationships/image" Target="../media/image46.gif"/><Relationship Id="rId10" Type="http://schemas.openxmlformats.org/officeDocument/2006/relationships/image" Target="../media/image51.png"/><Relationship Id="rId4" Type="http://schemas.openxmlformats.org/officeDocument/2006/relationships/image" Target="../media/image45.wmf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IMG_03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2" t="-3334" r="14166"/>
          <a:stretch>
            <a:fillRect/>
          </a:stretch>
        </p:blipFill>
        <p:spPr bwMode="auto">
          <a:xfrm>
            <a:off x="0" y="-171450"/>
            <a:ext cx="91440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WordArt 6"/>
          <p:cNvSpPr>
            <a:spLocks noChangeArrowheads="1" noChangeShapeType="1" noTextEdit="1"/>
          </p:cNvSpPr>
          <p:nvPr/>
        </p:nvSpPr>
        <p:spPr bwMode="auto">
          <a:xfrm>
            <a:off x="2357438" y="1047750"/>
            <a:ext cx="4705350" cy="15906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4000" b="1" kern="10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Môn âm nhạc </a:t>
            </a:r>
          </a:p>
          <a:p>
            <a:pPr algn="ctr"/>
            <a:r>
              <a:rPr lang="pt-BR" sz="4000" b="1" kern="10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Lớp </a:t>
            </a:r>
            <a:r>
              <a:rPr lang="pt-BR" sz="4000" b="1" kern="10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5</a:t>
            </a:r>
            <a:endParaRPr lang="en-US" sz="4000" b="1" kern="10" dirty="0">
              <a:ln w="11430">
                <a:solidFill>
                  <a:srgbClr val="FF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6148" name="TextBox 1"/>
          <p:cNvSpPr txBox="1">
            <a:spLocks noChangeArrowheads="1"/>
          </p:cNvSpPr>
          <p:nvPr/>
        </p:nvSpPr>
        <p:spPr bwMode="auto">
          <a:xfrm>
            <a:off x="1862138" y="4218385"/>
            <a:ext cx="5867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400" b="1" i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Giáo viên: Dương Thanh Tùng</a:t>
            </a:r>
          </a:p>
          <a:p>
            <a:pPr algn="ctr" eaLnBrk="1" hangingPunct="1"/>
            <a:r>
              <a:rPr lang="en-US" sz="2400" b="1" i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Đơn vị: Trường Tiểu học Vĩnh Phong</a:t>
            </a:r>
          </a:p>
        </p:txBody>
      </p:sp>
      <p:pic>
        <p:nvPicPr>
          <p:cNvPr id="6149" name="Picture 57" descr="hd 35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0301" y="1828800"/>
            <a:ext cx="161925" cy="12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57" descr="hd 35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0914" y="1728788"/>
            <a:ext cx="79375" cy="6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57" descr="hd 35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7464" y="2657475"/>
            <a:ext cx="1539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3" descr="vogel12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9188" y="2547938"/>
            <a:ext cx="42386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Picture 15" descr="1742011172957499"/>
          <p:cNvSpPr>
            <a:spLocks noChangeAspect="1" noChangeArrowheads="1"/>
          </p:cNvSpPr>
          <p:nvPr/>
        </p:nvSpPr>
        <p:spPr bwMode="auto">
          <a:xfrm rot="1564283">
            <a:off x="7577138" y="1956198"/>
            <a:ext cx="152400" cy="73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54" name="Picture 57" descr="hd 35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214437"/>
            <a:ext cx="100013" cy="82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57" descr="hd 35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940550" y="1371600"/>
            <a:ext cx="139700" cy="11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3" descr="vogel12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762606" flipH="1">
            <a:off x="6539905" y="1517452"/>
            <a:ext cx="182166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7" descr="DSTARS-P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7038" y="494110"/>
            <a:ext cx="304800" cy="20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17" descr="DSTARS-P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0351" y="1119188"/>
            <a:ext cx="377825" cy="25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7" descr="DSTARS-P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439467"/>
            <a:ext cx="304800" cy="20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7" descr="DSTARS-P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1813" y="2206229"/>
            <a:ext cx="201612" cy="13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 descr="DSTARS-P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8738" y="723900"/>
            <a:ext cx="3302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7" descr="DSTARS-P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0114" y="326231"/>
            <a:ext cx="3016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17" descr="DSTARS-P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191001" y="2333625"/>
            <a:ext cx="201613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17" descr="DSTARS-P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2463" y="500063"/>
            <a:ext cx="233362" cy="15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5" name="Picture 17" descr="DSTARS-P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6650" y="2561035"/>
            <a:ext cx="179388" cy="120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6" name="Picture 17" descr="DSTARS-P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2139" y="1825229"/>
            <a:ext cx="276225" cy="18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7" name="Picture 17" descr="DSTARS-P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9663" y="2252663"/>
            <a:ext cx="233362" cy="15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8" name="Picture 17" descr="DSTARS-P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381251"/>
            <a:ext cx="304800" cy="20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9" name="Picture 17" descr="DSTARS-P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1651" y="1353742"/>
            <a:ext cx="377825" cy="25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0" name="Picture 17" descr="DSTARS-P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5550" y="789385"/>
            <a:ext cx="304800" cy="20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1" name="Picture 17" descr="DSTARS-P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8238" y="1259681"/>
            <a:ext cx="3302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2" name="Picture 17" descr="DSTARS-P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1" y="1463279"/>
            <a:ext cx="233363" cy="15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3" name="Picture 17" descr="DSTARS-P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9639" y="2196704"/>
            <a:ext cx="276225" cy="18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4" name="Picture 17" descr="DSTARS-P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7876" y="2482454"/>
            <a:ext cx="233363" cy="15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5" name="Picture 17" descr="DSTARS-P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8151" y="2030016"/>
            <a:ext cx="180975" cy="120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6" name="Picture 17" descr="DSTARS-P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518276" y="2218135"/>
            <a:ext cx="112713" cy="7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7" name="Picture 17" descr="DSTARS-P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213475" y="2345532"/>
            <a:ext cx="112713" cy="75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8" name="Picture 17" descr="DSTARS-P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189788" y="2468167"/>
            <a:ext cx="147637" cy="9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9" name="Picture 17" descr="DSTARS-P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884989" y="2595563"/>
            <a:ext cx="147637" cy="9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0" name="Picture 17" descr="DSTARS-P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670676" y="2332435"/>
            <a:ext cx="112713" cy="7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1" name="Picture 17" descr="DSTARS-P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410325" y="1983582"/>
            <a:ext cx="133350" cy="8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2" name="Picture 37" descr="200463042511690xy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3675" y="1121569"/>
            <a:ext cx="12382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3" name="Picture 8" descr="Tuan1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7025" y="1884760"/>
            <a:ext cx="400050" cy="2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4" name="Picture 314" descr="200463042511690xy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75" y="2128838"/>
            <a:ext cx="12382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5" name="Picture 18" descr="vn_flag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749155">
            <a:off x="4243388" y="1413272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H="1">
            <a:off x="4330701" y="1776413"/>
            <a:ext cx="3175" cy="111919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187" name="Picture 6" descr="DSTARS-P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28700"/>
            <a:ext cx="5397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8" name="Picture 6" descr="DSTARS-P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9313" y="1146572"/>
            <a:ext cx="5397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9" name="Picture 9" descr="Orange_2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124201" y="3074194"/>
            <a:ext cx="258763" cy="20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0" name="Picture 9" descr="Orange_2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233988" y="3070623"/>
            <a:ext cx="258762" cy="20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1" name="Picture 9" descr="Orange_2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4388" y="3134916"/>
            <a:ext cx="258762" cy="20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2" name="Picture 9" descr="Orange_2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9513" y="3145631"/>
            <a:ext cx="258762" cy="20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3" name="Picture 326" descr="C:\Users\Administrator\Pictures\images (3).jpg"/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8464" y="3165873"/>
            <a:ext cx="168275" cy="126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4" name="Picture 326" descr="C:\Users\Administrator\Pictures\images (3).jpg"/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6889" y="3167063"/>
            <a:ext cx="168275" cy="126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5" name="Picture 327" descr="C:\Users\Administrator\Pictures\images.jpg"/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4064" y="3296842"/>
            <a:ext cx="130175" cy="8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6" name="Picture 42" descr="hd 14"/>
          <p:cNvPicPr>
            <a:picLocks noChangeAspect="1" noChangeArrowheads="1" noCrop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4976" y="3217069"/>
            <a:ext cx="87313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7" name="Picture 42" descr="hd 14"/>
          <p:cNvPicPr>
            <a:picLocks noChangeAspect="1" noChangeArrowheads="1" noCrop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6575" y="3217069"/>
            <a:ext cx="88900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8" name="Picture 42" descr="hd 14"/>
          <p:cNvPicPr>
            <a:picLocks noChangeAspect="1" noChangeArrowheads="1" noCrop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2263" y="3189685"/>
            <a:ext cx="88900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9" name="Picture 326" descr="C:\Users\Administrator\Pictures\images (3).jpg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8151" y="3051573"/>
            <a:ext cx="169863" cy="126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00" name="Picture 42" descr="hd 14"/>
          <p:cNvPicPr>
            <a:picLocks noChangeAspect="1" noChangeArrowheads="1" noCrop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7838" y="3106341"/>
            <a:ext cx="87312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01" name="Picture 42" descr="hd 14"/>
          <p:cNvPicPr>
            <a:picLocks noChangeAspect="1" noChangeArrowheads="1" noCrop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9100" y="3205163"/>
            <a:ext cx="88900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02" name="Picture 42" descr="hd 14"/>
          <p:cNvPicPr>
            <a:picLocks noChangeAspect="1" noChangeArrowheads="1" noCrop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0363" y="3089672"/>
            <a:ext cx="88900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03" name="Picture 326" descr="C:\Users\Administrator\Pictures\images (3).jpg"/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8925" y="3149204"/>
            <a:ext cx="168275" cy="126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04" name="Picture 326" descr="C:\Users\Administrator\Pictures\images (3).jpg"/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8939" y="3150394"/>
            <a:ext cx="168275" cy="126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05" name="Picture 326" descr="C:\Users\Administrator\Pictures\images (3).jpg"/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7026" y="3034904"/>
            <a:ext cx="168275" cy="126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06" name="Picture 9" descr="Orange_2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692401" y="3352800"/>
            <a:ext cx="258763" cy="20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07" name="Picture 9" descr="Orange_2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513138" y="3383756"/>
            <a:ext cx="258762" cy="20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08" name="Picture 9" descr="Orange_2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824413" y="3574256"/>
            <a:ext cx="258762" cy="20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09" name="Picture 9" descr="Orange_2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322763" y="3352800"/>
            <a:ext cx="258762" cy="20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0" name="Picture 9" descr="Orange_2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337051" y="3887391"/>
            <a:ext cx="258763" cy="20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1" name="Picture 9" descr="Orange_2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91126" y="3340894"/>
            <a:ext cx="257175" cy="20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2" name="Picture 9" descr="Orange_2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765301" y="3829050"/>
            <a:ext cx="258763" cy="20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3" name="Picture 9" descr="Orange_2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389689" y="3887391"/>
            <a:ext cx="257175" cy="20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4" name="Picture 9" descr="Orange_2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749926" y="3574256"/>
            <a:ext cx="258763" cy="20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5" name="Picture 9" descr="Orange_2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4813" y="3623073"/>
            <a:ext cx="258762" cy="20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6" name="Picture 9" descr="Orange_2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126163" y="3340894"/>
            <a:ext cx="258762" cy="20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7" name="Picture 9" descr="Orange_2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619876" y="3527823"/>
            <a:ext cx="258763" cy="20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8" name="Picture 9" descr="Orange_2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482976" y="3887391"/>
            <a:ext cx="258763" cy="20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9" name="Picture 9" descr="Orange_2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867151" y="3599260"/>
            <a:ext cx="258763" cy="20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20" name="Picture 9" descr="Orange_2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349876" y="3887391"/>
            <a:ext cx="257175" cy="20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21" name="Picture 9" descr="Orange_2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463801" y="3856435"/>
            <a:ext cx="258763" cy="20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22" name="Picture 40" descr="feuerwerk_137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9900" y="1110853"/>
            <a:ext cx="11938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23" name="Picture 26" descr="590963r32zjezmm1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28108">
            <a:off x="1793875" y="3083718"/>
            <a:ext cx="2686050" cy="83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24" name="Picture 40" descr="feuerwerk_137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88" y="134541"/>
            <a:ext cx="11938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25" name="Picture 29" descr="707657b39hsqemsd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320" y="3708768"/>
            <a:ext cx="8850312" cy="92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26" name="Picture 26" descr="590963r32zjezmm1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28108">
            <a:off x="4349750" y="3180160"/>
            <a:ext cx="2686050" cy="83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" name="WordArt 11"/>
          <p:cNvSpPr>
            <a:spLocks noChangeArrowheads="1" noChangeShapeType="1" noTextEdit="1"/>
          </p:cNvSpPr>
          <p:nvPr/>
        </p:nvSpPr>
        <p:spPr bwMode="auto">
          <a:xfrm>
            <a:off x="762000" y="406004"/>
            <a:ext cx="7467600" cy="41243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250908"/>
              </a:avLst>
            </a:prstTxWarp>
          </a:bodyPr>
          <a:lstStyle/>
          <a:p>
            <a:pPr algn="ctr"/>
            <a:r>
              <a:rPr lang="en-US" sz="4800" b="1" kern="1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 CHÀO MỪNG CÁC THẦY CÔ VỀ  DỰ GIỜ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33777" y="2693194"/>
            <a:ext cx="1606550" cy="15388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NHIỆT LIỆT CHÀO MỪNG </a:t>
            </a:r>
            <a:r>
              <a:rPr lang="en-US" sz="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NGÀY QUỐC TẾ PHỤ NỮ 8/3</a:t>
            </a:r>
            <a:endParaRPr lang="en-US" sz="4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6" name="Picture 89" descr="4thofjuly"/>
          <p:cNvPicPr>
            <a:picLocks noChangeAspect="1" noChangeArrowheads="1" noCrop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843339" y="2847082"/>
            <a:ext cx="909637" cy="418406"/>
          </a:xfrm>
          <a:prstGeom prst="rect">
            <a:avLst/>
          </a:prstGeom>
          <a:ln w="19050" cap="sq">
            <a:solidFill>
              <a:schemeClr val="accent4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30" name="Picture 9" descr="Orange_2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451351" y="3134916"/>
            <a:ext cx="258763" cy="20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31" name="Picture 9" descr="Orange_2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191001" y="3086100"/>
            <a:ext cx="258763" cy="20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32" name="Picture 9" descr="Orange_2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0014" y="3134916"/>
            <a:ext cx="257175" cy="20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33" name="Picture 9" descr="Orange_2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601" y="3075385"/>
            <a:ext cx="258763" cy="20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34" name="Picture 9" descr="Orange_2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689476" y="3082529"/>
            <a:ext cx="258763" cy="20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47" descr="AG00130_"/>
          <p:cNvPicPr>
            <a:picLocks noChangeAspect="1" noChangeArrowheads="1" noCrop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1880183" y="2334599"/>
            <a:ext cx="170587" cy="14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AutoShape 43"/>
          <p:cNvSpPr>
            <a:spLocks noChangeArrowheads="1"/>
          </p:cNvSpPr>
          <p:nvPr/>
        </p:nvSpPr>
        <p:spPr bwMode="auto">
          <a:xfrm>
            <a:off x="152401" y="2781300"/>
            <a:ext cx="183357" cy="24851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" name="AutoShape 44"/>
          <p:cNvSpPr>
            <a:spLocks noChangeArrowheads="1"/>
          </p:cNvSpPr>
          <p:nvPr/>
        </p:nvSpPr>
        <p:spPr bwMode="auto">
          <a:xfrm>
            <a:off x="322264" y="4286250"/>
            <a:ext cx="201613" cy="22566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4" name="AutoShape 45"/>
          <p:cNvSpPr>
            <a:spLocks noChangeArrowheads="1"/>
          </p:cNvSpPr>
          <p:nvPr/>
        </p:nvSpPr>
        <p:spPr bwMode="auto">
          <a:xfrm>
            <a:off x="4982368" y="268441"/>
            <a:ext cx="201613" cy="22566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5" name="AutoShape 49"/>
          <p:cNvSpPr>
            <a:spLocks noChangeArrowheads="1"/>
          </p:cNvSpPr>
          <p:nvPr/>
        </p:nvSpPr>
        <p:spPr bwMode="auto">
          <a:xfrm>
            <a:off x="8458201" y="3181351"/>
            <a:ext cx="246857" cy="310638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" name="AutoShape 50"/>
          <p:cNvSpPr>
            <a:spLocks noChangeArrowheads="1"/>
          </p:cNvSpPr>
          <p:nvPr/>
        </p:nvSpPr>
        <p:spPr bwMode="auto">
          <a:xfrm>
            <a:off x="2438400" y="4038600"/>
            <a:ext cx="304800" cy="394692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7" name="AutoShape 52"/>
          <p:cNvSpPr>
            <a:spLocks noChangeArrowheads="1"/>
          </p:cNvSpPr>
          <p:nvPr/>
        </p:nvSpPr>
        <p:spPr bwMode="auto">
          <a:xfrm>
            <a:off x="8534401" y="4038600"/>
            <a:ext cx="201613" cy="22566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8" name="AutoShape 50"/>
          <p:cNvSpPr>
            <a:spLocks noChangeArrowheads="1"/>
          </p:cNvSpPr>
          <p:nvPr/>
        </p:nvSpPr>
        <p:spPr bwMode="auto">
          <a:xfrm>
            <a:off x="6831807" y="4006479"/>
            <a:ext cx="304800" cy="394692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9" name="AutoShape 52"/>
          <p:cNvSpPr>
            <a:spLocks noChangeArrowheads="1"/>
          </p:cNvSpPr>
          <p:nvPr/>
        </p:nvSpPr>
        <p:spPr bwMode="auto">
          <a:xfrm>
            <a:off x="4522788" y="1504951"/>
            <a:ext cx="166688" cy="223837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" name="AutoShape 52"/>
          <p:cNvSpPr>
            <a:spLocks noChangeArrowheads="1"/>
          </p:cNvSpPr>
          <p:nvPr/>
        </p:nvSpPr>
        <p:spPr bwMode="auto">
          <a:xfrm>
            <a:off x="4609306" y="4062413"/>
            <a:ext cx="201613" cy="22566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" name="Picture 5" descr="smile27">
            <a:hlinkClick r:id="rId31" action="ppaction://hlinksldjump"/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7843" y="112522"/>
            <a:ext cx="434975" cy="50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36171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 truong hoc ket n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8" presetClass="entr" presetSubtype="0" repeatCount="500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313" grpId="0" animBg="1"/>
      <p:bldP spid="92" grpId="0" animBg="1"/>
      <p:bldP spid="9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4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514350"/>
            <a:ext cx="8229600" cy="85725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>
                <a:solidFill>
                  <a:srgbClr val="0000FF"/>
                </a:solidFill>
                <a:latin typeface="VNI-Times" pitchFamily="2" charset="0"/>
              </a:rPr>
              <a:t>Nhaän</a:t>
            </a:r>
            <a:r>
              <a:rPr lang="en-US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VNI-Times" pitchFamily="2" charset="0"/>
              </a:rPr>
              <a:t>xeùt</a:t>
            </a:r>
            <a:r>
              <a:rPr lang="en-US" dirty="0">
                <a:solidFill>
                  <a:srgbClr val="0000FF"/>
                </a:solidFill>
                <a:latin typeface="VNI-Times" pitchFamily="2" charset="0"/>
              </a:rPr>
              <a:t> – </a:t>
            </a:r>
            <a:r>
              <a:rPr lang="en-US" dirty="0" err="1">
                <a:solidFill>
                  <a:srgbClr val="0000FF"/>
                </a:solidFill>
                <a:latin typeface="VNI-Times" pitchFamily="2" charset="0"/>
              </a:rPr>
              <a:t>Tuyeân</a:t>
            </a:r>
            <a:r>
              <a:rPr lang="en-US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VNI-Times" pitchFamily="2" charset="0"/>
              </a:rPr>
              <a:t>döông</a:t>
            </a:r>
            <a:endParaRPr lang="vi-VN" dirty="0">
              <a:solidFill>
                <a:srgbClr val="0000FF"/>
              </a:solidFill>
              <a:latin typeface="VNI-Times" pitchFamily="2" charset="0"/>
            </a:endParaRP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381000" y="1600201"/>
            <a:ext cx="78486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NI-Times" pitchFamily="2" charset="0"/>
              </a:rPr>
              <a:t>Qua </a:t>
            </a:r>
            <a:r>
              <a:rPr lang="en-US" sz="3600" b="1" dirty="0" err="1">
                <a:solidFill>
                  <a:srgbClr val="FF0000"/>
                </a:solidFill>
                <a:latin typeface="VNI-Times" pitchFamily="2" charset="0"/>
              </a:rPr>
              <a:t>baøi</a:t>
            </a:r>
            <a:r>
              <a:rPr lang="en-US" sz="36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NI-Times" pitchFamily="2" charset="0"/>
              </a:rPr>
              <a:t>haùt</a:t>
            </a:r>
            <a:r>
              <a:rPr lang="en-US" sz="36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NI-Times" pitchFamily="2" charset="0"/>
              </a:rPr>
              <a:t>naøy</a:t>
            </a:r>
            <a:r>
              <a:rPr lang="en-US" sz="36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NI-Times" pitchFamily="2" charset="0"/>
              </a:rPr>
              <a:t>caùc</a:t>
            </a:r>
            <a:r>
              <a:rPr lang="en-US" sz="36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NI-Times" pitchFamily="2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NI-Times" pitchFamily="2" charset="0"/>
              </a:rPr>
              <a:t>phaûi</a:t>
            </a:r>
            <a:r>
              <a:rPr lang="en-US" sz="36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NI-Times" pitchFamily="2" charset="0"/>
              </a:rPr>
              <a:t>bieát</a:t>
            </a:r>
            <a:r>
              <a:rPr lang="en-US" sz="36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</a:p>
          <a:p>
            <a:r>
              <a:rPr lang="en-US" sz="3600" b="1" dirty="0" err="1">
                <a:solidFill>
                  <a:srgbClr val="FF0000"/>
                </a:solidFill>
                <a:latin typeface="VNI-Times" pitchFamily="2" charset="0"/>
              </a:rPr>
              <a:t>yeâu</a:t>
            </a:r>
            <a:r>
              <a:rPr lang="en-US" sz="36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NI-Times" pitchFamily="2" charset="0"/>
              </a:rPr>
              <a:t>khung</a:t>
            </a:r>
            <a:r>
              <a:rPr lang="en-US" sz="36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NI-Times" pitchFamily="2" charset="0"/>
              </a:rPr>
              <a:t>caûnh</a:t>
            </a:r>
            <a:r>
              <a:rPr lang="en-US" sz="36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NI-Times" pitchFamily="2" charset="0"/>
              </a:rPr>
              <a:t>yeân</a:t>
            </a:r>
            <a:r>
              <a:rPr lang="en-US" sz="36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NI-Times" pitchFamily="2" charset="0"/>
              </a:rPr>
              <a:t>vui</a:t>
            </a:r>
            <a:r>
              <a:rPr lang="en-US" sz="36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NI-Times" pitchFamily="2" charset="0"/>
              </a:rPr>
              <a:t>thanh</a:t>
            </a:r>
            <a:r>
              <a:rPr lang="en-US" sz="36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NI-Times" pitchFamily="2" charset="0"/>
              </a:rPr>
              <a:t>bình</a:t>
            </a:r>
            <a:r>
              <a:rPr lang="en-US" sz="36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</a:p>
          <a:p>
            <a:r>
              <a:rPr lang="en-US" sz="3600" b="1" dirty="0" err="1">
                <a:solidFill>
                  <a:srgbClr val="FF0000"/>
                </a:solidFill>
                <a:latin typeface="VNI-Times" pitchFamily="2" charset="0"/>
              </a:rPr>
              <a:t>vaø</a:t>
            </a:r>
            <a:r>
              <a:rPr lang="en-US" sz="36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NI-Times" pitchFamily="2" charset="0"/>
              </a:rPr>
              <a:t>yeâu</a:t>
            </a:r>
            <a:r>
              <a:rPr lang="en-US" sz="36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NI-Times" pitchFamily="2" charset="0"/>
              </a:rPr>
              <a:t>thích</a:t>
            </a:r>
            <a:r>
              <a:rPr lang="en-US" sz="36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NI-Times" pitchFamily="2" charset="0"/>
              </a:rPr>
              <a:t>nhöõng</a:t>
            </a:r>
            <a:r>
              <a:rPr lang="en-US" sz="36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NI-Times" pitchFamily="2" charset="0"/>
              </a:rPr>
              <a:t>laøn</a:t>
            </a:r>
            <a:r>
              <a:rPr lang="en-US" sz="36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NI-Times" pitchFamily="2" charset="0"/>
              </a:rPr>
              <a:t>ñieäu</a:t>
            </a:r>
            <a:r>
              <a:rPr lang="en-US" sz="36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NI-Times" pitchFamily="2" charset="0"/>
              </a:rPr>
              <a:t>daân</a:t>
            </a:r>
            <a:r>
              <a:rPr lang="en-US" sz="36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NI-Times" pitchFamily="2" charset="0"/>
              </a:rPr>
              <a:t>ca</a:t>
            </a:r>
            <a:r>
              <a:rPr lang="en-US" sz="36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</a:p>
          <a:p>
            <a:r>
              <a:rPr lang="en-US" sz="3600" b="1" dirty="0" err="1">
                <a:solidFill>
                  <a:srgbClr val="FF0000"/>
                </a:solidFill>
                <a:latin typeface="VNI-Times" pitchFamily="2" charset="0"/>
              </a:rPr>
              <a:t>cuûa</a:t>
            </a:r>
            <a:r>
              <a:rPr lang="en-US" sz="36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NI-Times" pitchFamily="2" charset="0"/>
              </a:rPr>
              <a:t>caùc</a:t>
            </a:r>
            <a:r>
              <a:rPr lang="en-US" sz="36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NI-Times" pitchFamily="2" charset="0"/>
              </a:rPr>
              <a:t>daân</a:t>
            </a:r>
            <a:r>
              <a:rPr lang="en-US" sz="36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NI-Times" pitchFamily="2" charset="0"/>
              </a:rPr>
              <a:t>toäc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  <a:endParaRPr lang="vi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409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4" grpId="0"/>
      <p:bldP spid="39944" grpId="1"/>
      <p:bldP spid="399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8650"/>
          </a:xfrm>
        </p:spPr>
        <p:txBody>
          <a:bodyPr/>
          <a:lstStyle/>
          <a:p>
            <a:pPr eaLnBrk="1" hangingPunct="1"/>
            <a:r>
              <a:rPr lang="en-US" sz="3200" u="sng" dirty="0" err="1" smtClean="0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3200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u="sng" dirty="0" err="1" smtClean="0">
                <a:solidFill>
                  <a:srgbClr val="FF0000"/>
                </a:solidFill>
                <a:latin typeface="Times New Roman" pitchFamily="18" charset="0"/>
              </a:rPr>
              <a:t>đọc</a:t>
            </a:r>
            <a:r>
              <a:rPr lang="en-US" sz="3200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u="sng" dirty="0" err="1" smtClean="0">
                <a:solidFill>
                  <a:srgbClr val="FF0000"/>
                </a:solidFill>
                <a:latin typeface="Times New Roman" pitchFamily="18" charset="0"/>
              </a:rPr>
              <a:t>nhạc</a:t>
            </a:r>
            <a:r>
              <a:rPr lang="en-US" sz="3200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u="sng" dirty="0" err="1" smtClean="0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3200" u="sng" dirty="0" smtClean="0">
                <a:solidFill>
                  <a:srgbClr val="FF0000"/>
                </a:solidFill>
                <a:latin typeface="Times New Roman" pitchFamily="18" charset="0"/>
              </a:rPr>
              <a:t> 7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628650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sz="2800" u="sng">
                <a:solidFill>
                  <a:srgbClr val="0000FF"/>
                </a:solidFill>
                <a:latin typeface="Times New Roman" pitchFamily="18" charset="0"/>
              </a:rPr>
              <a:t>Luyện tập cao độ</a:t>
            </a:r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71550"/>
            <a:ext cx="60960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0" y="2057400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sz="2800" u="sng">
                <a:solidFill>
                  <a:srgbClr val="0000FF"/>
                </a:solidFill>
                <a:latin typeface="Times New Roman" pitchFamily="18" charset="0"/>
              </a:rPr>
              <a:t>Luyện tập tiết tấu</a:t>
            </a:r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0"/>
            <a:ext cx="5791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971800"/>
            <a:ext cx="5181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Picture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0"/>
            <a:ext cx="3810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200400"/>
            <a:ext cx="5943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 descr="Picture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00400"/>
            <a:ext cx="381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29050"/>
            <a:ext cx="54102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15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86250"/>
            <a:ext cx="60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16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71950"/>
            <a:ext cx="7620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17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114800"/>
            <a:ext cx="533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18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286250"/>
            <a:ext cx="762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19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057650"/>
            <a:ext cx="533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20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400550"/>
            <a:ext cx="7620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4" name="Picture 21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57650"/>
            <a:ext cx="533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5" name="Picture 22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343400"/>
            <a:ext cx="76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23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29100"/>
            <a:ext cx="609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7" name="Picture 24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45770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25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343400"/>
            <a:ext cx="76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26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886200"/>
            <a:ext cx="76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819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399" y="133350"/>
            <a:ext cx="8839201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8" name="Rectangle 22"/>
          <p:cNvSpPr>
            <a:spLocks noChangeArrowheads="1"/>
          </p:cNvSpPr>
          <p:nvPr/>
        </p:nvSpPr>
        <p:spPr bwMode="auto">
          <a:xfrm>
            <a:off x="0" y="4019550"/>
            <a:ext cx="9144000" cy="30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nốt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9239" name="Rectangle 23"/>
          <p:cNvSpPr>
            <a:spLocks noChangeArrowheads="1"/>
          </p:cNvSpPr>
          <p:nvPr/>
        </p:nvSpPr>
        <p:spPr bwMode="auto">
          <a:xfrm>
            <a:off x="21771" y="4629150"/>
            <a:ext cx="9144000" cy="30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- Cao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độ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bao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gồm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nốt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8" grpId="0"/>
      <p:bldP spid="92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phao hoa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7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WordArt 5"/>
          <p:cNvSpPr>
            <a:spLocks noChangeArrowheads="1" noChangeShapeType="1" noTextEdit="1"/>
          </p:cNvSpPr>
          <p:nvPr/>
        </p:nvSpPr>
        <p:spPr bwMode="auto">
          <a:xfrm>
            <a:off x="1600200" y="590550"/>
            <a:ext cx="6324600" cy="23431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 HỌC KẾT </a:t>
            </a:r>
            <a:r>
              <a:rPr lang="en-US" sz="3600" b="1" kern="10" smtClean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THÚC</a:t>
            </a:r>
            <a:endParaRPr lang="en-US" sz="3600" b="1" kern="10">
              <a:ln w="9525">
                <a:solidFill>
                  <a:schemeClr val="accent1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484" name="Picture 8" descr="Picture1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00450"/>
            <a:ext cx="1371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9" descr="Picture1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2400" y="3657600"/>
            <a:ext cx="1371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10" descr="Picture1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3714750"/>
            <a:ext cx="1371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11" descr="Picture1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3600450"/>
            <a:ext cx="1371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12" descr="Picture1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3657600"/>
            <a:ext cx="1371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7" name="WordArt 13"/>
          <p:cNvSpPr>
            <a:spLocks noChangeArrowheads="1" noChangeShapeType="1" noTextEdit="1"/>
          </p:cNvSpPr>
          <p:nvPr/>
        </p:nvSpPr>
        <p:spPr bwMode="auto">
          <a:xfrm>
            <a:off x="762000" y="4457700"/>
            <a:ext cx="7467600" cy="6858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800" b="1" kern="10">
                <a:ln w="222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KÍNH CHÚC QUÝ THẦY CÔ GIÁO SỨC KHỎE, HẠNH PHÚC.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3445735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30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animBg="1"/>
      <p:bldP spid="471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Text Box 2"/>
          <p:cNvSpPr txBox="1">
            <a:spLocks noChangeArrowheads="1"/>
          </p:cNvSpPr>
          <p:nvPr/>
        </p:nvSpPr>
        <p:spPr bwMode="auto">
          <a:xfrm>
            <a:off x="1066800" y="400050"/>
            <a:ext cx="6923088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b="1">
              <a:solidFill>
                <a:srgbClr val="FFFF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</a:rPr>
              <a:t> </a:t>
            </a:r>
            <a:r>
              <a:rPr lang="en-US" sz="3600" b="1">
                <a:solidFill>
                  <a:srgbClr val="FFFF00"/>
                </a:solidFill>
              </a:rPr>
              <a:t>Giê häc kÕt thóc</a:t>
            </a:r>
            <a:r>
              <a:rPr lang="en-US" sz="2800" b="1">
                <a:solidFill>
                  <a:srgbClr val="FFFF00"/>
                </a:solidFill>
              </a:rPr>
              <a:t>.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</a:rPr>
              <a:t>Xin ch©n thµnh c¶m ¬n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</a:rPr>
              <a:t>sù chó ý theo dâi cña c¸c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</a:rPr>
              <a:t>thÇy gi¸o, c« gi¸o!</a:t>
            </a:r>
          </a:p>
          <a:p>
            <a:pPr algn="ctr" eaLnBrk="1" hangingPunct="1">
              <a:spcBef>
                <a:spcPct val="50000"/>
              </a:spcBef>
            </a:pPr>
            <a:endParaRPr lang="en-US" b="1">
              <a:solidFill>
                <a:srgbClr val="FFFF00"/>
              </a:solidFill>
            </a:endParaRPr>
          </a:p>
        </p:txBody>
      </p:sp>
      <p:pic>
        <p:nvPicPr>
          <p:cNvPr id="21507" name="Picture 3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572001"/>
            <a:ext cx="609600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1"/>
            <a:ext cx="609600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2900"/>
            <a:ext cx="4953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00050"/>
            <a:ext cx="4953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42900"/>
            <a:ext cx="4953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572001"/>
            <a:ext cx="609600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57200"/>
            <a:ext cx="4953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48700" y="400050"/>
            <a:ext cx="4953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57350"/>
            <a:ext cx="4953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200150"/>
            <a:ext cx="4953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457700"/>
            <a:ext cx="4953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0038" y="4060031"/>
            <a:ext cx="4953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71550"/>
            <a:ext cx="4953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71900"/>
            <a:ext cx="4953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7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600200"/>
            <a:ext cx="6096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26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2950" y="3521869"/>
            <a:ext cx="4953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27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188" y="2726531"/>
            <a:ext cx="4953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28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325" y="2562226"/>
            <a:ext cx="609600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Picture 29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9513" y="716756"/>
            <a:ext cx="4953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6" name="Picture 33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9718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Picture 34" descr="phao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8" name="Picture 3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97788" y="-50800"/>
            <a:ext cx="1395413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Picture 36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30" name="Group 37"/>
          <p:cNvGrpSpPr>
            <a:grpSpLocks/>
          </p:cNvGrpSpPr>
          <p:nvPr/>
        </p:nvGrpSpPr>
        <p:grpSpPr bwMode="auto">
          <a:xfrm>
            <a:off x="6305550" y="2894410"/>
            <a:ext cx="2838450" cy="2249090"/>
            <a:chOff x="4006" y="2450"/>
            <a:chExt cx="1788" cy="1889"/>
          </a:xfrm>
        </p:grpSpPr>
        <p:pic>
          <p:nvPicPr>
            <p:cNvPr id="21543" name="Picture 38" descr="hoa-hong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2493624">
              <a:off x="5263" y="3797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44" name="Picture 39" descr="hoa-da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" y="2450"/>
              <a:ext cx="212" cy="1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45" name="Picture 40" descr="hoa-da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6" y="4123"/>
              <a:ext cx="1788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31" name="Group 41"/>
          <p:cNvGrpSpPr>
            <a:grpSpLocks/>
          </p:cNvGrpSpPr>
          <p:nvPr/>
        </p:nvGrpSpPr>
        <p:grpSpPr bwMode="auto">
          <a:xfrm>
            <a:off x="0" y="3014662"/>
            <a:ext cx="2781300" cy="2128838"/>
            <a:chOff x="-11" y="2541"/>
            <a:chExt cx="1752" cy="1788"/>
          </a:xfrm>
        </p:grpSpPr>
        <p:pic>
          <p:nvPicPr>
            <p:cNvPr id="21540" name="Picture 42" descr="hoa-hong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874547">
              <a:off x="36" y="3856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41" name="Picture 43" descr="hoa-day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" y="4108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42" name="Picture 44" descr="hoa-day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" y="2541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532" name="Picture 45" descr="bar01"/>
          <p:cNvPicPr>
            <a:picLocks noChangeAspect="1" noChangeArrowheads="1"/>
          </p:cNvPicPr>
          <p:nvPr/>
        </p:nvPicPr>
        <p:blipFill>
          <a:blip r:embed="rId10">
            <a:lum brigh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743450"/>
            <a:ext cx="5181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90" name="WordArt 46"/>
          <p:cNvSpPr>
            <a:spLocks noChangeArrowheads="1" noChangeShapeType="1" noTextEdit="1"/>
          </p:cNvSpPr>
          <p:nvPr/>
        </p:nvSpPr>
        <p:spPr bwMode="auto">
          <a:xfrm>
            <a:off x="1" y="6577012"/>
            <a:ext cx="11096625" cy="642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6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 !</a:t>
            </a:r>
            <a:endParaRPr lang="en-US" sz="60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1534" name="Rectangle 47"/>
          <p:cNvSpPr>
            <a:spLocks noChangeArrowheads="1"/>
          </p:cNvSpPr>
          <p:nvPr/>
        </p:nvSpPr>
        <p:spPr bwMode="auto">
          <a:xfrm>
            <a:off x="20822" y="57150"/>
            <a:ext cx="90932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</a:rPr>
              <a:t>  </a:t>
            </a:r>
            <a:r>
              <a:rPr lang="en-US" sz="6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6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endParaRPr lang="en-US" sz="6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endParaRPr lang="en-US" sz="6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21535" name="Picture 15" descr="hình ảnh animals : &amp;dstrok;ộng vật; tôm, ếch, lươn, crayfish, frogs, baby food; animation, ảnh &amp;dstrok;ộng, hình &amp;dstrok;ộng, con voi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6300" y="4216003"/>
            <a:ext cx="752475" cy="76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96181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10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125 -0.46058 L -0.92083 -0.46058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2109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6" grpId="0" autoUpdateAnimBg="0"/>
      <p:bldP spid="21099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3350"/>
            <a:ext cx="9144000" cy="5715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3200" u="sng" dirty="0" err="1" smtClean="0">
                <a:solidFill>
                  <a:srgbClr val="FF0000"/>
                </a:solidFill>
                <a:latin typeface="Times New Roman" pitchFamily="18" charset="0"/>
              </a:rPr>
              <a:t>Kiểm</a:t>
            </a:r>
            <a:r>
              <a:rPr lang="en-US" sz="3200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u="sng" dirty="0" err="1" smtClean="0">
                <a:solidFill>
                  <a:srgbClr val="FF0000"/>
                </a:solidFill>
                <a:latin typeface="Times New Roman" pitchFamily="18" charset="0"/>
              </a:rPr>
              <a:t>tra</a:t>
            </a:r>
            <a:r>
              <a:rPr lang="en-US" sz="3200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u="sng" dirty="0" err="1" smtClean="0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3200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u="sng" dirty="0" err="1" smtClean="0">
                <a:solidFill>
                  <a:srgbClr val="FF0000"/>
                </a:solidFill>
                <a:latin typeface="Times New Roman" pitchFamily="18" charset="0"/>
              </a:rPr>
              <a:t>cũ</a:t>
            </a:r>
            <a:endParaRPr lang="en-US" sz="3200" u="sng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914400"/>
            <a:ext cx="9144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Em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hãy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cho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biết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tên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itchFamily="18" charset="0"/>
              </a:rPr>
              <a:t>hát</a:t>
            </a:r>
            <a:r>
              <a:rPr lang="en-US" sz="3000" dirty="0" smtClean="0">
                <a:solidFill>
                  <a:srgbClr val="0000FF"/>
                </a:solidFill>
                <a:latin typeface="Times New Roman" pitchFamily="18" charset="0"/>
              </a:rPr>
              <a:t>?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Dân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itchFamily="18" charset="0"/>
              </a:rPr>
              <a:t>ca</a:t>
            </a:r>
            <a:r>
              <a:rPr lang="en-US" sz="3000" dirty="0" smtClean="0">
                <a:solidFill>
                  <a:srgbClr val="0000FF"/>
                </a:solidFill>
                <a:latin typeface="Times New Roman" pitchFamily="18" charset="0"/>
              </a:rPr>
              <a:t>?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đã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tuần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trước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1428750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Em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hãy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trình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bày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</a:rPr>
              <a:t>hát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 ?</a:t>
            </a: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0" y="1143000"/>
            <a:ext cx="9144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240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5125" grpId="0"/>
      <p:bldP spid="51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4300"/>
            <a:ext cx="9144000" cy="4572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3200" u="sng" dirty="0" err="1" smtClean="0">
                <a:solidFill>
                  <a:srgbClr val="FF0000"/>
                </a:solidFill>
                <a:latin typeface="Times New Roman" pitchFamily="18" charset="0"/>
              </a:rPr>
              <a:t>Âm</a:t>
            </a:r>
            <a:r>
              <a:rPr lang="en-US" sz="3200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u="sng" dirty="0" err="1" smtClean="0">
                <a:solidFill>
                  <a:srgbClr val="FF0000"/>
                </a:solidFill>
                <a:latin typeface="Times New Roman" pitchFamily="18" charset="0"/>
              </a:rPr>
              <a:t>nhạc</a:t>
            </a:r>
            <a:endParaRPr lang="en-US" sz="3200" u="sng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52400" y="800100"/>
            <a:ext cx="8991600" cy="457200"/>
          </a:xfrm>
        </p:spPr>
        <p:txBody>
          <a:bodyPr>
            <a:normAutofit fontScale="92500" lnSpcReduction="20000"/>
          </a:bodyPr>
          <a:lstStyle/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Ôn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hát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Màu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xanh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quê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hương</a:t>
            </a:r>
            <a:endParaRPr lang="en-US" sz="3600" b="1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3949" y="1371600"/>
            <a:ext cx="9144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algn="ctr">
              <a:spcBef>
                <a:spcPct val="200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TĐN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7: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tập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lái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ô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tô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  <p:bldP spid="307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4300"/>
            <a:ext cx="9144000" cy="4572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3200" u="sng" dirty="0" err="1" smtClean="0">
                <a:solidFill>
                  <a:srgbClr val="FF0000"/>
                </a:solidFill>
                <a:latin typeface="Times New Roman" pitchFamily="18" charset="0"/>
              </a:rPr>
              <a:t>Âm</a:t>
            </a:r>
            <a:r>
              <a:rPr lang="en-US" sz="3200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u="sng" dirty="0" err="1" smtClean="0">
                <a:solidFill>
                  <a:srgbClr val="FF0000"/>
                </a:solidFill>
                <a:latin typeface="Times New Roman" pitchFamily="18" charset="0"/>
              </a:rPr>
              <a:t>nhạc</a:t>
            </a:r>
            <a:endParaRPr lang="en-US" sz="3200" u="sng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52400" y="800100"/>
            <a:ext cx="8991600" cy="457200"/>
          </a:xfrm>
        </p:spPr>
        <p:txBody>
          <a:bodyPr>
            <a:normAutofit fontScale="92500" lnSpcReduction="20000"/>
          </a:bodyPr>
          <a:lstStyle/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1/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Ôn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hát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Màu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xanh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quê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hương</a:t>
            </a:r>
            <a:endParaRPr lang="en-US" sz="3600" b="1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080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SCF092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74" b="359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3064" y="16566"/>
            <a:ext cx="9157063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điệu</a:t>
            </a:r>
            <a:endParaRPr lang="en-US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-36119"/>
            <a:ext cx="3962400" cy="51435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</a:rPr>
              <a:t>Màu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</a:rPr>
              <a:t>xanh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</a:rPr>
              <a:t>quê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</a:rPr>
              <a:t>hương</a:t>
            </a:r>
            <a:endParaRPr lang="en-US" sz="28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88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-21153" y="143696"/>
            <a:ext cx="9144000" cy="5334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</a:rPr>
              <a:t>Hát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</a:rPr>
              <a:t>hợp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</a:rPr>
              <a:t>gõ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</a:rPr>
              <a:t>đệm</a:t>
            </a:r>
            <a:endParaRPr lang="en-US" sz="3600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26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-21153" y="143696"/>
            <a:ext cx="9144000" cy="5334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</a:rPr>
              <a:t>Hát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</a:rPr>
              <a:t>hợp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</a:rPr>
              <a:t>gõ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</a:rPr>
              <a:t>đệm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</a:rPr>
              <a:t>nhịp</a:t>
            </a:r>
            <a:endParaRPr lang="en-US" sz="3600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9220" name="Picture 5" descr="Pictur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5945"/>
            <a:ext cx="1204259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84712" y="786495"/>
            <a:ext cx="8305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anh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xanh quê hương ai trồng hàng cây </a:t>
            </a:r>
          </a:p>
          <a:p>
            <a:pPr>
              <a:lnSpc>
                <a:spcPct val="150000"/>
              </a:lnSpc>
            </a:pP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Đang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lớn dần xanh tốt nơi đây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Lung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lung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cánh đồng ngô lúa tươi thêm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rinh rung rinh chào cây lá bên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đường.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Tung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tăng tung tăng đàn em bé tới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trường…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4712" y="1243695"/>
            <a:ext cx="6560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                                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809" y="1918388"/>
            <a:ext cx="6560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                          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808" y="2510044"/>
            <a:ext cx="6560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                          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4711" y="3148695"/>
            <a:ext cx="6560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                              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2129" y="3768475"/>
            <a:ext cx="6560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                     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6151" y="4495203"/>
            <a:ext cx="7248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                   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…</a:t>
            </a:r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0" y="1556088"/>
            <a:ext cx="6096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/>
              <a:t>Bay </a:t>
            </a:r>
            <a:r>
              <a:rPr lang="en-US" b="1" i="1" dirty="0" err="1"/>
              <a:t>xa</a:t>
            </a:r>
            <a:r>
              <a:rPr lang="en-US" b="1" i="1" dirty="0"/>
              <a:t> bay </a:t>
            </a:r>
            <a:r>
              <a:rPr lang="en-US" b="1" i="1" dirty="0" err="1"/>
              <a:t>xa</a:t>
            </a:r>
            <a:r>
              <a:rPr lang="en-US" b="1" i="1" dirty="0"/>
              <a:t> </a:t>
            </a:r>
            <a:r>
              <a:rPr lang="en-US" b="1" i="1" dirty="0" err="1"/>
              <a:t>theo</a:t>
            </a:r>
            <a:r>
              <a:rPr lang="en-US" b="1" i="1" dirty="0"/>
              <a:t> </a:t>
            </a:r>
            <a:r>
              <a:rPr lang="en-US" b="1" i="1" dirty="0" err="1"/>
              <a:t>ngàn</a:t>
            </a:r>
            <a:r>
              <a:rPr lang="en-US" b="1" i="1" dirty="0"/>
              <a:t> </a:t>
            </a:r>
            <a:r>
              <a:rPr lang="en-US" b="1" i="1" dirty="0" err="1"/>
              <a:t>lời</a:t>
            </a:r>
            <a:r>
              <a:rPr lang="en-US" b="1" i="1" dirty="0"/>
              <a:t> </a:t>
            </a:r>
            <a:r>
              <a:rPr lang="en-US" b="1" i="1" dirty="0" err="1"/>
              <a:t>ca</a:t>
            </a:r>
            <a:endParaRPr lang="en-US" b="1" i="1" dirty="0"/>
          </a:p>
          <a:p>
            <a:r>
              <a:rPr lang="en-US" b="1" i="1" dirty="0"/>
              <a:t> </a:t>
            </a:r>
            <a:r>
              <a:rPr lang="en-US" b="1" i="1" dirty="0" err="1"/>
              <a:t>trên</a:t>
            </a:r>
            <a:r>
              <a:rPr lang="en-US" b="1" i="1" dirty="0"/>
              <a:t> </a:t>
            </a:r>
            <a:r>
              <a:rPr lang="en-US" b="1" i="1" dirty="0" err="1"/>
              <a:t>khắp</a:t>
            </a:r>
            <a:r>
              <a:rPr lang="en-US" b="1" i="1" dirty="0"/>
              <a:t> </a:t>
            </a:r>
            <a:r>
              <a:rPr lang="en-US" b="1" i="1" dirty="0" err="1"/>
              <a:t>miền</a:t>
            </a:r>
            <a:r>
              <a:rPr lang="en-US" b="1" i="1" dirty="0"/>
              <a:t> </a:t>
            </a:r>
            <a:r>
              <a:rPr lang="en-US" b="1" i="1" dirty="0" err="1"/>
              <a:t>sông</a:t>
            </a:r>
            <a:r>
              <a:rPr lang="en-US" b="1" i="1" dirty="0"/>
              <a:t> </a:t>
            </a:r>
            <a:r>
              <a:rPr lang="en-US" b="1" i="1" dirty="0" err="1"/>
              <a:t>núi</a:t>
            </a:r>
            <a:r>
              <a:rPr lang="en-US" b="1" i="1" dirty="0"/>
              <a:t> </a:t>
            </a:r>
            <a:r>
              <a:rPr lang="en-US" b="1" i="1" dirty="0" err="1"/>
              <a:t>quê</a:t>
            </a:r>
            <a:r>
              <a:rPr lang="en-US" b="1" i="1" dirty="0"/>
              <a:t> ta.</a:t>
            </a:r>
          </a:p>
          <a:p>
            <a:r>
              <a:rPr lang="en-US" b="1" i="1" dirty="0"/>
              <a:t>Bay </a:t>
            </a:r>
            <a:r>
              <a:rPr lang="en-US" b="1" i="1" dirty="0" err="1"/>
              <a:t>cao</a:t>
            </a:r>
            <a:r>
              <a:rPr lang="en-US" b="1" i="1" dirty="0"/>
              <a:t> bay </a:t>
            </a:r>
            <a:r>
              <a:rPr lang="en-US" b="1" i="1" dirty="0" err="1"/>
              <a:t>cao</a:t>
            </a:r>
            <a:r>
              <a:rPr lang="en-US" b="1" i="1" dirty="0"/>
              <a:t> </a:t>
            </a:r>
            <a:r>
              <a:rPr lang="en-US" b="1" i="1" dirty="0" err="1"/>
              <a:t>lá</a:t>
            </a:r>
            <a:r>
              <a:rPr lang="en-US" b="1" i="1" dirty="0"/>
              <a:t> </a:t>
            </a:r>
            <a:r>
              <a:rPr lang="en-US" b="1" i="1" dirty="0" err="1"/>
              <a:t>cờ</a:t>
            </a:r>
            <a:r>
              <a:rPr lang="en-US" b="1" i="1" dirty="0"/>
              <a:t> </a:t>
            </a:r>
            <a:r>
              <a:rPr lang="en-US" b="1" i="1" dirty="0" err="1"/>
              <a:t>vàng</a:t>
            </a:r>
            <a:r>
              <a:rPr lang="en-US" b="1" i="1" dirty="0"/>
              <a:t> </a:t>
            </a:r>
            <a:r>
              <a:rPr lang="en-US" b="1" i="1" dirty="0" err="1"/>
              <a:t>sao</a:t>
            </a:r>
            <a:endParaRPr lang="en-US" b="1" i="1" dirty="0"/>
          </a:p>
          <a:p>
            <a:r>
              <a:rPr lang="vi-VN" b="1" i="1" dirty="0"/>
              <a:t> trong nắng hồng cơn gió lao xao.</a:t>
            </a:r>
          </a:p>
          <a:p>
            <a:r>
              <a:rPr lang="vi-VN" b="1" i="1" dirty="0"/>
              <a:t>Xanh tươi xanh tươi làng xóm quê mình.</a:t>
            </a:r>
          </a:p>
          <a:p>
            <a:r>
              <a:rPr lang="vi-VN" b="1" i="1" dirty="0"/>
              <a:t>Ôi bao yêu thương Tổ quốc thanh bình.</a:t>
            </a:r>
            <a:r>
              <a:rPr lang="vi-V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47209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Hát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hợp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vận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Màu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xanh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quê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hương</a:t>
            </a:r>
            <a:endParaRPr lang="en-US" sz="2800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0243" name="Picture 4" descr="ap_200909070333273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5" descr="Picture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638</TotalTime>
  <Words>390</Words>
  <Application>Microsoft Office PowerPoint</Application>
  <PresentationFormat>On-screen Show (16:9)</PresentationFormat>
  <Paragraphs>59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Slipstream</vt:lpstr>
      <vt:lpstr>Slide 1</vt:lpstr>
      <vt:lpstr>Kiểm tra bài cũ</vt:lpstr>
      <vt:lpstr>Âm nhạc</vt:lpstr>
      <vt:lpstr>Âm nhạc</vt:lpstr>
      <vt:lpstr>Màu xanh quê hương</vt:lpstr>
      <vt:lpstr>Hát kết hợp gõ đệm</vt:lpstr>
      <vt:lpstr>Hát kết hợp gõ đệm nhịp</vt:lpstr>
      <vt:lpstr>Slide 8</vt:lpstr>
      <vt:lpstr>Hát kết hợp vận động Màu xanh quê hương</vt:lpstr>
      <vt:lpstr>Nhaän xeùt – Tuyeân döông</vt:lpstr>
      <vt:lpstr>Tập đọc nhạc số 7</vt:lpstr>
      <vt:lpstr>Slide 12</vt:lpstr>
      <vt:lpstr>Slide 13</vt:lpstr>
      <vt:lpstr>Slide 14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 - ĐT Huyện Điện Bàn Trường Tiểu Học Hồ Văn Biển</dc:title>
  <dc:creator>ANH</dc:creator>
  <cp:lastModifiedBy>Admin</cp:lastModifiedBy>
  <cp:revision>49</cp:revision>
  <dcterms:created xsi:type="dcterms:W3CDTF">2012-02-23T09:21:46Z</dcterms:created>
  <dcterms:modified xsi:type="dcterms:W3CDTF">2021-03-30T11:59:17Z</dcterms:modified>
</cp:coreProperties>
</file>