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7" r:id="rId2"/>
    <p:sldId id="273" r:id="rId3"/>
    <p:sldId id="274" r:id="rId4"/>
    <p:sldId id="275" r:id="rId5"/>
    <p:sldId id="276" r:id="rId6"/>
    <p:sldId id="260" r:id="rId7"/>
    <p:sldId id="261" r:id="rId8"/>
    <p:sldId id="269" r:id="rId9"/>
    <p:sldId id="270" r:id="rId10"/>
    <p:sldId id="271" r:id="rId11"/>
    <p:sldId id="272" r:id="rId1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BDD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2" autoAdjust="0"/>
    <p:restoredTop sz="94660"/>
  </p:normalViewPr>
  <p:slideViewPr>
    <p:cSldViewPr snapToGrid="0">
      <p:cViewPr varScale="1">
        <p:scale>
          <a:sx n="89" d="100"/>
          <a:sy n="89" d="100"/>
        </p:scale>
        <p:origin x="23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36D7CF6-129A-4D24-9C15-351709CA642D}" type="datetimeFigureOut">
              <a:rPr lang="en-US"/>
              <a:pPr>
                <a:defRPr/>
              </a:pPr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4A836CF-C9CB-4D69-B508-0F84DD386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710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88648B-0647-4422-9EB2-84CBCF3D0FC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442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90C9C-DD22-49D3-9EB5-E27995515A58}" type="datetimeFigureOut">
              <a:rPr lang="en-US"/>
              <a:pPr>
                <a:defRPr/>
              </a:pPr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B221F-97C9-4E38-A49C-F7EB8C7EA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13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4695D-484C-4564-885A-407379E87827}" type="datetimeFigureOut">
              <a:rPr lang="en-US"/>
              <a:pPr>
                <a:defRPr/>
              </a:pPr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0AA77-B17A-4A39-8FEB-27555F0CB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1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BA3D3-1047-47DB-8D44-AA67A5518642}" type="datetimeFigureOut">
              <a:rPr lang="en-US"/>
              <a:pPr>
                <a:defRPr/>
              </a:pPr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41C37-A57F-4066-AF36-4BAE52800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04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7146 w 257584"/>
                <a:gd name="T1" fmla="*/ 1 h 146846"/>
                <a:gd name="T2" fmla="*/ 1 w 257584"/>
                <a:gd name="T3" fmla="*/ 7146 h 146846"/>
                <a:gd name="T4" fmla="*/ 1 w 257584"/>
                <a:gd name="T5" fmla="*/ 139700 h 146846"/>
                <a:gd name="T6" fmla="*/ 7146 w 257584"/>
                <a:gd name="T7" fmla="*/ 146845 h 146846"/>
                <a:gd name="T8" fmla="*/ 250438 w 257584"/>
                <a:gd name="T9" fmla="*/ 146845 h 146846"/>
                <a:gd name="T10" fmla="*/ 257584 w 257584"/>
                <a:gd name="T11" fmla="*/ 139700 h 146846"/>
                <a:gd name="T12" fmla="*/ 257584 w 257584"/>
                <a:gd name="T13" fmla="*/ 7146 h 146846"/>
                <a:gd name="T14" fmla="*/ 250438 w 257584"/>
                <a:gd name="T15" fmla="*/ 1 h 146846"/>
                <a:gd name="T16" fmla="*/ 7146 w 257584"/>
                <a:gd name="T17" fmla="*/ 1 h 146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 h 9226"/>
                  <a:gd name="T2" fmla="*/ 0 w 18186"/>
                  <a:gd name="T3" fmla="*/ 9226 h 9226"/>
                  <a:gd name="T4" fmla="*/ 18186 w 18186"/>
                  <a:gd name="T5" fmla="*/ 9226 h 9226"/>
                  <a:gd name="T6" fmla="*/ 16673 w 18186"/>
                  <a:gd name="T7" fmla="*/ 4462 h 9226"/>
                  <a:gd name="T8" fmla="*/ 18186 w 18186"/>
                  <a:gd name="T9" fmla="*/ 1 h 9226"/>
                  <a:gd name="T10" fmla="*/ 0 w 18186"/>
                  <a:gd name="T11" fmla="*/ 1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 h 9226"/>
                  <a:gd name="T2" fmla="*/ 0 w 18186"/>
                  <a:gd name="T3" fmla="*/ 9226 h 9226"/>
                  <a:gd name="T4" fmla="*/ 18186 w 18186"/>
                  <a:gd name="T5" fmla="*/ 9226 h 9226"/>
                  <a:gd name="T6" fmla="*/ 16673 w 18186"/>
                  <a:gd name="T7" fmla="*/ 4462 h 9226"/>
                  <a:gd name="T8" fmla="*/ 18186 w 18186"/>
                  <a:gd name="T9" fmla="*/ 1 h 9226"/>
                  <a:gd name="T10" fmla="*/ 0 w 18186"/>
                  <a:gd name="T11" fmla="*/ 1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/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9452 h 9453"/>
                <a:gd name="T4" fmla="*/ 18186 w 18186"/>
                <a:gd name="T5" fmla="*/ 9452 h 9453"/>
                <a:gd name="T6" fmla="*/ 16824 w 18186"/>
                <a:gd name="T7" fmla="*/ 4613 h 9453"/>
                <a:gd name="T8" fmla="*/ 18186 w 18186"/>
                <a:gd name="T9" fmla="*/ 0 h 9453"/>
                <a:gd name="T10" fmla="*/ 0 w 18186"/>
                <a:gd name="T11" fmla="*/ 0 h 9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/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9225 h 9226"/>
                  <a:gd name="T4" fmla="*/ 18186 w 18186"/>
                  <a:gd name="T5" fmla="*/ 9225 h 9226"/>
                  <a:gd name="T6" fmla="*/ 16824 w 18186"/>
                  <a:gd name="T7" fmla="*/ 4462 h 9226"/>
                  <a:gd name="T8" fmla="*/ 18186 w 18186"/>
                  <a:gd name="T9" fmla="*/ 0 h 9226"/>
                  <a:gd name="T10" fmla="*/ 0 w 18186"/>
                  <a:gd name="T11" fmla="*/ 0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/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9452 h 9453"/>
                  <a:gd name="T4" fmla="*/ 18148 w 18148"/>
                  <a:gd name="T5" fmla="*/ 9452 h 9453"/>
                  <a:gd name="T6" fmla="*/ 16787 w 18148"/>
                  <a:gd name="T7" fmla="*/ 4688 h 9453"/>
                  <a:gd name="T8" fmla="*/ 18148 w 18148"/>
                  <a:gd name="T9" fmla="*/ 0 h 9453"/>
                  <a:gd name="T10" fmla="*/ 0 w 18148"/>
                  <a:gd name="T11" fmla="*/ 0 h 9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/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9452 h 9453"/>
                  <a:gd name="T4" fmla="*/ 18148 w 18148"/>
                  <a:gd name="T5" fmla="*/ 9452 h 9453"/>
                  <a:gd name="T6" fmla="*/ 16787 w 18148"/>
                  <a:gd name="T7" fmla="*/ 4688 h 9453"/>
                  <a:gd name="T8" fmla="*/ 18148 w 18148"/>
                  <a:gd name="T9" fmla="*/ 0 h 9453"/>
                  <a:gd name="T10" fmla="*/ 0 w 18148"/>
                  <a:gd name="T11" fmla="*/ 0 h 9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/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9452 h 9453"/>
                  <a:gd name="T4" fmla="*/ 18186 w 18186"/>
                  <a:gd name="T5" fmla="*/ 9452 h 9453"/>
                  <a:gd name="T6" fmla="*/ 16824 w 18186"/>
                  <a:gd name="T7" fmla="*/ 4613 h 9453"/>
                  <a:gd name="T8" fmla="*/ 18186 w 18186"/>
                  <a:gd name="T9" fmla="*/ 0 h 9453"/>
                  <a:gd name="T10" fmla="*/ 0 w 18186"/>
                  <a:gd name="T11" fmla="*/ 0 h 9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 h 9226"/>
                  <a:gd name="T2" fmla="*/ 0 w 18186"/>
                  <a:gd name="T3" fmla="*/ 9226 h 9226"/>
                  <a:gd name="T4" fmla="*/ 18186 w 18186"/>
                  <a:gd name="T5" fmla="*/ 9226 h 9226"/>
                  <a:gd name="T6" fmla="*/ 16673 w 18186"/>
                  <a:gd name="T7" fmla="*/ 4462 h 9226"/>
                  <a:gd name="T8" fmla="*/ 18186 w 18186"/>
                  <a:gd name="T9" fmla="*/ 1 h 9226"/>
                  <a:gd name="T10" fmla="*/ 0 w 18186"/>
                  <a:gd name="T11" fmla="*/ 1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 h 9226"/>
                  <a:gd name="T2" fmla="*/ 0 w 18186"/>
                  <a:gd name="T3" fmla="*/ 9226 h 9226"/>
                  <a:gd name="T4" fmla="*/ 18186 w 18186"/>
                  <a:gd name="T5" fmla="*/ 9226 h 9226"/>
                  <a:gd name="T6" fmla="*/ 16673 w 18186"/>
                  <a:gd name="T7" fmla="*/ 4462 h 9226"/>
                  <a:gd name="T8" fmla="*/ 18186 w 18186"/>
                  <a:gd name="T9" fmla="*/ 1 h 9226"/>
                  <a:gd name="T10" fmla="*/ 0 w 18186"/>
                  <a:gd name="T11" fmla="*/ 1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 h 9226"/>
                  <a:gd name="T2" fmla="*/ 0 w 18186"/>
                  <a:gd name="T3" fmla="*/ 9226 h 9226"/>
                  <a:gd name="T4" fmla="*/ 18186 w 18186"/>
                  <a:gd name="T5" fmla="*/ 9226 h 9226"/>
                  <a:gd name="T6" fmla="*/ 16673 w 18186"/>
                  <a:gd name="T7" fmla="*/ 4462 h 9226"/>
                  <a:gd name="T8" fmla="*/ 18186 w 18186"/>
                  <a:gd name="T9" fmla="*/ 1 h 9226"/>
                  <a:gd name="T10" fmla="*/ 0 w 18186"/>
                  <a:gd name="T11" fmla="*/ 1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</a:endParaRPr>
            </a:p>
          </p:txBody>
        </p:sp>
        <p:sp>
          <p:nvSpPr>
            <p:cNvPr id="12" name="Google Shape;1014;p14"/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7146 w 257093"/>
                <a:gd name="T1" fmla="*/ 1 h 146846"/>
                <a:gd name="T2" fmla="*/ 1 w 257093"/>
                <a:gd name="T3" fmla="*/ 7146 h 146846"/>
                <a:gd name="T4" fmla="*/ 1 w 257093"/>
                <a:gd name="T5" fmla="*/ 139700 h 146846"/>
                <a:gd name="T6" fmla="*/ 7146 w 257093"/>
                <a:gd name="T7" fmla="*/ 146845 h 146846"/>
                <a:gd name="T8" fmla="*/ 249947 w 257093"/>
                <a:gd name="T9" fmla="*/ 146845 h 146846"/>
                <a:gd name="T10" fmla="*/ 257093 w 257093"/>
                <a:gd name="T11" fmla="*/ 139700 h 146846"/>
                <a:gd name="T12" fmla="*/ 257093 w 257093"/>
                <a:gd name="T13" fmla="*/ 7146 h 146846"/>
                <a:gd name="T14" fmla="*/ 249947 w 257093"/>
                <a:gd name="T15" fmla="*/ 1 h 146846"/>
                <a:gd name="T16" fmla="*/ 7146 w 257093"/>
                <a:gd name="T17" fmla="*/ 1 h 146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/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6" name="Google Shape;1083;p14"/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7" name="Google Shape;1084;p14"/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8" name="Google Shape;1085;p14"/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9" name="Google Shape;1086;p14"/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0" name="Google Shape;1082;p14"/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1" name="Google Shape;1083;p14"/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2" name="Google Shape;1084;p14"/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3" name="Google Shape;1085;p14"/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4" name="Google Shape;1086;p14"/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5" name="Google Shape;1082;p14"/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6" name="Google Shape;1083;p14"/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7" name="Google Shape;1084;p14"/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8" name="Google Shape;1085;p14"/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9" name="Google Shape;1086;p14"/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0" name="Google Shape;1082;p14"/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1" name="Google Shape;1083;p14"/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2" name="Google Shape;1084;p14"/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3" name="Google Shape;1085;p14"/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4" name="Google Shape;1086;p14"/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5" name="Google Shape;1082;p14"/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6" name="Google Shape;1083;p14"/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7" name="Google Shape;1084;p14"/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8" name="Google Shape;1085;p14"/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9" name="Google Shape;1086;p14"/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0" name="Google Shape;1082;p14"/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1" name="Google Shape;1083;p14"/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2" name="Google Shape;1084;p14"/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3" name="Google Shape;1085;p14"/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4" name="Google Shape;1086;p14"/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5" name="Google Shape;1082;p14"/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6" name="Google Shape;1083;p14"/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7" name="Google Shape;1084;p14"/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8" name="Google Shape;1085;p14"/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9" name="Google Shape;1086;p14"/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0" name="Google Shape;1082;p14"/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1" name="Google Shape;1083;p14"/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2" name="Google Shape;1084;p14"/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3" name="Google Shape;1085;p14"/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4" name="Google Shape;1086;p14"/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5" name="Google Shape;1082;p14"/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6" name="Google Shape;1083;p14"/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7" name="Google Shape;1084;p14"/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8" name="Google Shape;1085;p14"/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9" name="Google Shape;1086;p14"/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60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445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9CFAC-A7A1-43B0-A63C-A1056D25CB69}" type="datetimeFigureOut">
              <a:rPr lang="en-US"/>
              <a:pPr>
                <a:defRPr/>
              </a:pPr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FC2D6-CE0C-4234-97EF-60FFB8534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11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0E632-6E53-433A-8DCD-FA26BED3AAE1}" type="datetimeFigureOut">
              <a:rPr lang="en-US"/>
              <a:pPr>
                <a:defRPr/>
              </a:pPr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2A22A-3C5A-45F6-BD83-FE275C810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0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5B99D-0AD4-465A-B439-9EBD4CB18E2D}" type="datetimeFigureOut">
              <a:rPr lang="en-US"/>
              <a:pPr>
                <a:defRPr/>
              </a:pPr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AAC3C-05AC-4281-AFCC-98E8AC7CB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00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9E0B7-1DCF-48AD-A16A-4E6385EF8534}" type="datetimeFigureOut">
              <a:rPr lang="en-US"/>
              <a:pPr>
                <a:defRPr/>
              </a:pPr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3C2D0-CC55-4F7D-8FED-EEDD76BA5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41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9278-85FD-4C2D-A83A-083FC13254D3}" type="datetimeFigureOut">
              <a:rPr lang="en-US"/>
              <a:pPr>
                <a:defRPr/>
              </a:pPr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B39C4-5DFD-487E-A090-4222BF827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29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E1BBA-6E09-4F35-AEF6-C8962E0588A2}" type="datetimeFigureOut">
              <a:rPr lang="en-US"/>
              <a:pPr>
                <a:defRPr/>
              </a:pPr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660CA-CC9A-4493-A78D-FCCE2DBD7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87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E0D5A-19F1-4B73-8F2A-FE7D9DA524D0}" type="datetimeFigureOut">
              <a:rPr lang="en-US"/>
              <a:pPr>
                <a:defRPr/>
              </a:pPr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260FC-BFD6-4A77-B027-B54F7B55E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3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AEFAE-6B0E-439C-8EF0-26FDBBF5AB03}" type="datetimeFigureOut">
              <a:rPr lang="en-US"/>
              <a:pPr>
                <a:defRPr/>
              </a:pPr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AAD96-7C72-498B-9834-5E231817B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7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A5D5F8D-D364-4156-A9A3-CE08C3E6FE17}" type="datetimeFigureOut">
              <a:rPr lang="en-US"/>
              <a:pPr>
                <a:defRPr/>
              </a:pPr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B79F7E-4AC4-4AB1-BDBC-924722805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2.xml"/><Relationship Id="rId7" Type="http://schemas.openxmlformats.org/officeDocument/2006/relationships/slide" Target="slide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3.xml"/><Relationship Id="rId10" Type="http://schemas.openxmlformats.org/officeDocument/2006/relationships/image" Target="../media/image5.gif"/><Relationship Id="rId4" Type="http://schemas.openxmlformats.org/officeDocument/2006/relationships/image" Target="../media/image2.png"/><Relationship Id="rId9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video" Target="../media/media1.mp4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audio" Target="file:///C:\Users\HP\Downloads\Am-thanh-tra-loi-dung-www_yeualo_com.mp3" TargetMode="External"/><Relationship Id="rId6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video" Target="../media/media1.mp4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audio" Target="file:///C:\Users\HP\Downloads\Am-thanh-tra-loi-dung-www_yeualo_com.mp3" TargetMode="External"/><Relationship Id="rId6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video" Target="../media/media1.mp4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audio" Target="file:///C:\Users\HP\Downloads\Am-thanh-tra-loi-dung-www_yeualo_com.mp3" TargetMode="External"/><Relationship Id="rId6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0"/>
          <p:cNvSpPr/>
          <p:nvPr/>
        </p:nvSpPr>
        <p:spPr bwMode="auto">
          <a:xfrm rot="2038944" flipH="1">
            <a:off x="3259138" y="2986088"/>
            <a:ext cx="830262" cy="357187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10"/>
          <p:cNvSpPr/>
          <p:nvPr/>
        </p:nvSpPr>
        <p:spPr bwMode="auto">
          <a:xfrm rot="20465032">
            <a:off x="7115175" y="2613025"/>
            <a:ext cx="1306513" cy="560388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12"/>
          <p:cNvSpPr/>
          <p:nvPr/>
        </p:nvSpPr>
        <p:spPr bwMode="auto">
          <a:xfrm>
            <a:off x="4849813" y="2727325"/>
            <a:ext cx="2927350" cy="1927225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190503"/>
              <a:gd name="connsiteY0" fmla="*/ 6316 h 955886"/>
              <a:gd name="connsiteX1" fmla="*/ 1027614 w 1190503"/>
              <a:gd name="connsiteY1" fmla="*/ 371930 h 955886"/>
              <a:gd name="connsiteX2" fmla="*/ 1185016 w 1190503"/>
              <a:gd name="connsiteY2" fmla="*/ 598028 h 955886"/>
              <a:gd name="connsiteX3" fmla="*/ 781546 w 1190503"/>
              <a:gd name="connsiteY3" fmla="*/ 740410 h 955886"/>
              <a:gd name="connsiteX4" fmla="*/ 399540 w 1190503"/>
              <a:gd name="connsiteY4" fmla="*/ 849142 h 955886"/>
              <a:gd name="connsiteX5" fmla="*/ 250629 w 1190503"/>
              <a:gd name="connsiteY5" fmla="*/ 955886 h 955886"/>
              <a:gd name="connsiteX6" fmla="*/ 0 w 1190503"/>
              <a:gd name="connsiteY6" fmla="*/ 869680 h 955886"/>
              <a:gd name="connsiteX7" fmla="*/ 708721 w 1190503"/>
              <a:gd name="connsiteY7" fmla="*/ 626257 h 955886"/>
              <a:gd name="connsiteX8" fmla="*/ 938329 w 1190503"/>
              <a:gd name="connsiteY8" fmla="*/ 375008 h 955886"/>
              <a:gd name="connsiteX9" fmla="*/ 955253 w 1190503"/>
              <a:gd name="connsiteY9" fmla="*/ 6316 h 955886"/>
              <a:gd name="connsiteX0" fmla="*/ 955253 w 1192019"/>
              <a:gd name="connsiteY0" fmla="*/ 6316 h 955886"/>
              <a:gd name="connsiteX1" fmla="*/ 1027614 w 1192019"/>
              <a:gd name="connsiteY1" fmla="*/ 371930 h 955886"/>
              <a:gd name="connsiteX2" fmla="*/ 899266 w 1192019"/>
              <a:gd name="connsiteY2" fmla="*/ 591678 h 955886"/>
              <a:gd name="connsiteX3" fmla="*/ 1185016 w 1192019"/>
              <a:gd name="connsiteY3" fmla="*/ 598028 h 955886"/>
              <a:gd name="connsiteX4" fmla="*/ 781546 w 1192019"/>
              <a:gd name="connsiteY4" fmla="*/ 740410 h 955886"/>
              <a:gd name="connsiteX5" fmla="*/ 399540 w 1192019"/>
              <a:gd name="connsiteY5" fmla="*/ 849142 h 955886"/>
              <a:gd name="connsiteX6" fmla="*/ 250629 w 1192019"/>
              <a:gd name="connsiteY6" fmla="*/ 955886 h 955886"/>
              <a:gd name="connsiteX7" fmla="*/ 0 w 1192019"/>
              <a:gd name="connsiteY7" fmla="*/ 869680 h 955886"/>
              <a:gd name="connsiteX8" fmla="*/ 708721 w 1192019"/>
              <a:gd name="connsiteY8" fmla="*/ 626257 h 955886"/>
              <a:gd name="connsiteX9" fmla="*/ 938329 w 1192019"/>
              <a:gd name="connsiteY9" fmla="*/ 375008 h 955886"/>
              <a:gd name="connsiteX10" fmla="*/ 955253 w 1192019"/>
              <a:gd name="connsiteY10" fmla="*/ 6316 h 955886"/>
              <a:gd name="connsiteX0" fmla="*/ 955253 w 1241948"/>
              <a:gd name="connsiteY0" fmla="*/ 6316 h 955886"/>
              <a:gd name="connsiteX1" fmla="*/ 1027614 w 1241948"/>
              <a:gd name="connsiteY1" fmla="*/ 371930 h 955886"/>
              <a:gd name="connsiteX2" fmla="*/ 899266 w 1241948"/>
              <a:gd name="connsiteY2" fmla="*/ 591678 h 955886"/>
              <a:gd name="connsiteX3" fmla="*/ 1235816 w 1241948"/>
              <a:gd name="connsiteY3" fmla="*/ 636128 h 955886"/>
              <a:gd name="connsiteX4" fmla="*/ 781546 w 1241948"/>
              <a:gd name="connsiteY4" fmla="*/ 740410 h 955886"/>
              <a:gd name="connsiteX5" fmla="*/ 399540 w 1241948"/>
              <a:gd name="connsiteY5" fmla="*/ 849142 h 955886"/>
              <a:gd name="connsiteX6" fmla="*/ 250629 w 1241948"/>
              <a:gd name="connsiteY6" fmla="*/ 955886 h 955886"/>
              <a:gd name="connsiteX7" fmla="*/ 0 w 1241948"/>
              <a:gd name="connsiteY7" fmla="*/ 869680 h 955886"/>
              <a:gd name="connsiteX8" fmla="*/ 708721 w 1241948"/>
              <a:gd name="connsiteY8" fmla="*/ 626257 h 955886"/>
              <a:gd name="connsiteX9" fmla="*/ 938329 w 1241948"/>
              <a:gd name="connsiteY9" fmla="*/ 375008 h 955886"/>
              <a:gd name="connsiteX10" fmla="*/ 955253 w 1241948"/>
              <a:gd name="connsiteY10" fmla="*/ 6316 h 955886"/>
              <a:gd name="connsiteX0" fmla="*/ 955253 w 1240391"/>
              <a:gd name="connsiteY0" fmla="*/ 6316 h 955886"/>
              <a:gd name="connsiteX1" fmla="*/ 1027614 w 1240391"/>
              <a:gd name="connsiteY1" fmla="*/ 371930 h 955886"/>
              <a:gd name="connsiteX2" fmla="*/ 899266 w 1240391"/>
              <a:gd name="connsiteY2" fmla="*/ 591678 h 955886"/>
              <a:gd name="connsiteX3" fmla="*/ 1235816 w 1240391"/>
              <a:gd name="connsiteY3" fmla="*/ 636128 h 955886"/>
              <a:gd name="connsiteX4" fmla="*/ 1077065 w 1240391"/>
              <a:gd name="connsiteY4" fmla="*/ 756778 h 955886"/>
              <a:gd name="connsiteX5" fmla="*/ 781546 w 1240391"/>
              <a:gd name="connsiteY5" fmla="*/ 740410 h 955886"/>
              <a:gd name="connsiteX6" fmla="*/ 399540 w 1240391"/>
              <a:gd name="connsiteY6" fmla="*/ 849142 h 955886"/>
              <a:gd name="connsiteX7" fmla="*/ 250629 w 1240391"/>
              <a:gd name="connsiteY7" fmla="*/ 955886 h 955886"/>
              <a:gd name="connsiteX8" fmla="*/ 0 w 1240391"/>
              <a:gd name="connsiteY8" fmla="*/ 869680 h 955886"/>
              <a:gd name="connsiteX9" fmla="*/ 708721 w 1240391"/>
              <a:gd name="connsiteY9" fmla="*/ 626257 h 955886"/>
              <a:gd name="connsiteX10" fmla="*/ 938329 w 1240391"/>
              <a:gd name="connsiteY10" fmla="*/ 375008 h 955886"/>
              <a:gd name="connsiteX11" fmla="*/ 955253 w 1240391"/>
              <a:gd name="connsiteY11" fmla="*/ 6316 h 955886"/>
              <a:gd name="connsiteX0" fmla="*/ 955253 w 1235854"/>
              <a:gd name="connsiteY0" fmla="*/ 6316 h 955886"/>
              <a:gd name="connsiteX1" fmla="*/ 1027614 w 1235854"/>
              <a:gd name="connsiteY1" fmla="*/ 371930 h 955886"/>
              <a:gd name="connsiteX2" fmla="*/ 899266 w 1235854"/>
              <a:gd name="connsiteY2" fmla="*/ 591678 h 955886"/>
              <a:gd name="connsiteX3" fmla="*/ 1045316 w 1235854"/>
              <a:gd name="connsiteY3" fmla="*/ 686928 h 955886"/>
              <a:gd name="connsiteX4" fmla="*/ 1235816 w 1235854"/>
              <a:gd name="connsiteY4" fmla="*/ 636128 h 955886"/>
              <a:gd name="connsiteX5" fmla="*/ 1077065 w 1235854"/>
              <a:gd name="connsiteY5" fmla="*/ 756778 h 955886"/>
              <a:gd name="connsiteX6" fmla="*/ 781546 w 1235854"/>
              <a:gd name="connsiteY6" fmla="*/ 740410 h 955886"/>
              <a:gd name="connsiteX7" fmla="*/ 399540 w 1235854"/>
              <a:gd name="connsiteY7" fmla="*/ 849142 h 955886"/>
              <a:gd name="connsiteX8" fmla="*/ 250629 w 1235854"/>
              <a:gd name="connsiteY8" fmla="*/ 955886 h 955886"/>
              <a:gd name="connsiteX9" fmla="*/ 0 w 1235854"/>
              <a:gd name="connsiteY9" fmla="*/ 869680 h 955886"/>
              <a:gd name="connsiteX10" fmla="*/ 708721 w 1235854"/>
              <a:gd name="connsiteY10" fmla="*/ 626257 h 955886"/>
              <a:gd name="connsiteX11" fmla="*/ 938329 w 1235854"/>
              <a:gd name="connsiteY11" fmla="*/ 375008 h 955886"/>
              <a:gd name="connsiteX12" fmla="*/ 955253 w 1235854"/>
              <a:gd name="connsiteY12" fmla="*/ 6316 h 9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5854" h="955886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1056383" y="452557"/>
                  <a:pt x="873032" y="553995"/>
                  <a:pt x="899266" y="591678"/>
                </a:cubicBezTo>
                <a:cubicBezTo>
                  <a:pt x="905391" y="633594"/>
                  <a:pt x="989224" y="679520"/>
                  <a:pt x="1045316" y="686928"/>
                </a:cubicBezTo>
                <a:cubicBezTo>
                  <a:pt x="1101408" y="694336"/>
                  <a:pt x="1233700" y="613903"/>
                  <a:pt x="1235816" y="636128"/>
                </a:cubicBezTo>
                <a:cubicBezTo>
                  <a:pt x="1237933" y="658353"/>
                  <a:pt x="1152777" y="739398"/>
                  <a:pt x="1077065" y="756778"/>
                </a:cubicBezTo>
                <a:cubicBezTo>
                  <a:pt x="1001353" y="774158"/>
                  <a:pt x="893408" y="711258"/>
                  <a:pt x="781546" y="740410"/>
                </a:cubicBezTo>
                <a:cubicBezTo>
                  <a:pt x="681920" y="781785"/>
                  <a:pt x="499166" y="807767"/>
                  <a:pt x="399540" y="849142"/>
                </a:cubicBezTo>
                <a:lnTo>
                  <a:pt x="250629" y="955886"/>
                </a:lnTo>
                <a:lnTo>
                  <a:pt x="0" y="869680"/>
                </a:lnTo>
                <a:cubicBezTo>
                  <a:pt x="176559" y="707978"/>
                  <a:pt x="470587" y="686358"/>
                  <a:pt x="708721" y="626257"/>
                </a:cubicBezTo>
                <a:cubicBezTo>
                  <a:pt x="879990" y="529957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0"/>
          <p:cNvSpPr/>
          <p:nvPr/>
        </p:nvSpPr>
        <p:spPr bwMode="auto">
          <a:xfrm rot="20748657" flipH="1">
            <a:off x="1130300" y="3081338"/>
            <a:ext cx="731838" cy="409575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Isosceles Triangle 9"/>
          <p:cNvSpPr/>
          <p:nvPr/>
        </p:nvSpPr>
        <p:spPr bwMode="auto">
          <a:xfrm>
            <a:off x="1779588" y="3179763"/>
            <a:ext cx="5129212" cy="3573462"/>
          </a:xfrm>
          <a:custGeom>
            <a:avLst/>
            <a:gdLst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1112292 w 1808328"/>
              <a:gd name="connsiteY0" fmla="*/ 1337481 h 1337481"/>
              <a:gd name="connsiteX1" fmla="*/ 0 w 1808328"/>
              <a:gd name="connsiteY1" fmla="*/ 0 h 1337481"/>
              <a:gd name="connsiteX2" fmla="*/ 1808328 w 1808328"/>
              <a:gd name="connsiteY2" fmla="*/ 1337481 h 1337481"/>
              <a:gd name="connsiteX3" fmla="*/ 1112292 w 1808328"/>
              <a:gd name="connsiteY3" fmla="*/ 1337481 h 1337481"/>
              <a:gd name="connsiteX0" fmla="*/ 1112679 w 2046882"/>
              <a:gd name="connsiteY0" fmla="*/ 1457784 h 1457784"/>
              <a:gd name="connsiteX1" fmla="*/ 387 w 2046882"/>
              <a:gd name="connsiteY1" fmla="*/ 120303 h 1457784"/>
              <a:gd name="connsiteX2" fmla="*/ 1945192 w 2046882"/>
              <a:gd name="connsiteY2" fmla="*/ 161246 h 1457784"/>
              <a:gd name="connsiteX3" fmla="*/ 1808715 w 2046882"/>
              <a:gd name="connsiteY3" fmla="*/ 1457784 h 1457784"/>
              <a:gd name="connsiteX4" fmla="*/ 1112679 w 2046882"/>
              <a:gd name="connsiteY4" fmla="*/ 1457784 h 1457784"/>
              <a:gd name="connsiteX0" fmla="*/ 1135827 w 2070030"/>
              <a:gd name="connsiteY0" fmla="*/ 1457784 h 1457784"/>
              <a:gd name="connsiteX1" fmla="*/ 1654441 w 2070030"/>
              <a:gd name="connsiteY1" fmla="*/ 284076 h 1457784"/>
              <a:gd name="connsiteX2" fmla="*/ 23535 w 2070030"/>
              <a:gd name="connsiteY2" fmla="*/ 120303 h 1457784"/>
              <a:gd name="connsiteX3" fmla="*/ 1968340 w 2070030"/>
              <a:gd name="connsiteY3" fmla="*/ 161246 h 1457784"/>
              <a:gd name="connsiteX4" fmla="*/ 1831863 w 2070030"/>
              <a:gd name="connsiteY4" fmla="*/ 1457784 h 1457784"/>
              <a:gd name="connsiteX5" fmla="*/ 1135827 w 2070030"/>
              <a:gd name="connsiteY5" fmla="*/ 1457784 h 1457784"/>
              <a:gd name="connsiteX0" fmla="*/ 1138405 w 2072608"/>
              <a:gd name="connsiteY0" fmla="*/ 1457784 h 1457784"/>
              <a:gd name="connsiteX1" fmla="*/ 1657019 w 2072608"/>
              <a:gd name="connsiteY1" fmla="*/ 284076 h 1457784"/>
              <a:gd name="connsiteX2" fmla="*/ 838154 w 2072608"/>
              <a:gd name="connsiteY2" fmla="*/ 679861 h 1457784"/>
              <a:gd name="connsiteX3" fmla="*/ 26113 w 2072608"/>
              <a:gd name="connsiteY3" fmla="*/ 120303 h 1457784"/>
              <a:gd name="connsiteX4" fmla="*/ 1970918 w 2072608"/>
              <a:gd name="connsiteY4" fmla="*/ 161246 h 1457784"/>
              <a:gd name="connsiteX5" fmla="*/ 1834441 w 2072608"/>
              <a:gd name="connsiteY5" fmla="*/ 1457784 h 1457784"/>
              <a:gd name="connsiteX6" fmla="*/ 1138405 w 2072608"/>
              <a:gd name="connsiteY6" fmla="*/ 1457784 h 1457784"/>
              <a:gd name="connsiteX0" fmla="*/ 1112730 w 1998172"/>
              <a:gd name="connsiteY0" fmla="*/ 1360349 h 1360349"/>
              <a:gd name="connsiteX1" fmla="*/ 1631344 w 1998172"/>
              <a:gd name="connsiteY1" fmla="*/ 186641 h 1360349"/>
              <a:gd name="connsiteX2" fmla="*/ 812479 w 1998172"/>
              <a:gd name="connsiteY2" fmla="*/ 582426 h 1360349"/>
              <a:gd name="connsiteX3" fmla="*/ 438 w 1998172"/>
              <a:gd name="connsiteY3" fmla="*/ 22868 h 1360349"/>
              <a:gd name="connsiteX4" fmla="*/ 730592 w 1998172"/>
              <a:gd name="connsiteY4" fmla="*/ 364062 h 1360349"/>
              <a:gd name="connsiteX5" fmla="*/ 1945243 w 1998172"/>
              <a:gd name="connsiteY5" fmla="*/ 63811 h 1360349"/>
              <a:gd name="connsiteX6" fmla="*/ 1808766 w 1998172"/>
              <a:gd name="connsiteY6" fmla="*/ 1360349 h 1360349"/>
              <a:gd name="connsiteX7" fmla="*/ 1112730 w 1998172"/>
              <a:gd name="connsiteY7" fmla="*/ 1360349 h 1360349"/>
              <a:gd name="connsiteX0" fmla="*/ 558217 w 1443659"/>
              <a:gd name="connsiteY0" fmla="*/ 1704152 h 1704152"/>
              <a:gd name="connsiteX1" fmla="*/ 1076831 w 1443659"/>
              <a:gd name="connsiteY1" fmla="*/ 530444 h 1704152"/>
              <a:gd name="connsiteX2" fmla="*/ 257966 w 1443659"/>
              <a:gd name="connsiteY2" fmla="*/ 926229 h 1704152"/>
              <a:gd name="connsiteX3" fmla="*/ 87369 w 1443659"/>
              <a:gd name="connsiteY3" fmla="*/ 11829 h 1704152"/>
              <a:gd name="connsiteX4" fmla="*/ 176079 w 1443659"/>
              <a:gd name="connsiteY4" fmla="*/ 707865 h 1704152"/>
              <a:gd name="connsiteX5" fmla="*/ 1390730 w 1443659"/>
              <a:gd name="connsiteY5" fmla="*/ 407614 h 1704152"/>
              <a:gd name="connsiteX6" fmla="*/ 1254253 w 1443659"/>
              <a:gd name="connsiteY6" fmla="*/ 1704152 h 1704152"/>
              <a:gd name="connsiteX7" fmla="*/ 558217 w 1443659"/>
              <a:gd name="connsiteY7" fmla="*/ 1704152 h 1704152"/>
              <a:gd name="connsiteX0" fmla="*/ 482647 w 1368089"/>
              <a:gd name="connsiteY0" fmla="*/ 1705811 h 1705811"/>
              <a:gd name="connsiteX1" fmla="*/ 1001261 w 1368089"/>
              <a:gd name="connsiteY1" fmla="*/ 532103 h 1705811"/>
              <a:gd name="connsiteX2" fmla="*/ 182396 w 1368089"/>
              <a:gd name="connsiteY2" fmla="*/ 927888 h 1705811"/>
              <a:gd name="connsiteX3" fmla="*/ 11799 w 1368089"/>
              <a:gd name="connsiteY3" fmla="*/ 13488 h 1705811"/>
              <a:gd name="connsiteX4" fmla="*/ 305226 w 1368089"/>
              <a:gd name="connsiteY4" fmla="*/ 600342 h 1705811"/>
              <a:gd name="connsiteX5" fmla="*/ 1315160 w 1368089"/>
              <a:gd name="connsiteY5" fmla="*/ 409273 h 1705811"/>
              <a:gd name="connsiteX6" fmla="*/ 1178683 w 1368089"/>
              <a:gd name="connsiteY6" fmla="*/ 1705811 h 1705811"/>
              <a:gd name="connsiteX7" fmla="*/ 482647 w 1368089"/>
              <a:gd name="connsiteY7" fmla="*/ 1705811 h 1705811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305226 w 1368089"/>
              <a:gd name="connsiteY4" fmla="*/ 586854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55852 w 1368089"/>
              <a:gd name="connsiteY1" fmla="*/ 64144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42204 w 1368089"/>
              <a:gd name="connsiteY1" fmla="*/ 76427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63171 w 1287477"/>
              <a:gd name="connsiteY4" fmla="*/ 81636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69194 w 1351230"/>
              <a:gd name="connsiteY0" fmla="*/ 1722803 h 1722803"/>
              <a:gd name="connsiteX1" fmla="*/ 1128751 w 1351230"/>
              <a:gd name="connsiteY1" fmla="*/ 794755 h 1722803"/>
              <a:gd name="connsiteX2" fmla="*/ 268943 w 1351230"/>
              <a:gd name="connsiteY2" fmla="*/ 944880 h 1722803"/>
              <a:gd name="connsiteX3" fmla="*/ 14526 w 1351230"/>
              <a:gd name="connsiteY3" fmla="*/ 0 h 1722803"/>
              <a:gd name="connsiteX4" fmla="*/ 281204 w 1351230"/>
              <a:gd name="connsiteY4" fmla="*/ 778269 h 1722803"/>
              <a:gd name="connsiteX5" fmla="*/ 1102707 w 1351230"/>
              <a:gd name="connsiteY5" fmla="*/ 486430 h 1722803"/>
              <a:gd name="connsiteX6" fmla="*/ 1347116 w 1351230"/>
              <a:gd name="connsiteY6" fmla="*/ 671925 h 1722803"/>
              <a:gd name="connsiteX7" fmla="*/ 1265230 w 1351230"/>
              <a:gd name="connsiteY7" fmla="*/ 1722803 h 1722803"/>
              <a:gd name="connsiteX8" fmla="*/ 569194 w 1351230"/>
              <a:gd name="connsiteY8" fmla="*/ 1722803 h 1722803"/>
              <a:gd name="connsiteX0" fmla="*/ 618323 w 1400359"/>
              <a:gd name="connsiteY0" fmla="*/ 1722803 h 1722803"/>
              <a:gd name="connsiteX1" fmla="*/ 1177880 w 1400359"/>
              <a:gd name="connsiteY1" fmla="*/ 79475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586523 w 1368559"/>
              <a:gd name="connsiteY0" fmla="*/ 1761340 h 1761340"/>
              <a:gd name="connsiteX1" fmla="*/ 1031780 w 1368559"/>
              <a:gd name="connsiteY1" fmla="*/ 856152 h 1761340"/>
              <a:gd name="connsiteX2" fmla="*/ 286272 w 1368559"/>
              <a:gd name="connsiteY2" fmla="*/ 983417 h 1761340"/>
              <a:gd name="connsiteX3" fmla="*/ 42284 w 1368559"/>
              <a:gd name="connsiteY3" fmla="*/ 223977 h 1761340"/>
              <a:gd name="connsiteX4" fmla="*/ 31855 w 1368559"/>
              <a:gd name="connsiteY4" fmla="*/ 38537 h 1761340"/>
              <a:gd name="connsiteX5" fmla="*/ 298533 w 1368559"/>
              <a:gd name="connsiteY5" fmla="*/ 816806 h 1761340"/>
              <a:gd name="connsiteX6" fmla="*/ 1120036 w 1368559"/>
              <a:gd name="connsiteY6" fmla="*/ 524967 h 1761340"/>
              <a:gd name="connsiteX7" fmla="*/ 1364445 w 1368559"/>
              <a:gd name="connsiteY7" fmla="*/ 710462 h 1761340"/>
              <a:gd name="connsiteX8" fmla="*/ 1282559 w 1368559"/>
              <a:gd name="connsiteY8" fmla="*/ 1761340 h 1761340"/>
              <a:gd name="connsiteX9" fmla="*/ 586523 w 1368559"/>
              <a:gd name="connsiteY9" fmla="*/ 1761340 h 1761340"/>
              <a:gd name="connsiteX0" fmla="*/ 569156 w 1351192"/>
              <a:gd name="connsiteY0" fmla="*/ 1765374 h 1765374"/>
              <a:gd name="connsiteX1" fmla="*/ 1014413 w 1351192"/>
              <a:gd name="connsiteY1" fmla="*/ 860186 h 1765374"/>
              <a:gd name="connsiteX2" fmla="*/ 268905 w 1351192"/>
              <a:gd name="connsiteY2" fmla="*/ 987451 h 1765374"/>
              <a:gd name="connsiteX3" fmla="*/ 24917 w 1351192"/>
              <a:gd name="connsiteY3" fmla="*/ 228011 h 1765374"/>
              <a:gd name="connsiteX4" fmla="*/ 50206 w 1351192"/>
              <a:gd name="connsiteY4" fmla="*/ 37808 h 1765374"/>
              <a:gd name="connsiteX5" fmla="*/ 281166 w 1351192"/>
              <a:gd name="connsiteY5" fmla="*/ 820840 h 1765374"/>
              <a:gd name="connsiteX6" fmla="*/ 1102669 w 1351192"/>
              <a:gd name="connsiteY6" fmla="*/ 529001 h 1765374"/>
              <a:gd name="connsiteX7" fmla="*/ 1347078 w 1351192"/>
              <a:gd name="connsiteY7" fmla="*/ 714496 h 1765374"/>
              <a:gd name="connsiteX8" fmla="*/ 1265192 w 1351192"/>
              <a:gd name="connsiteY8" fmla="*/ 1765374 h 1765374"/>
              <a:gd name="connsiteX9" fmla="*/ 569156 w 1351192"/>
              <a:gd name="connsiteY9" fmla="*/ 1765374 h 1765374"/>
              <a:gd name="connsiteX0" fmla="*/ 576794 w 1358830"/>
              <a:gd name="connsiteY0" fmla="*/ 1727566 h 1727566"/>
              <a:gd name="connsiteX1" fmla="*/ 1022051 w 1358830"/>
              <a:gd name="connsiteY1" fmla="*/ 822378 h 1727566"/>
              <a:gd name="connsiteX2" fmla="*/ 276543 w 1358830"/>
              <a:gd name="connsiteY2" fmla="*/ 949643 h 1727566"/>
              <a:gd name="connsiteX3" fmla="*/ 32555 w 1358830"/>
              <a:gd name="connsiteY3" fmla="*/ 190203 h 1727566"/>
              <a:gd name="connsiteX4" fmla="*/ 57844 w 1358830"/>
              <a:gd name="connsiteY4" fmla="*/ 0 h 1727566"/>
              <a:gd name="connsiteX5" fmla="*/ 288804 w 1358830"/>
              <a:gd name="connsiteY5" fmla="*/ 783032 h 1727566"/>
              <a:gd name="connsiteX6" fmla="*/ 1110307 w 1358830"/>
              <a:gd name="connsiteY6" fmla="*/ 491193 h 1727566"/>
              <a:gd name="connsiteX7" fmla="*/ 1354716 w 1358830"/>
              <a:gd name="connsiteY7" fmla="*/ 676688 h 1727566"/>
              <a:gd name="connsiteX8" fmla="*/ 1272830 w 1358830"/>
              <a:gd name="connsiteY8" fmla="*/ 1727566 h 1727566"/>
              <a:gd name="connsiteX9" fmla="*/ 576794 w 1358830"/>
              <a:gd name="connsiteY9" fmla="*/ 1727566 h 1727566"/>
              <a:gd name="connsiteX0" fmla="*/ 763388 w 1545424"/>
              <a:gd name="connsiteY0" fmla="*/ 1799620 h 1799620"/>
              <a:gd name="connsiteX1" fmla="*/ 1208645 w 1545424"/>
              <a:gd name="connsiteY1" fmla="*/ 894432 h 1799620"/>
              <a:gd name="connsiteX2" fmla="*/ 463137 w 1545424"/>
              <a:gd name="connsiteY2" fmla="*/ 1021697 h 1799620"/>
              <a:gd name="connsiteX3" fmla="*/ 219149 w 1545424"/>
              <a:gd name="connsiteY3" fmla="*/ 262257 h 1799620"/>
              <a:gd name="connsiteX4" fmla="*/ 73 w 1545424"/>
              <a:gd name="connsiteY4" fmla="*/ 36038 h 1799620"/>
              <a:gd name="connsiteX5" fmla="*/ 244438 w 1545424"/>
              <a:gd name="connsiteY5" fmla="*/ 72054 h 1799620"/>
              <a:gd name="connsiteX6" fmla="*/ 475398 w 1545424"/>
              <a:gd name="connsiteY6" fmla="*/ 855086 h 1799620"/>
              <a:gd name="connsiteX7" fmla="*/ 1296901 w 1545424"/>
              <a:gd name="connsiteY7" fmla="*/ 563247 h 1799620"/>
              <a:gd name="connsiteX8" fmla="*/ 1541310 w 1545424"/>
              <a:gd name="connsiteY8" fmla="*/ 748742 h 1799620"/>
              <a:gd name="connsiteX9" fmla="*/ 1459424 w 1545424"/>
              <a:gd name="connsiteY9" fmla="*/ 1799620 h 1799620"/>
              <a:gd name="connsiteX10" fmla="*/ 763388 w 1545424"/>
              <a:gd name="connsiteY10" fmla="*/ 1799620 h 1799620"/>
              <a:gd name="connsiteX0" fmla="*/ 763870 w 1545906"/>
              <a:gd name="connsiteY0" fmla="*/ 1772670 h 1772670"/>
              <a:gd name="connsiteX1" fmla="*/ 1209127 w 1545906"/>
              <a:gd name="connsiteY1" fmla="*/ 867482 h 1772670"/>
              <a:gd name="connsiteX2" fmla="*/ 463619 w 1545906"/>
              <a:gd name="connsiteY2" fmla="*/ 994747 h 1772670"/>
              <a:gd name="connsiteX3" fmla="*/ 219631 w 1545906"/>
              <a:gd name="connsiteY3" fmla="*/ 235307 h 1772670"/>
              <a:gd name="connsiteX4" fmla="*/ 555 w 1545906"/>
              <a:gd name="connsiteY4" fmla="*/ 9088 h 1772670"/>
              <a:gd name="connsiteX5" fmla="*/ 212487 w 1545906"/>
              <a:gd name="connsiteY5" fmla="*/ 135295 h 1772670"/>
              <a:gd name="connsiteX6" fmla="*/ 244920 w 1545906"/>
              <a:gd name="connsiteY6" fmla="*/ 45104 h 1772670"/>
              <a:gd name="connsiteX7" fmla="*/ 475880 w 1545906"/>
              <a:gd name="connsiteY7" fmla="*/ 828136 h 1772670"/>
              <a:gd name="connsiteX8" fmla="*/ 1297383 w 1545906"/>
              <a:gd name="connsiteY8" fmla="*/ 536297 h 1772670"/>
              <a:gd name="connsiteX9" fmla="*/ 1541792 w 1545906"/>
              <a:gd name="connsiteY9" fmla="*/ 721792 h 1772670"/>
              <a:gd name="connsiteX10" fmla="*/ 1459906 w 1545906"/>
              <a:gd name="connsiteY10" fmla="*/ 1772670 h 1772670"/>
              <a:gd name="connsiteX11" fmla="*/ 763870 w 1545906"/>
              <a:gd name="connsiteY11" fmla="*/ 1772670 h 1772670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894058"/>
              <a:gd name="connsiteY0" fmla="*/ 1770752 h 1770752"/>
              <a:gd name="connsiteX1" fmla="*/ 1209127 w 1894058"/>
              <a:gd name="connsiteY1" fmla="*/ 865564 h 1770752"/>
              <a:gd name="connsiteX2" fmla="*/ 463619 w 1894058"/>
              <a:gd name="connsiteY2" fmla="*/ 992829 h 1770752"/>
              <a:gd name="connsiteX3" fmla="*/ 219631 w 1894058"/>
              <a:gd name="connsiteY3" fmla="*/ 233389 h 1770752"/>
              <a:gd name="connsiteX4" fmla="*/ 555 w 1894058"/>
              <a:gd name="connsiteY4" fmla="*/ 7170 h 1770752"/>
              <a:gd name="connsiteX5" fmla="*/ 212487 w 1894058"/>
              <a:gd name="connsiteY5" fmla="*/ 133377 h 1770752"/>
              <a:gd name="connsiteX6" fmla="*/ 244920 w 1894058"/>
              <a:gd name="connsiteY6" fmla="*/ 43186 h 1770752"/>
              <a:gd name="connsiteX7" fmla="*/ 475880 w 1894058"/>
              <a:gd name="connsiteY7" fmla="*/ 826218 h 1770752"/>
              <a:gd name="connsiteX8" fmla="*/ 1297383 w 1894058"/>
              <a:gd name="connsiteY8" fmla="*/ 534379 h 1770752"/>
              <a:gd name="connsiteX9" fmla="*/ 1541792 w 1894058"/>
              <a:gd name="connsiteY9" fmla="*/ 719874 h 1770752"/>
              <a:gd name="connsiteX10" fmla="*/ 1893649 w 1894058"/>
              <a:gd name="connsiteY10" fmla="*/ 1095402 h 1770752"/>
              <a:gd name="connsiteX11" fmla="*/ 1459906 w 1894058"/>
              <a:gd name="connsiteY11" fmla="*/ 1770752 h 1770752"/>
              <a:gd name="connsiteX12" fmla="*/ 763870 w 1894058"/>
              <a:gd name="connsiteY12" fmla="*/ 1770752 h 1770752"/>
              <a:gd name="connsiteX0" fmla="*/ 763870 w 1896475"/>
              <a:gd name="connsiteY0" fmla="*/ 1770752 h 1770752"/>
              <a:gd name="connsiteX1" fmla="*/ 1209127 w 1896475"/>
              <a:gd name="connsiteY1" fmla="*/ 865564 h 1770752"/>
              <a:gd name="connsiteX2" fmla="*/ 463619 w 1896475"/>
              <a:gd name="connsiteY2" fmla="*/ 992829 h 1770752"/>
              <a:gd name="connsiteX3" fmla="*/ 219631 w 1896475"/>
              <a:gd name="connsiteY3" fmla="*/ 233389 h 1770752"/>
              <a:gd name="connsiteX4" fmla="*/ 555 w 1896475"/>
              <a:gd name="connsiteY4" fmla="*/ 7170 h 1770752"/>
              <a:gd name="connsiteX5" fmla="*/ 212487 w 1896475"/>
              <a:gd name="connsiteY5" fmla="*/ 133377 h 1770752"/>
              <a:gd name="connsiteX6" fmla="*/ 244920 w 1896475"/>
              <a:gd name="connsiteY6" fmla="*/ 43186 h 1770752"/>
              <a:gd name="connsiteX7" fmla="*/ 475880 w 1896475"/>
              <a:gd name="connsiteY7" fmla="*/ 826218 h 1770752"/>
              <a:gd name="connsiteX8" fmla="*/ 1297383 w 1896475"/>
              <a:gd name="connsiteY8" fmla="*/ 534379 h 1770752"/>
              <a:gd name="connsiteX9" fmla="*/ 1541792 w 1896475"/>
              <a:gd name="connsiteY9" fmla="*/ 719874 h 1770752"/>
              <a:gd name="connsiteX10" fmla="*/ 1498362 w 1896475"/>
              <a:gd name="connsiteY10" fmla="*/ 1281139 h 1770752"/>
              <a:gd name="connsiteX11" fmla="*/ 1893649 w 1896475"/>
              <a:gd name="connsiteY11" fmla="*/ 1095402 h 1770752"/>
              <a:gd name="connsiteX12" fmla="*/ 1459906 w 1896475"/>
              <a:gd name="connsiteY12" fmla="*/ 1770752 h 1770752"/>
              <a:gd name="connsiteX13" fmla="*/ 763870 w 1896475"/>
              <a:gd name="connsiteY13" fmla="*/ 1770752 h 1770752"/>
              <a:gd name="connsiteX0" fmla="*/ 763870 w 1917418"/>
              <a:gd name="connsiteY0" fmla="*/ 1770752 h 1770752"/>
              <a:gd name="connsiteX1" fmla="*/ 1209127 w 1917418"/>
              <a:gd name="connsiteY1" fmla="*/ 865564 h 1770752"/>
              <a:gd name="connsiteX2" fmla="*/ 463619 w 1917418"/>
              <a:gd name="connsiteY2" fmla="*/ 992829 h 1770752"/>
              <a:gd name="connsiteX3" fmla="*/ 219631 w 1917418"/>
              <a:gd name="connsiteY3" fmla="*/ 233389 h 1770752"/>
              <a:gd name="connsiteX4" fmla="*/ 555 w 1917418"/>
              <a:gd name="connsiteY4" fmla="*/ 7170 h 1770752"/>
              <a:gd name="connsiteX5" fmla="*/ 212487 w 1917418"/>
              <a:gd name="connsiteY5" fmla="*/ 133377 h 1770752"/>
              <a:gd name="connsiteX6" fmla="*/ 244920 w 1917418"/>
              <a:gd name="connsiteY6" fmla="*/ 43186 h 1770752"/>
              <a:gd name="connsiteX7" fmla="*/ 475880 w 1917418"/>
              <a:gd name="connsiteY7" fmla="*/ 826218 h 1770752"/>
              <a:gd name="connsiteX8" fmla="*/ 1297383 w 1917418"/>
              <a:gd name="connsiteY8" fmla="*/ 534379 h 1770752"/>
              <a:gd name="connsiteX9" fmla="*/ 1541792 w 1917418"/>
              <a:gd name="connsiteY9" fmla="*/ 719874 h 1770752"/>
              <a:gd name="connsiteX10" fmla="*/ 1498362 w 1917418"/>
              <a:gd name="connsiteY10" fmla="*/ 1281139 h 1770752"/>
              <a:gd name="connsiteX11" fmla="*/ 1850787 w 1917418"/>
              <a:gd name="connsiteY11" fmla="*/ 766789 h 1770752"/>
              <a:gd name="connsiteX12" fmla="*/ 1893649 w 1917418"/>
              <a:gd name="connsiteY12" fmla="*/ 1095402 h 1770752"/>
              <a:gd name="connsiteX13" fmla="*/ 1459906 w 1917418"/>
              <a:gd name="connsiteY13" fmla="*/ 1770752 h 1770752"/>
              <a:gd name="connsiteX14" fmla="*/ 763870 w 1917418"/>
              <a:gd name="connsiteY14" fmla="*/ 1770752 h 1770752"/>
              <a:gd name="connsiteX0" fmla="*/ 763870 w 1910464"/>
              <a:gd name="connsiteY0" fmla="*/ 1770752 h 1770752"/>
              <a:gd name="connsiteX1" fmla="*/ 1209127 w 1910464"/>
              <a:gd name="connsiteY1" fmla="*/ 865564 h 1770752"/>
              <a:gd name="connsiteX2" fmla="*/ 463619 w 1910464"/>
              <a:gd name="connsiteY2" fmla="*/ 992829 h 1770752"/>
              <a:gd name="connsiteX3" fmla="*/ 219631 w 1910464"/>
              <a:gd name="connsiteY3" fmla="*/ 233389 h 1770752"/>
              <a:gd name="connsiteX4" fmla="*/ 555 w 1910464"/>
              <a:gd name="connsiteY4" fmla="*/ 7170 h 1770752"/>
              <a:gd name="connsiteX5" fmla="*/ 212487 w 1910464"/>
              <a:gd name="connsiteY5" fmla="*/ 133377 h 1770752"/>
              <a:gd name="connsiteX6" fmla="*/ 244920 w 1910464"/>
              <a:gd name="connsiteY6" fmla="*/ 43186 h 1770752"/>
              <a:gd name="connsiteX7" fmla="*/ 475880 w 1910464"/>
              <a:gd name="connsiteY7" fmla="*/ 826218 h 1770752"/>
              <a:gd name="connsiteX8" fmla="*/ 1297383 w 1910464"/>
              <a:gd name="connsiteY8" fmla="*/ 534379 h 1770752"/>
              <a:gd name="connsiteX9" fmla="*/ 1541792 w 1910464"/>
              <a:gd name="connsiteY9" fmla="*/ 719874 h 1770752"/>
              <a:gd name="connsiteX10" fmla="*/ 1498362 w 1910464"/>
              <a:gd name="connsiteY10" fmla="*/ 1281139 h 1770752"/>
              <a:gd name="connsiteX11" fmla="*/ 1741248 w 1910464"/>
              <a:gd name="connsiteY11" fmla="*/ 1185889 h 1770752"/>
              <a:gd name="connsiteX12" fmla="*/ 1850787 w 1910464"/>
              <a:gd name="connsiteY12" fmla="*/ 766789 h 1770752"/>
              <a:gd name="connsiteX13" fmla="*/ 1893649 w 1910464"/>
              <a:gd name="connsiteY13" fmla="*/ 1095402 h 1770752"/>
              <a:gd name="connsiteX14" fmla="*/ 1459906 w 1910464"/>
              <a:gd name="connsiteY14" fmla="*/ 1770752 h 1770752"/>
              <a:gd name="connsiteX15" fmla="*/ 763870 w 1910464"/>
              <a:gd name="connsiteY15" fmla="*/ 1770752 h 1770752"/>
              <a:gd name="connsiteX0" fmla="*/ 763870 w 1909757"/>
              <a:gd name="connsiteY0" fmla="*/ 1770752 h 1770752"/>
              <a:gd name="connsiteX1" fmla="*/ 1209127 w 1909757"/>
              <a:gd name="connsiteY1" fmla="*/ 865564 h 1770752"/>
              <a:gd name="connsiteX2" fmla="*/ 463619 w 1909757"/>
              <a:gd name="connsiteY2" fmla="*/ 992829 h 1770752"/>
              <a:gd name="connsiteX3" fmla="*/ 219631 w 1909757"/>
              <a:gd name="connsiteY3" fmla="*/ 233389 h 1770752"/>
              <a:gd name="connsiteX4" fmla="*/ 555 w 1909757"/>
              <a:gd name="connsiteY4" fmla="*/ 7170 h 1770752"/>
              <a:gd name="connsiteX5" fmla="*/ 212487 w 1909757"/>
              <a:gd name="connsiteY5" fmla="*/ 133377 h 1770752"/>
              <a:gd name="connsiteX6" fmla="*/ 244920 w 1909757"/>
              <a:gd name="connsiteY6" fmla="*/ 43186 h 1770752"/>
              <a:gd name="connsiteX7" fmla="*/ 475880 w 1909757"/>
              <a:gd name="connsiteY7" fmla="*/ 826218 h 1770752"/>
              <a:gd name="connsiteX8" fmla="*/ 1297383 w 1909757"/>
              <a:gd name="connsiteY8" fmla="*/ 534379 h 1770752"/>
              <a:gd name="connsiteX9" fmla="*/ 1541792 w 1909757"/>
              <a:gd name="connsiteY9" fmla="*/ 719874 h 1770752"/>
              <a:gd name="connsiteX10" fmla="*/ 1498362 w 1909757"/>
              <a:gd name="connsiteY10" fmla="*/ 1281139 h 1770752"/>
              <a:gd name="connsiteX11" fmla="*/ 1741248 w 1909757"/>
              <a:gd name="connsiteY11" fmla="*/ 1185889 h 1770752"/>
              <a:gd name="connsiteX12" fmla="*/ 1850787 w 1909757"/>
              <a:gd name="connsiteY12" fmla="*/ 766789 h 1770752"/>
              <a:gd name="connsiteX13" fmla="*/ 1893649 w 1909757"/>
              <a:gd name="connsiteY13" fmla="*/ 1095402 h 1770752"/>
              <a:gd name="connsiteX14" fmla="*/ 1341198 w 1909757"/>
              <a:gd name="connsiteY14" fmla="*/ 1600227 h 1770752"/>
              <a:gd name="connsiteX15" fmla="*/ 1459906 w 1909757"/>
              <a:gd name="connsiteY15" fmla="*/ 1770752 h 1770752"/>
              <a:gd name="connsiteX16" fmla="*/ 763870 w 1909757"/>
              <a:gd name="connsiteY16" fmla="*/ 1770752 h 1770752"/>
              <a:gd name="connsiteX0" fmla="*/ 763870 w 1905704"/>
              <a:gd name="connsiteY0" fmla="*/ 1770752 h 1770752"/>
              <a:gd name="connsiteX1" fmla="*/ 1209127 w 1905704"/>
              <a:gd name="connsiteY1" fmla="*/ 865564 h 1770752"/>
              <a:gd name="connsiteX2" fmla="*/ 463619 w 1905704"/>
              <a:gd name="connsiteY2" fmla="*/ 992829 h 1770752"/>
              <a:gd name="connsiteX3" fmla="*/ 219631 w 1905704"/>
              <a:gd name="connsiteY3" fmla="*/ 233389 h 1770752"/>
              <a:gd name="connsiteX4" fmla="*/ 555 w 1905704"/>
              <a:gd name="connsiteY4" fmla="*/ 7170 h 1770752"/>
              <a:gd name="connsiteX5" fmla="*/ 212487 w 1905704"/>
              <a:gd name="connsiteY5" fmla="*/ 133377 h 1770752"/>
              <a:gd name="connsiteX6" fmla="*/ 244920 w 1905704"/>
              <a:gd name="connsiteY6" fmla="*/ 43186 h 1770752"/>
              <a:gd name="connsiteX7" fmla="*/ 475880 w 1905704"/>
              <a:gd name="connsiteY7" fmla="*/ 826218 h 1770752"/>
              <a:gd name="connsiteX8" fmla="*/ 1297383 w 1905704"/>
              <a:gd name="connsiteY8" fmla="*/ 534379 h 1770752"/>
              <a:gd name="connsiteX9" fmla="*/ 1541792 w 1905704"/>
              <a:gd name="connsiteY9" fmla="*/ 719874 h 1770752"/>
              <a:gd name="connsiteX10" fmla="*/ 1498362 w 1905704"/>
              <a:gd name="connsiteY10" fmla="*/ 1281139 h 1770752"/>
              <a:gd name="connsiteX11" fmla="*/ 1741248 w 1905704"/>
              <a:gd name="connsiteY11" fmla="*/ 1185889 h 1770752"/>
              <a:gd name="connsiteX12" fmla="*/ 1850787 w 1905704"/>
              <a:gd name="connsiteY12" fmla="*/ 766789 h 1770752"/>
              <a:gd name="connsiteX13" fmla="*/ 1893649 w 1905704"/>
              <a:gd name="connsiteY13" fmla="*/ 1095402 h 1770752"/>
              <a:gd name="connsiteX14" fmla="*/ 1712674 w 1905704"/>
              <a:gd name="connsiteY14" fmla="*/ 1414489 h 1770752"/>
              <a:gd name="connsiteX15" fmla="*/ 1341198 w 1905704"/>
              <a:gd name="connsiteY15" fmla="*/ 1600227 h 1770752"/>
              <a:gd name="connsiteX16" fmla="*/ 1459906 w 1905704"/>
              <a:gd name="connsiteY16" fmla="*/ 1770752 h 1770752"/>
              <a:gd name="connsiteX17" fmla="*/ 763870 w 1905704"/>
              <a:gd name="connsiteY17" fmla="*/ 1770752 h 1770752"/>
              <a:gd name="connsiteX0" fmla="*/ 763870 w 2284277"/>
              <a:gd name="connsiteY0" fmla="*/ 1770752 h 1770752"/>
              <a:gd name="connsiteX1" fmla="*/ 1209127 w 2284277"/>
              <a:gd name="connsiteY1" fmla="*/ 865564 h 1770752"/>
              <a:gd name="connsiteX2" fmla="*/ 463619 w 2284277"/>
              <a:gd name="connsiteY2" fmla="*/ 992829 h 1770752"/>
              <a:gd name="connsiteX3" fmla="*/ 219631 w 2284277"/>
              <a:gd name="connsiteY3" fmla="*/ 233389 h 1770752"/>
              <a:gd name="connsiteX4" fmla="*/ 555 w 2284277"/>
              <a:gd name="connsiteY4" fmla="*/ 7170 h 1770752"/>
              <a:gd name="connsiteX5" fmla="*/ 212487 w 2284277"/>
              <a:gd name="connsiteY5" fmla="*/ 133377 h 1770752"/>
              <a:gd name="connsiteX6" fmla="*/ 244920 w 2284277"/>
              <a:gd name="connsiteY6" fmla="*/ 43186 h 1770752"/>
              <a:gd name="connsiteX7" fmla="*/ 475880 w 2284277"/>
              <a:gd name="connsiteY7" fmla="*/ 826218 h 1770752"/>
              <a:gd name="connsiteX8" fmla="*/ 1297383 w 2284277"/>
              <a:gd name="connsiteY8" fmla="*/ 534379 h 1770752"/>
              <a:gd name="connsiteX9" fmla="*/ 1541792 w 2284277"/>
              <a:gd name="connsiteY9" fmla="*/ 719874 h 1770752"/>
              <a:gd name="connsiteX10" fmla="*/ 1498362 w 2284277"/>
              <a:gd name="connsiteY10" fmla="*/ 1281139 h 1770752"/>
              <a:gd name="connsiteX11" fmla="*/ 1741248 w 2284277"/>
              <a:gd name="connsiteY11" fmla="*/ 1185889 h 1770752"/>
              <a:gd name="connsiteX12" fmla="*/ 1850787 w 2284277"/>
              <a:gd name="connsiteY12" fmla="*/ 766789 h 1770752"/>
              <a:gd name="connsiteX13" fmla="*/ 2284174 w 2284277"/>
              <a:gd name="connsiteY13" fmla="*/ 938239 h 1770752"/>
              <a:gd name="connsiteX14" fmla="*/ 1893649 w 2284277"/>
              <a:gd name="connsiteY14" fmla="*/ 1095402 h 1770752"/>
              <a:gd name="connsiteX15" fmla="*/ 1712674 w 2284277"/>
              <a:gd name="connsiteY15" fmla="*/ 1414489 h 1770752"/>
              <a:gd name="connsiteX16" fmla="*/ 1341198 w 2284277"/>
              <a:gd name="connsiteY16" fmla="*/ 1600227 h 1770752"/>
              <a:gd name="connsiteX17" fmla="*/ 1459906 w 2284277"/>
              <a:gd name="connsiteY17" fmla="*/ 1770752 h 1770752"/>
              <a:gd name="connsiteX18" fmla="*/ 763870 w 2284277"/>
              <a:gd name="connsiteY18" fmla="*/ 1770752 h 1770752"/>
              <a:gd name="connsiteX0" fmla="*/ 763870 w 2285824"/>
              <a:gd name="connsiteY0" fmla="*/ 1770752 h 1770752"/>
              <a:gd name="connsiteX1" fmla="*/ 1209127 w 2285824"/>
              <a:gd name="connsiteY1" fmla="*/ 865564 h 1770752"/>
              <a:gd name="connsiteX2" fmla="*/ 463619 w 2285824"/>
              <a:gd name="connsiteY2" fmla="*/ 992829 h 1770752"/>
              <a:gd name="connsiteX3" fmla="*/ 219631 w 2285824"/>
              <a:gd name="connsiteY3" fmla="*/ 233389 h 1770752"/>
              <a:gd name="connsiteX4" fmla="*/ 555 w 2285824"/>
              <a:gd name="connsiteY4" fmla="*/ 7170 h 1770752"/>
              <a:gd name="connsiteX5" fmla="*/ 212487 w 2285824"/>
              <a:gd name="connsiteY5" fmla="*/ 133377 h 1770752"/>
              <a:gd name="connsiteX6" fmla="*/ 244920 w 2285824"/>
              <a:gd name="connsiteY6" fmla="*/ 43186 h 1770752"/>
              <a:gd name="connsiteX7" fmla="*/ 475880 w 2285824"/>
              <a:gd name="connsiteY7" fmla="*/ 826218 h 1770752"/>
              <a:gd name="connsiteX8" fmla="*/ 1297383 w 2285824"/>
              <a:gd name="connsiteY8" fmla="*/ 534379 h 1770752"/>
              <a:gd name="connsiteX9" fmla="*/ 1541792 w 2285824"/>
              <a:gd name="connsiteY9" fmla="*/ 719874 h 1770752"/>
              <a:gd name="connsiteX10" fmla="*/ 1498362 w 2285824"/>
              <a:gd name="connsiteY10" fmla="*/ 1281139 h 1770752"/>
              <a:gd name="connsiteX11" fmla="*/ 1741248 w 2285824"/>
              <a:gd name="connsiteY11" fmla="*/ 1185889 h 1770752"/>
              <a:gd name="connsiteX12" fmla="*/ 1850787 w 2285824"/>
              <a:gd name="connsiteY12" fmla="*/ 766789 h 1770752"/>
              <a:gd name="connsiteX13" fmla="*/ 1926987 w 2285824"/>
              <a:gd name="connsiteY13" fmla="*/ 985864 h 1770752"/>
              <a:gd name="connsiteX14" fmla="*/ 2284174 w 2285824"/>
              <a:gd name="connsiteY14" fmla="*/ 938239 h 1770752"/>
              <a:gd name="connsiteX15" fmla="*/ 1893649 w 2285824"/>
              <a:gd name="connsiteY15" fmla="*/ 1095402 h 1770752"/>
              <a:gd name="connsiteX16" fmla="*/ 1712674 w 2285824"/>
              <a:gd name="connsiteY16" fmla="*/ 1414489 h 1770752"/>
              <a:gd name="connsiteX17" fmla="*/ 1341198 w 2285824"/>
              <a:gd name="connsiteY17" fmla="*/ 1600227 h 1770752"/>
              <a:gd name="connsiteX18" fmla="*/ 1459906 w 2285824"/>
              <a:gd name="connsiteY18" fmla="*/ 1770752 h 1770752"/>
              <a:gd name="connsiteX19" fmla="*/ 763870 w 2285824"/>
              <a:gd name="connsiteY19" fmla="*/ 1770752 h 1770752"/>
              <a:gd name="connsiteX0" fmla="*/ 763870 w 2158274"/>
              <a:gd name="connsiteY0" fmla="*/ 1770752 h 1770752"/>
              <a:gd name="connsiteX1" fmla="*/ 1209127 w 2158274"/>
              <a:gd name="connsiteY1" fmla="*/ 865564 h 1770752"/>
              <a:gd name="connsiteX2" fmla="*/ 463619 w 2158274"/>
              <a:gd name="connsiteY2" fmla="*/ 992829 h 1770752"/>
              <a:gd name="connsiteX3" fmla="*/ 219631 w 2158274"/>
              <a:gd name="connsiteY3" fmla="*/ 233389 h 1770752"/>
              <a:gd name="connsiteX4" fmla="*/ 555 w 2158274"/>
              <a:gd name="connsiteY4" fmla="*/ 7170 h 1770752"/>
              <a:gd name="connsiteX5" fmla="*/ 212487 w 2158274"/>
              <a:gd name="connsiteY5" fmla="*/ 133377 h 1770752"/>
              <a:gd name="connsiteX6" fmla="*/ 244920 w 2158274"/>
              <a:gd name="connsiteY6" fmla="*/ 43186 h 1770752"/>
              <a:gd name="connsiteX7" fmla="*/ 475880 w 2158274"/>
              <a:gd name="connsiteY7" fmla="*/ 826218 h 1770752"/>
              <a:gd name="connsiteX8" fmla="*/ 1297383 w 2158274"/>
              <a:gd name="connsiteY8" fmla="*/ 534379 h 1770752"/>
              <a:gd name="connsiteX9" fmla="*/ 1541792 w 2158274"/>
              <a:gd name="connsiteY9" fmla="*/ 719874 h 1770752"/>
              <a:gd name="connsiteX10" fmla="*/ 1498362 w 2158274"/>
              <a:gd name="connsiteY10" fmla="*/ 1281139 h 1770752"/>
              <a:gd name="connsiteX11" fmla="*/ 1741248 w 2158274"/>
              <a:gd name="connsiteY11" fmla="*/ 1185889 h 1770752"/>
              <a:gd name="connsiteX12" fmla="*/ 1850787 w 2158274"/>
              <a:gd name="connsiteY12" fmla="*/ 766789 h 1770752"/>
              <a:gd name="connsiteX13" fmla="*/ 1926987 w 2158274"/>
              <a:gd name="connsiteY13" fmla="*/ 985864 h 1770752"/>
              <a:gd name="connsiteX14" fmla="*/ 2155586 w 2158274"/>
              <a:gd name="connsiteY14" fmla="*/ 819177 h 1770752"/>
              <a:gd name="connsiteX15" fmla="*/ 1893649 w 2158274"/>
              <a:gd name="connsiteY15" fmla="*/ 1095402 h 1770752"/>
              <a:gd name="connsiteX16" fmla="*/ 1712674 w 2158274"/>
              <a:gd name="connsiteY16" fmla="*/ 1414489 h 1770752"/>
              <a:gd name="connsiteX17" fmla="*/ 1341198 w 2158274"/>
              <a:gd name="connsiteY17" fmla="*/ 1600227 h 1770752"/>
              <a:gd name="connsiteX18" fmla="*/ 1459906 w 2158274"/>
              <a:gd name="connsiteY18" fmla="*/ 1770752 h 1770752"/>
              <a:gd name="connsiteX19" fmla="*/ 763870 w 2158274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64587" h="1770752">
                <a:moveTo>
                  <a:pt x="763870" y="1770752"/>
                </a:moveTo>
                <a:cubicBezTo>
                  <a:pt x="545506" y="1645648"/>
                  <a:pt x="1162771" y="1325445"/>
                  <a:pt x="1209127" y="865564"/>
                </a:cubicBezTo>
                <a:cubicBezTo>
                  <a:pt x="1167570" y="707529"/>
                  <a:pt x="735437" y="1020124"/>
                  <a:pt x="463619" y="992829"/>
                </a:cubicBezTo>
                <a:cubicBezTo>
                  <a:pt x="287591" y="878735"/>
                  <a:pt x="262034" y="390869"/>
                  <a:pt x="219631" y="233389"/>
                </a:cubicBezTo>
                <a:cubicBezTo>
                  <a:pt x="174601" y="93322"/>
                  <a:pt x="-3660" y="38870"/>
                  <a:pt x="555" y="7170"/>
                </a:cubicBezTo>
                <a:cubicBezTo>
                  <a:pt x="-11351" y="-35692"/>
                  <a:pt x="171760" y="127374"/>
                  <a:pt x="212487" y="133377"/>
                </a:cubicBezTo>
                <a:cubicBezTo>
                  <a:pt x="253214" y="139380"/>
                  <a:pt x="290318" y="230131"/>
                  <a:pt x="244920" y="43186"/>
                </a:cubicBezTo>
                <a:cubicBezTo>
                  <a:pt x="352481" y="37369"/>
                  <a:pt x="280240" y="705691"/>
                  <a:pt x="475880" y="826218"/>
                </a:cubicBezTo>
                <a:cubicBezTo>
                  <a:pt x="640733" y="918720"/>
                  <a:pt x="1127351" y="563533"/>
                  <a:pt x="1297383" y="534379"/>
                </a:cubicBezTo>
                <a:cubicBezTo>
                  <a:pt x="1467415" y="505225"/>
                  <a:pt x="1475752" y="666058"/>
                  <a:pt x="1541792" y="719874"/>
                </a:cubicBezTo>
                <a:cubicBezTo>
                  <a:pt x="1607832" y="773690"/>
                  <a:pt x="1470676" y="1238395"/>
                  <a:pt x="1498362" y="1281139"/>
                </a:cubicBezTo>
                <a:cubicBezTo>
                  <a:pt x="1526049" y="1323883"/>
                  <a:pt x="1682511" y="1271614"/>
                  <a:pt x="1741248" y="1185889"/>
                </a:cubicBezTo>
                <a:cubicBezTo>
                  <a:pt x="1799985" y="1100164"/>
                  <a:pt x="1798399" y="829495"/>
                  <a:pt x="1850787" y="766789"/>
                </a:cubicBezTo>
                <a:cubicBezTo>
                  <a:pt x="1903175" y="704083"/>
                  <a:pt x="1854756" y="957289"/>
                  <a:pt x="1926987" y="985864"/>
                </a:cubicBezTo>
                <a:cubicBezTo>
                  <a:pt x="1999218" y="1014439"/>
                  <a:pt x="2144473" y="847752"/>
                  <a:pt x="2155586" y="819177"/>
                </a:cubicBezTo>
                <a:cubicBezTo>
                  <a:pt x="2219086" y="909665"/>
                  <a:pt x="1926986" y="1021583"/>
                  <a:pt x="1893649" y="1095402"/>
                </a:cubicBezTo>
                <a:cubicBezTo>
                  <a:pt x="1860312" y="1169221"/>
                  <a:pt x="1804749" y="1330352"/>
                  <a:pt x="1712674" y="1414489"/>
                </a:cubicBezTo>
                <a:cubicBezTo>
                  <a:pt x="1620599" y="1498627"/>
                  <a:pt x="1372213" y="1530531"/>
                  <a:pt x="1341198" y="1600227"/>
                </a:cubicBezTo>
                <a:cubicBezTo>
                  <a:pt x="1310183" y="1669923"/>
                  <a:pt x="1597402" y="1744712"/>
                  <a:pt x="1459906" y="1770752"/>
                </a:cubicBezTo>
                <a:lnTo>
                  <a:pt x="763870" y="1770752"/>
                </a:ln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10"/>
          <p:cNvSpPr/>
          <p:nvPr/>
        </p:nvSpPr>
        <p:spPr bwMode="auto">
          <a:xfrm rot="20465032">
            <a:off x="1771650" y="2901950"/>
            <a:ext cx="774700" cy="320675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10"/>
          <p:cNvSpPr/>
          <p:nvPr/>
        </p:nvSpPr>
        <p:spPr bwMode="auto">
          <a:xfrm rot="20465032">
            <a:off x="4270375" y="757238"/>
            <a:ext cx="1047750" cy="427037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2"/>
          <p:cNvSpPr/>
          <p:nvPr/>
        </p:nvSpPr>
        <p:spPr bwMode="auto">
          <a:xfrm rot="17579392">
            <a:off x="3065463" y="1690688"/>
            <a:ext cx="3278187" cy="25225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1625027 w 1626763"/>
              <a:gd name="connsiteY0" fmla="*/ 5320 h 1018320"/>
              <a:gd name="connsiteX1" fmla="*/ 1027614 w 1626763"/>
              <a:gd name="connsiteY1" fmla="*/ 434364 h 1018320"/>
              <a:gd name="connsiteX2" fmla="*/ 781546 w 1626763"/>
              <a:gd name="connsiteY2" fmla="*/ 802844 h 1018320"/>
              <a:gd name="connsiteX3" fmla="*/ 399540 w 1626763"/>
              <a:gd name="connsiteY3" fmla="*/ 911576 h 1018320"/>
              <a:gd name="connsiteX4" fmla="*/ 250629 w 1626763"/>
              <a:gd name="connsiteY4" fmla="*/ 1018320 h 1018320"/>
              <a:gd name="connsiteX5" fmla="*/ 0 w 1626763"/>
              <a:gd name="connsiteY5" fmla="*/ 932114 h 1018320"/>
              <a:gd name="connsiteX6" fmla="*/ 708721 w 1626763"/>
              <a:gd name="connsiteY6" fmla="*/ 688691 h 1018320"/>
              <a:gd name="connsiteX7" fmla="*/ 938329 w 1626763"/>
              <a:gd name="connsiteY7" fmla="*/ 437442 h 1018320"/>
              <a:gd name="connsiteX8" fmla="*/ 1625027 w 1626763"/>
              <a:gd name="connsiteY8" fmla="*/ 5320 h 1018320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938329 w 1627041"/>
              <a:gd name="connsiteY7" fmla="*/ 437299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10376 h 1023376"/>
              <a:gd name="connsiteX1" fmla="*/ 1115121 w 1627041"/>
              <a:gd name="connsiteY1" fmla="*/ 450578 h 1023376"/>
              <a:gd name="connsiteX2" fmla="*/ 781546 w 1627041"/>
              <a:gd name="connsiteY2" fmla="*/ 807900 h 1023376"/>
              <a:gd name="connsiteX3" fmla="*/ 399540 w 1627041"/>
              <a:gd name="connsiteY3" fmla="*/ 916632 h 1023376"/>
              <a:gd name="connsiteX4" fmla="*/ 250629 w 1627041"/>
              <a:gd name="connsiteY4" fmla="*/ 1023376 h 1023376"/>
              <a:gd name="connsiteX5" fmla="*/ 0 w 1627041"/>
              <a:gd name="connsiteY5" fmla="*/ 937170 h 1023376"/>
              <a:gd name="connsiteX6" fmla="*/ 708721 w 1627041"/>
              <a:gd name="connsiteY6" fmla="*/ 693747 h 1023376"/>
              <a:gd name="connsiteX7" fmla="*/ 1007058 w 1627041"/>
              <a:gd name="connsiteY7" fmla="*/ 344360 h 1023376"/>
              <a:gd name="connsiteX8" fmla="*/ 1625027 w 1627041"/>
              <a:gd name="connsiteY8" fmla="*/ 10376 h 1023376"/>
              <a:gd name="connsiteX0" fmla="*/ 1625027 w 1625208"/>
              <a:gd name="connsiteY0" fmla="*/ 10376 h 1023376"/>
              <a:gd name="connsiteX1" fmla="*/ 1115121 w 1625208"/>
              <a:gd name="connsiteY1" fmla="*/ 450578 h 1023376"/>
              <a:gd name="connsiteX2" fmla="*/ 781546 w 1625208"/>
              <a:gd name="connsiteY2" fmla="*/ 807900 h 1023376"/>
              <a:gd name="connsiteX3" fmla="*/ 399540 w 1625208"/>
              <a:gd name="connsiteY3" fmla="*/ 916632 h 1023376"/>
              <a:gd name="connsiteX4" fmla="*/ 250629 w 1625208"/>
              <a:gd name="connsiteY4" fmla="*/ 1023376 h 1023376"/>
              <a:gd name="connsiteX5" fmla="*/ 0 w 1625208"/>
              <a:gd name="connsiteY5" fmla="*/ 937170 h 1023376"/>
              <a:gd name="connsiteX6" fmla="*/ 708721 w 1625208"/>
              <a:gd name="connsiteY6" fmla="*/ 693747 h 1023376"/>
              <a:gd name="connsiteX7" fmla="*/ 1007058 w 1625208"/>
              <a:gd name="connsiteY7" fmla="*/ 344360 h 1023376"/>
              <a:gd name="connsiteX8" fmla="*/ 1625027 w 1625208"/>
              <a:gd name="connsiteY8" fmla="*/ 10376 h 1023376"/>
              <a:gd name="connsiteX0" fmla="*/ 1625027 w 1625208"/>
              <a:gd name="connsiteY0" fmla="*/ 8717 h 1021717"/>
              <a:gd name="connsiteX1" fmla="*/ 1115121 w 1625208"/>
              <a:gd name="connsiteY1" fmla="*/ 448919 h 1021717"/>
              <a:gd name="connsiteX2" fmla="*/ 781546 w 1625208"/>
              <a:gd name="connsiteY2" fmla="*/ 806241 h 1021717"/>
              <a:gd name="connsiteX3" fmla="*/ 399540 w 1625208"/>
              <a:gd name="connsiteY3" fmla="*/ 914973 h 1021717"/>
              <a:gd name="connsiteX4" fmla="*/ 250629 w 1625208"/>
              <a:gd name="connsiteY4" fmla="*/ 1021717 h 1021717"/>
              <a:gd name="connsiteX5" fmla="*/ 0 w 1625208"/>
              <a:gd name="connsiteY5" fmla="*/ 935511 h 1021717"/>
              <a:gd name="connsiteX6" fmla="*/ 708721 w 1625208"/>
              <a:gd name="connsiteY6" fmla="*/ 692088 h 1021717"/>
              <a:gd name="connsiteX7" fmla="*/ 1042665 w 1625208"/>
              <a:gd name="connsiteY7" fmla="*/ 410369 h 1021717"/>
              <a:gd name="connsiteX8" fmla="*/ 1625027 w 1625208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08721 w 1625210"/>
              <a:gd name="connsiteY6" fmla="*/ 692088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461718 w 1625210"/>
              <a:gd name="connsiteY3" fmla="*/ 1012755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50364"/>
              <a:gd name="connsiteX1" fmla="*/ 1120791 w 1625210"/>
              <a:gd name="connsiteY1" fmla="*/ 494799 h 1050364"/>
              <a:gd name="connsiteX2" fmla="*/ 823355 w 1625210"/>
              <a:gd name="connsiteY2" fmla="*/ 1002336 h 1050364"/>
              <a:gd name="connsiteX3" fmla="*/ 250629 w 1625210"/>
              <a:gd name="connsiteY3" fmla="*/ 1021717 h 1050364"/>
              <a:gd name="connsiteX4" fmla="*/ 0 w 1625210"/>
              <a:gd name="connsiteY4" fmla="*/ 935511 h 1050364"/>
              <a:gd name="connsiteX5" fmla="*/ 780468 w 1625210"/>
              <a:gd name="connsiteY5" fmla="*/ 909971 h 1050364"/>
              <a:gd name="connsiteX6" fmla="*/ 1042665 w 1625210"/>
              <a:gd name="connsiteY6" fmla="*/ 410369 h 1050364"/>
              <a:gd name="connsiteX7" fmla="*/ 1625027 w 1625210"/>
              <a:gd name="connsiteY7" fmla="*/ 8717 h 1050364"/>
              <a:gd name="connsiteX0" fmla="*/ 1625027 w 1625210"/>
              <a:gd name="connsiteY0" fmla="*/ 9090 h 1050737"/>
              <a:gd name="connsiteX1" fmla="*/ 1120791 w 1625210"/>
              <a:gd name="connsiteY1" fmla="*/ 495172 h 1050737"/>
              <a:gd name="connsiteX2" fmla="*/ 823355 w 1625210"/>
              <a:gd name="connsiteY2" fmla="*/ 1002709 h 1050737"/>
              <a:gd name="connsiteX3" fmla="*/ 250629 w 1625210"/>
              <a:gd name="connsiteY3" fmla="*/ 1022090 h 1050737"/>
              <a:gd name="connsiteX4" fmla="*/ 0 w 1625210"/>
              <a:gd name="connsiteY4" fmla="*/ 935884 h 1050737"/>
              <a:gd name="connsiteX5" fmla="*/ 780468 w 1625210"/>
              <a:gd name="connsiteY5" fmla="*/ 910344 h 1050737"/>
              <a:gd name="connsiteX6" fmla="*/ 855957 w 1625210"/>
              <a:gd name="connsiteY6" fmla="*/ 393386 h 1050737"/>
              <a:gd name="connsiteX7" fmla="*/ 1625027 w 1625210"/>
              <a:gd name="connsiteY7" fmla="*/ 9090 h 1050737"/>
              <a:gd name="connsiteX0" fmla="*/ 1625027 w 1625165"/>
              <a:gd name="connsiteY0" fmla="*/ 9090 h 1050737"/>
              <a:gd name="connsiteX1" fmla="*/ 961716 w 1625165"/>
              <a:gd name="connsiteY1" fmla="*/ 445398 h 1050737"/>
              <a:gd name="connsiteX2" fmla="*/ 823355 w 1625165"/>
              <a:gd name="connsiteY2" fmla="*/ 1002709 h 1050737"/>
              <a:gd name="connsiteX3" fmla="*/ 250629 w 1625165"/>
              <a:gd name="connsiteY3" fmla="*/ 1022090 h 1050737"/>
              <a:gd name="connsiteX4" fmla="*/ 0 w 1625165"/>
              <a:gd name="connsiteY4" fmla="*/ 935884 h 1050737"/>
              <a:gd name="connsiteX5" fmla="*/ 780468 w 1625165"/>
              <a:gd name="connsiteY5" fmla="*/ 910344 h 1050737"/>
              <a:gd name="connsiteX6" fmla="*/ 855957 w 1625165"/>
              <a:gd name="connsiteY6" fmla="*/ 393386 h 1050737"/>
              <a:gd name="connsiteX7" fmla="*/ 1625027 w 1625165"/>
              <a:gd name="connsiteY7" fmla="*/ 9090 h 1050737"/>
              <a:gd name="connsiteX0" fmla="*/ 1625027 w 1625165"/>
              <a:gd name="connsiteY0" fmla="*/ 23729 h 1065376"/>
              <a:gd name="connsiteX1" fmla="*/ 961716 w 1625165"/>
              <a:gd name="connsiteY1" fmla="*/ 460037 h 1065376"/>
              <a:gd name="connsiteX2" fmla="*/ 823355 w 1625165"/>
              <a:gd name="connsiteY2" fmla="*/ 1017348 h 1065376"/>
              <a:gd name="connsiteX3" fmla="*/ 250629 w 1625165"/>
              <a:gd name="connsiteY3" fmla="*/ 1036729 h 1065376"/>
              <a:gd name="connsiteX4" fmla="*/ 0 w 1625165"/>
              <a:gd name="connsiteY4" fmla="*/ 950523 h 1065376"/>
              <a:gd name="connsiteX5" fmla="*/ 780468 w 1625165"/>
              <a:gd name="connsiteY5" fmla="*/ 924983 h 1065376"/>
              <a:gd name="connsiteX6" fmla="*/ 692627 w 1625165"/>
              <a:gd name="connsiteY6" fmla="*/ 153120 h 1065376"/>
              <a:gd name="connsiteX7" fmla="*/ 1625027 w 162516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780468 w 1625145"/>
              <a:gd name="connsiteY5" fmla="*/ 924983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696325 w 1625145"/>
              <a:gd name="connsiteY5" fmla="*/ 905499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1155827 w 1625145"/>
              <a:gd name="connsiteY2" fmla="*/ 506458 h 1065376"/>
              <a:gd name="connsiteX3" fmla="*/ 823355 w 1625145"/>
              <a:gd name="connsiteY3" fmla="*/ 1017348 h 1065376"/>
              <a:gd name="connsiteX4" fmla="*/ 250629 w 1625145"/>
              <a:gd name="connsiteY4" fmla="*/ 1036729 h 1065376"/>
              <a:gd name="connsiteX5" fmla="*/ 0 w 1625145"/>
              <a:gd name="connsiteY5" fmla="*/ 950523 h 1065376"/>
              <a:gd name="connsiteX6" fmla="*/ 696325 w 1625145"/>
              <a:gd name="connsiteY6" fmla="*/ 905499 h 1065376"/>
              <a:gd name="connsiteX7" fmla="*/ 692627 w 1625145"/>
              <a:gd name="connsiteY7" fmla="*/ 153120 h 1065376"/>
              <a:gd name="connsiteX8" fmla="*/ 1625027 w 1625145"/>
              <a:gd name="connsiteY8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23355 w 1625145"/>
              <a:gd name="connsiteY4" fmla="*/ 1017348 h 1065376"/>
              <a:gd name="connsiteX5" fmla="*/ 250629 w 1625145"/>
              <a:gd name="connsiteY5" fmla="*/ 1036729 h 1065376"/>
              <a:gd name="connsiteX6" fmla="*/ 0 w 1625145"/>
              <a:gd name="connsiteY6" fmla="*/ 950523 h 1065376"/>
              <a:gd name="connsiteX7" fmla="*/ 696325 w 1625145"/>
              <a:gd name="connsiteY7" fmla="*/ 905499 h 1065376"/>
              <a:gd name="connsiteX8" fmla="*/ 692627 w 1625145"/>
              <a:gd name="connsiteY8" fmla="*/ 153120 h 1065376"/>
              <a:gd name="connsiteX9" fmla="*/ 1625027 w 1625145"/>
              <a:gd name="connsiteY9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1405957 w 1625145"/>
              <a:gd name="connsiteY4" fmla="*/ 738332 h 1065376"/>
              <a:gd name="connsiteX5" fmla="*/ 823355 w 1625145"/>
              <a:gd name="connsiteY5" fmla="*/ 1017348 h 1065376"/>
              <a:gd name="connsiteX6" fmla="*/ 250629 w 1625145"/>
              <a:gd name="connsiteY6" fmla="*/ 1036729 h 1065376"/>
              <a:gd name="connsiteX7" fmla="*/ 0 w 1625145"/>
              <a:gd name="connsiteY7" fmla="*/ 950523 h 1065376"/>
              <a:gd name="connsiteX8" fmla="*/ 696325 w 1625145"/>
              <a:gd name="connsiteY8" fmla="*/ 905499 h 1065376"/>
              <a:gd name="connsiteX9" fmla="*/ 692627 w 1625145"/>
              <a:gd name="connsiteY9" fmla="*/ 153120 h 1065376"/>
              <a:gd name="connsiteX10" fmla="*/ 1625027 w 1625145"/>
              <a:gd name="connsiteY10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96325 w 1625145"/>
              <a:gd name="connsiteY9" fmla="*/ 905499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405957 w 1625145"/>
              <a:gd name="connsiteY6" fmla="*/ 738332 h 1065376"/>
              <a:gd name="connsiteX7" fmla="*/ 823355 w 1625145"/>
              <a:gd name="connsiteY7" fmla="*/ 1017348 h 1065376"/>
              <a:gd name="connsiteX8" fmla="*/ 250629 w 1625145"/>
              <a:gd name="connsiteY8" fmla="*/ 1036729 h 1065376"/>
              <a:gd name="connsiteX9" fmla="*/ 0 w 1625145"/>
              <a:gd name="connsiteY9" fmla="*/ 950523 h 1065376"/>
              <a:gd name="connsiteX10" fmla="*/ 650621 w 1625145"/>
              <a:gd name="connsiteY10" fmla="*/ 862808 h 1065376"/>
              <a:gd name="connsiteX11" fmla="*/ 692627 w 1625145"/>
              <a:gd name="connsiteY11" fmla="*/ 153120 h 1065376"/>
              <a:gd name="connsiteX12" fmla="*/ 1625027 w 1625145"/>
              <a:gd name="connsiteY12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148016 w 1625145"/>
              <a:gd name="connsiteY6" fmla="*/ 790860 h 1065376"/>
              <a:gd name="connsiteX7" fmla="*/ 1405957 w 1625145"/>
              <a:gd name="connsiteY7" fmla="*/ 738332 h 1065376"/>
              <a:gd name="connsiteX8" fmla="*/ 823355 w 1625145"/>
              <a:gd name="connsiteY8" fmla="*/ 1017348 h 1065376"/>
              <a:gd name="connsiteX9" fmla="*/ 250629 w 1625145"/>
              <a:gd name="connsiteY9" fmla="*/ 1036729 h 1065376"/>
              <a:gd name="connsiteX10" fmla="*/ 0 w 1625145"/>
              <a:gd name="connsiteY10" fmla="*/ 950523 h 1065376"/>
              <a:gd name="connsiteX11" fmla="*/ 650621 w 1625145"/>
              <a:gd name="connsiteY11" fmla="*/ 862808 h 1065376"/>
              <a:gd name="connsiteX12" fmla="*/ 692627 w 1625145"/>
              <a:gd name="connsiteY12" fmla="*/ 153120 h 1065376"/>
              <a:gd name="connsiteX13" fmla="*/ 1625027 w 1625145"/>
              <a:gd name="connsiteY13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995166 w 1625145"/>
              <a:gd name="connsiteY5" fmla="*/ 863469 h 1065376"/>
              <a:gd name="connsiteX6" fmla="*/ 1234481 w 1625145"/>
              <a:gd name="connsiteY6" fmla="*/ 659330 h 1065376"/>
              <a:gd name="connsiteX7" fmla="*/ 1148016 w 1625145"/>
              <a:gd name="connsiteY7" fmla="*/ 790860 h 1065376"/>
              <a:gd name="connsiteX8" fmla="*/ 1405957 w 1625145"/>
              <a:gd name="connsiteY8" fmla="*/ 738332 h 1065376"/>
              <a:gd name="connsiteX9" fmla="*/ 823355 w 1625145"/>
              <a:gd name="connsiteY9" fmla="*/ 1017348 h 1065376"/>
              <a:gd name="connsiteX10" fmla="*/ 250629 w 1625145"/>
              <a:gd name="connsiteY10" fmla="*/ 1036729 h 1065376"/>
              <a:gd name="connsiteX11" fmla="*/ 0 w 1625145"/>
              <a:gd name="connsiteY11" fmla="*/ 950523 h 1065376"/>
              <a:gd name="connsiteX12" fmla="*/ 650621 w 1625145"/>
              <a:gd name="connsiteY12" fmla="*/ 862808 h 1065376"/>
              <a:gd name="connsiteX13" fmla="*/ 692627 w 1625145"/>
              <a:gd name="connsiteY13" fmla="*/ 153120 h 1065376"/>
              <a:gd name="connsiteX14" fmla="*/ 1625027 w 1625145"/>
              <a:gd name="connsiteY14" fmla="*/ 23729 h 106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5145" h="1065376">
                <a:moveTo>
                  <a:pt x="1625027" y="23729"/>
                </a:moveTo>
                <a:cubicBezTo>
                  <a:pt x="1636018" y="133890"/>
                  <a:pt x="877292" y="102977"/>
                  <a:pt x="848341" y="225326"/>
                </a:cubicBezTo>
                <a:cubicBezTo>
                  <a:pt x="744101" y="282339"/>
                  <a:pt x="804504" y="662791"/>
                  <a:pt x="855752" y="709646"/>
                </a:cubicBezTo>
                <a:cubicBezTo>
                  <a:pt x="907000" y="756501"/>
                  <a:pt x="1092853" y="512482"/>
                  <a:pt x="1155827" y="506458"/>
                </a:cubicBezTo>
                <a:cubicBezTo>
                  <a:pt x="1218801" y="500434"/>
                  <a:pt x="888510" y="810568"/>
                  <a:pt x="863549" y="858091"/>
                </a:cubicBezTo>
                <a:cubicBezTo>
                  <a:pt x="838588" y="905614"/>
                  <a:pt x="933344" y="896596"/>
                  <a:pt x="995166" y="863469"/>
                </a:cubicBezTo>
                <a:cubicBezTo>
                  <a:pt x="1056988" y="830342"/>
                  <a:pt x="1210822" y="659452"/>
                  <a:pt x="1234481" y="659330"/>
                </a:cubicBezTo>
                <a:cubicBezTo>
                  <a:pt x="1258140" y="659208"/>
                  <a:pt x="1119437" y="777693"/>
                  <a:pt x="1148016" y="790860"/>
                </a:cubicBezTo>
                <a:cubicBezTo>
                  <a:pt x="1176595" y="804027"/>
                  <a:pt x="1492661" y="679858"/>
                  <a:pt x="1405957" y="738332"/>
                </a:cubicBezTo>
                <a:cubicBezTo>
                  <a:pt x="1319253" y="796806"/>
                  <a:pt x="958397" y="962125"/>
                  <a:pt x="823355" y="1017348"/>
                </a:cubicBezTo>
                <a:cubicBezTo>
                  <a:pt x="678328" y="1105168"/>
                  <a:pt x="387855" y="1047867"/>
                  <a:pt x="250629" y="1036729"/>
                </a:cubicBezTo>
                <a:lnTo>
                  <a:pt x="0" y="950523"/>
                </a:lnTo>
                <a:cubicBezTo>
                  <a:pt x="176559" y="788821"/>
                  <a:pt x="412487" y="922909"/>
                  <a:pt x="650621" y="862808"/>
                </a:cubicBezTo>
                <a:cubicBezTo>
                  <a:pt x="821890" y="766508"/>
                  <a:pt x="649999" y="255930"/>
                  <a:pt x="692627" y="153120"/>
                </a:cubicBezTo>
                <a:cubicBezTo>
                  <a:pt x="735255" y="50310"/>
                  <a:pt x="1561741" y="-46017"/>
                  <a:pt x="1625027" y="23729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0"/>
          <p:cNvSpPr/>
          <p:nvPr/>
        </p:nvSpPr>
        <p:spPr bwMode="auto">
          <a:xfrm rot="20465032">
            <a:off x="1474788" y="2133600"/>
            <a:ext cx="547687" cy="236538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 flipH="1">
            <a:off x="2127250" y="1627188"/>
            <a:ext cx="1822450" cy="1135062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0"/>
          <p:cNvSpPr/>
          <p:nvPr/>
        </p:nvSpPr>
        <p:spPr bwMode="auto">
          <a:xfrm rot="2493324" flipH="1">
            <a:off x="801688" y="1814513"/>
            <a:ext cx="549275" cy="23495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0"/>
          <p:cNvSpPr/>
          <p:nvPr/>
        </p:nvSpPr>
        <p:spPr bwMode="auto">
          <a:xfrm rot="768465">
            <a:off x="7494588" y="4113213"/>
            <a:ext cx="830262" cy="357187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0"/>
          <p:cNvSpPr/>
          <p:nvPr/>
        </p:nvSpPr>
        <p:spPr bwMode="auto">
          <a:xfrm rot="19914006">
            <a:off x="7524750" y="3744913"/>
            <a:ext cx="831850" cy="357187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10"/>
          <p:cNvSpPr/>
          <p:nvPr/>
        </p:nvSpPr>
        <p:spPr bwMode="auto">
          <a:xfrm rot="1369150" flipH="1">
            <a:off x="4238625" y="2330450"/>
            <a:ext cx="830263" cy="358775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10"/>
          <p:cNvSpPr/>
          <p:nvPr/>
        </p:nvSpPr>
        <p:spPr bwMode="auto">
          <a:xfrm rot="2038944" flipH="1">
            <a:off x="5078413" y="2609850"/>
            <a:ext cx="557212" cy="276225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Oval 10"/>
          <p:cNvSpPr/>
          <p:nvPr/>
        </p:nvSpPr>
        <p:spPr bwMode="auto">
          <a:xfrm rot="19725041">
            <a:off x="1287463" y="1693863"/>
            <a:ext cx="546100" cy="236537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2"/>
          <p:cNvSpPr/>
          <p:nvPr/>
        </p:nvSpPr>
        <p:spPr bwMode="auto">
          <a:xfrm rot="20860009" flipH="1">
            <a:off x="1314450" y="1681163"/>
            <a:ext cx="1427163" cy="1135062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Oval 10"/>
          <p:cNvSpPr/>
          <p:nvPr/>
        </p:nvSpPr>
        <p:spPr bwMode="auto">
          <a:xfrm flipH="1">
            <a:off x="771525" y="2085975"/>
            <a:ext cx="549275" cy="32861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10"/>
          <p:cNvSpPr/>
          <p:nvPr/>
        </p:nvSpPr>
        <p:spPr bwMode="auto">
          <a:xfrm rot="17074289">
            <a:off x="3817144" y="3082132"/>
            <a:ext cx="547687" cy="23495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Rectangle 12"/>
          <p:cNvSpPr/>
          <p:nvPr/>
        </p:nvSpPr>
        <p:spPr bwMode="auto">
          <a:xfrm rot="18988596">
            <a:off x="3116263" y="3514725"/>
            <a:ext cx="1444625" cy="1254125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1040442"/>
              <a:gd name="connsiteX1" fmla="*/ 1027614 w 1034988"/>
              <a:gd name="connsiteY1" fmla="*/ 371930 h 1040442"/>
              <a:gd name="connsiteX2" fmla="*/ 781546 w 1034988"/>
              <a:gd name="connsiteY2" fmla="*/ 778510 h 1040442"/>
              <a:gd name="connsiteX3" fmla="*/ 378108 w 1034988"/>
              <a:gd name="connsiteY3" fmla="*/ 820567 h 1040442"/>
              <a:gd name="connsiteX4" fmla="*/ 459222 w 1034988"/>
              <a:gd name="connsiteY4" fmla="*/ 1040442 h 1040442"/>
              <a:gd name="connsiteX5" fmla="*/ 0 w 1034988"/>
              <a:gd name="connsiteY5" fmla="*/ 869680 h 1040442"/>
              <a:gd name="connsiteX6" fmla="*/ 720627 w 1034988"/>
              <a:gd name="connsiteY6" fmla="*/ 690550 h 1040442"/>
              <a:gd name="connsiteX7" fmla="*/ 938329 w 1034988"/>
              <a:gd name="connsiteY7" fmla="*/ 375008 h 1040442"/>
              <a:gd name="connsiteX8" fmla="*/ 955253 w 1034988"/>
              <a:gd name="connsiteY8" fmla="*/ 6316 h 1040442"/>
              <a:gd name="connsiteX0" fmla="*/ 940089 w 1019824"/>
              <a:gd name="connsiteY0" fmla="*/ 6316 h 1040442"/>
              <a:gd name="connsiteX1" fmla="*/ 1012450 w 1019824"/>
              <a:gd name="connsiteY1" fmla="*/ 371930 h 1040442"/>
              <a:gd name="connsiteX2" fmla="*/ 766382 w 1019824"/>
              <a:gd name="connsiteY2" fmla="*/ 778510 h 1040442"/>
              <a:gd name="connsiteX3" fmla="*/ 362944 w 1019824"/>
              <a:gd name="connsiteY3" fmla="*/ 820567 h 1040442"/>
              <a:gd name="connsiteX4" fmla="*/ 444058 w 1019824"/>
              <a:gd name="connsiteY4" fmla="*/ 1040442 h 1040442"/>
              <a:gd name="connsiteX5" fmla="*/ -1 w 1019824"/>
              <a:gd name="connsiteY5" fmla="*/ 743059 h 1040442"/>
              <a:gd name="connsiteX6" fmla="*/ 705463 w 1019824"/>
              <a:gd name="connsiteY6" fmla="*/ 690550 h 1040442"/>
              <a:gd name="connsiteX7" fmla="*/ 923165 w 1019824"/>
              <a:gd name="connsiteY7" fmla="*/ 375008 h 1040442"/>
              <a:gd name="connsiteX8" fmla="*/ 940089 w 1019824"/>
              <a:gd name="connsiteY8" fmla="*/ 6316 h 1040442"/>
              <a:gd name="connsiteX0" fmla="*/ 940091 w 1019826"/>
              <a:gd name="connsiteY0" fmla="*/ 6316 h 1040442"/>
              <a:gd name="connsiteX1" fmla="*/ 1012452 w 1019826"/>
              <a:gd name="connsiteY1" fmla="*/ 371930 h 1040442"/>
              <a:gd name="connsiteX2" fmla="*/ 766384 w 1019826"/>
              <a:gd name="connsiteY2" fmla="*/ 778510 h 1040442"/>
              <a:gd name="connsiteX3" fmla="*/ 454502 w 1019826"/>
              <a:gd name="connsiteY3" fmla="*/ 782200 h 1040442"/>
              <a:gd name="connsiteX4" fmla="*/ 444060 w 1019826"/>
              <a:gd name="connsiteY4" fmla="*/ 1040442 h 1040442"/>
              <a:gd name="connsiteX5" fmla="*/ 1 w 1019826"/>
              <a:gd name="connsiteY5" fmla="*/ 743059 h 1040442"/>
              <a:gd name="connsiteX6" fmla="*/ 705465 w 1019826"/>
              <a:gd name="connsiteY6" fmla="*/ 690550 h 1040442"/>
              <a:gd name="connsiteX7" fmla="*/ 923167 w 1019826"/>
              <a:gd name="connsiteY7" fmla="*/ 375008 h 1040442"/>
              <a:gd name="connsiteX8" fmla="*/ 940091 w 1019826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79548 w 1044872"/>
              <a:gd name="connsiteY3" fmla="*/ 78220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94524 w 1044872"/>
              <a:gd name="connsiteY3" fmla="*/ 80155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620 w 1045355"/>
              <a:gd name="connsiteY0" fmla="*/ 6316 h 1040442"/>
              <a:gd name="connsiteX1" fmla="*/ 1037981 w 1045355"/>
              <a:gd name="connsiteY1" fmla="*/ 371930 h 1040442"/>
              <a:gd name="connsiteX2" fmla="*/ 791913 w 1045355"/>
              <a:gd name="connsiteY2" fmla="*/ 778510 h 1040442"/>
              <a:gd name="connsiteX3" fmla="*/ 495007 w 1045355"/>
              <a:gd name="connsiteY3" fmla="*/ 801550 h 1040442"/>
              <a:gd name="connsiteX4" fmla="*/ 469589 w 1045355"/>
              <a:gd name="connsiteY4" fmla="*/ 1040442 h 1040442"/>
              <a:gd name="connsiteX5" fmla="*/ 483 w 1045355"/>
              <a:gd name="connsiteY5" fmla="*/ 780321 h 1040442"/>
              <a:gd name="connsiteX6" fmla="*/ 446314 w 1045355"/>
              <a:gd name="connsiteY6" fmla="*/ 466873 h 1040442"/>
              <a:gd name="connsiteX7" fmla="*/ 730994 w 1045355"/>
              <a:gd name="connsiteY7" fmla="*/ 690550 h 1040442"/>
              <a:gd name="connsiteX8" fmla="*/ 948696 w 1045355"/>
              <a:gd name="connsiteY8" fmla="*/ 375008 h 1040442"/>
              <a:gd name="connsiteX9" fmla="*/ 965620 w 1045355"/>
              <a:gd name="connsiteY9" fmla="*/ 6316 h 1040442"/>
              <a:gd name="connsiteX0" fmla="*/ 967612 w 1047347"/>
              <a:gd name="connsiteY0" fmla="*/ 6316 h 1040442"/>
              <a:gd name="connsiteX1" fmla="*/ 1039973 w 1047347"/>
              <a:gd name="connsiteY1" fmla="*/ 371930 h 1040442"/>
              <a:gd name="connsiteX2" fmla="*/ 793905 w 1047347"/>
              <a:gd name="connsiteY2" fmla="*/ 778510 h 1040442"/>
              <a:gd name="connsiteX3" fmla="*/ 496999 w 1047347"/>
              <a:gd name="connsiteY3" fmla="*/ 801550 h 1040442"/>
              <a:gd name="connsiteX4" fmla="*/ 471581 w 1047347"/>
              <a:gd name="connsiteY4" fmla="*/ 1040442 h 1040442"/>
              <a:gd name="connsiteX5" fmla="*/ 2475 w 1047347"/>
              <a:gd name="connsiteY5" fmla="*/ 780321 h 1040442"/>
              <a:gd name="connsiteX6" fmla="*/ 349896 w 1047347"/>
              <a:gd name="connsiteY6" fmla="*/ 683500 h 1040442"/>
              <a:gd name="connsiteX7" fmla="*/ 448306 w 1047347"/>
              <a:gd name="connsiteY7" fmla="*/ 466873 h 1040442"/>
              <a:gd name="connsiteX8" fmla="*/ 732986 w 1047347"/>
              <a:gd name="connsiteY8" fmla="*/ 690550 h 1040442"/>
              <a:gd name="connsiteX9" fmla="*/ 950688 w 1047347"/>
              <a:gd name="connsiteY9" fmla="*/ 375008 h 1040442"/>
              <a:gd name="connsiteX10" fmla="*/ 967612 w 1047347"/>
              <a:gd name="connsiteY10" fmla="*/ 6316 h 1040442"/>
              <a:gd name="connsiteX0" fmla="*/ 967614 w 1047349"/>
              <a:gd name="connsiteY0" fmla="*/ 6316 h 1040442"/>
              <a:gd name="connsiteX1" fmla="*/ 1039975 w 1047349"/>
              <a:gd name="connsiteY1" fmla="*/ 371930 h 1040442"/>
              <a:gd name="connsiteX2" fmla="*/ 793907 w 1047349"/>
              <a:gd name="connsiteY2" fmla="*/ 778510 h 1040442"/>
              <a:gd name="connsiteX3" fmla="*/ 497001 w 1047349"/>
              <a:gd name="connsiteY3" fmla="*/ 801550 h 1040442"/>
              <a:gd name="connsiteX4" fmla="*/ 471583 w 1047349"/>
              <a:gd name="connsiteY4" fmla="*/ 1040442 h 1040442"/>
              <a:gd name="connsiteX5" fmla="*/ 2477 w 1047349"/>
              <a:gd name="connsiteY5" fmla="*/ 780321 h 1040442"/>
              <a:gd name="connsiteX6" fmla="*/ 349898 w 1047349"/>
              <a:gd name="connsiteY6" fmla="*/ 683500 h 1040442"/>
              <a:gd name="connsiteX7" fmla="*/ 448308 w 1047349"/>
              <a:gd name="connsiteY7" fmla="*/ 466873 h 1040442"/>
              <a:gd name="connsiteX8" fmla="*/ 476352 w 1047349"/>
              <a:gd name="connsiteY8" fmla="*/ 652148 h 1040442"/>
              <a:gd name="connsiteX9" fmla="*/ 732988 w 1047349"/>
              <a:gd name="connsiteY9" fmla="*/ 690550 h 1040442"/>
              <a:gd name="connsiteX10" fmla="*/ 950690 w 1047349"/>
              <a:gd name="connsiteY10" fmla="*/ 375008 h 1040442"/>
              <a:gd name="connsiteX11" fmla="*/ 967614 w 1047349"/>
              <a:gd name="connsiteY11" fmla="*/ 6316 h 104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7349" h="1040442">
                <a:moveTo>
                  <a:pt x="967614" y="6316"/>
                </a:moveTo>
                <a:cubicBezTo>
                  <a:pt x="1005882" y="-46848"/>
                  <a:pt x="1068926" y="249581"/>
                  <a:pt x="1039975" y="371930"/>
                </a:cubicBezTo>
                <a:cubicBezTo>
                  <a:pt x="1011024" y="494279"/>
                  <a:pt x="958622" y="699488"/>
                  <a:pt x="793907" y="778510"/>
                </a:cubicBezTo>
                <a:cubicBezTo>
                  <a:pt x="694281" y="819885"/>
                  <a:pt x="682352" y="767319"/>
                  <a:pt x="497001" y="801550"/>
                </a:cubicBezTo>
                <a:lnTo>
                  <a:pt x="471583" y="1040442"/>
                </a:lnTo>
                <a:lnTo>
                  <a:pt x="2477" y="780321"/>
                </a:lnTo>
                <a:cubicBezTo>
                  <a:pt x="-30508" y="696259"/>
                  <a:pt x="275593" y="735741"/>
                  <a:pt x="349898" y="683500"/>
                </a:cubicBezTo>
                <a:cubicBezTo>
                  <a:pt x="424203" y="631259"/>
                  <a:pt x="410060" y="479105"/>
                  <a:pt x="448308" y="466873"/>
                </a:cubicBezTo>
                <a:cubicBezTo>
                  <a:pt x="486556" y="454641"/>
                  <a:pt x="428906" y="614869"/>
                  <a:pt x="476352" y="652148"/>
                </a:cubicBezTo>
                <a:cubicBezTo>
                  <a:pt x="523798" y="689427"/>
                  <a:pt x="671104" y="729734"/>
                  <a:pt x="732988" y="690550"/>
                </a:cubicBezTo>
                <a:cubicBezTo>
                  <a:pt x="904257" y="594250"/>
                  <a:pt x="908062" y="477818"/>
                  <a:pt x="950690" y="375008"/>
                </a:cubicBezTo>
                <a:cubicBezTo>
                  <a:pt x="993318" y="272198"/>
                  <a:pt x="929129" y="-4973"/>
                  <a:pt x="967614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Oval 10"/>
          <p:cNvSpPr/>
          <p:nvPr/>
        </p:nvSpPr>
        <p:spPr bwMode="auto">
          <a:xfrm rot="20783089" flipH="1">
            <a:off x="3535363" y="3419475"/>
            <a:ext cx="547687" cy="27146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Oval 10"/>
          <p:cNvSpPr/>
          <p:nvPr/>
        </p:nvSpPr>
        <p:spPr bwMode="auto">
          <a:xfrm rot="768465">
            <a:off x="6540500" y="4879975"/>
            <a:ext cx="830263" cy="35560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Oval 10"/>
          <p:cNvSpPr/>
          <p:nvPr/>
        </p:nvSpPr>
        <p:spPr bwMode="auto">
          <a:xfrm rot="19468491">
            <a:off x="6407150" y="4562475"/>
            <a:ext cx="831850" cy="357188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Oval 10"/>
          <p:cNvSpPr/>
          <p:nvPr/>
        </p:nvSpPr>
        <p:spPr bwMode="auto">
          <a:xfrm rot="2493324" flipH="1">
            <a:off x="3333750" y="474663"/>
            <a:ext cx="974725" cy="52705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Oval 10"/>
          <p:cNvSpPr/>
          <p:nvPr/>
        </p:nvSpPr>
        <p:spPr bwMode="auto">
          <a:xfrm rot="19895557">
            <a:off x="5607050" y="1912938"/>
            <a:ext cx="1071563" cy="458787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Oval 10"/>
          <p:cNvSpPr/>
          <p:nvPr/>
        </p:nvSpPr>
        <p:spPr bwMode="auto">
          <a:xfrm rot="2493324" flipH="1">
            <a:off x="6127750" y="2403475"/>
            <a:ext cx="1306513" cy="560388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5" name="Picture 4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1457325"/>
            <a:ext cx="258762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0611">
            <a:off x="4700588" y="2311400"/>
            <a:ext cx="3494087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92620">
            <a:off x="2441575" y="3089275"/>
            <a:ext cx="1492250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Oval 10"/>
          <p:cNvSpPr/>
          <p:nvPr/>
        </p:nvSpPr>
        <p:spPr bwMode="auto">
          <a:xfrm rot="17289911">
            <a:off x="4873625" y="2066926"/>
            <a:ext cx="547687" cy="233362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" name="Oval 10"/>
          <p:cNvSpPr/>
          <p:nvPr/>
        </p:nvSpPr>
        <p:spPr bwMode="auto">
          <a:xfrm rot="6193290" flipH="1">
            <a:off x="3933825" y="422275"/>
            <a:ext cx="820738" cy="344488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Oval 10"/>
          <p:cNvSpPr/>
          <p:nvPr/>
        </p:nvSpPr>
        <p:spPr bwMode="auto">
          <a:xfrm>
            <a:off x="2311400" y="1935163"/>
            <a:ext cx="1057275" cy="441325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" name="Oval 10"/>
          <p:cNvSpPr/>
          <p:nvPr/>
        </p:nvSpPr>
        <p:spPr bwMode="auto">
          <a:xfrm rot="14451500">
            <a:off x="1578769" y="1499394"/>
            <a:ext cx="728662" cy="36830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2" name="Oval 10"/>
          <p:cNvSpPr/>
          <p:nvPr/>
        </p:nvSpPr>
        <p:spPr bwMode="auto">
          <a:xfrm rot="18995965">
            <a:off x="2176463" y="1363663"/>
            <a:ext cx="549275" cy="236537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3" name="Oval 10"/>
          <p:cNvSpPr/>
          <p:nvPr/>
        </p:nvSpPr>
        <p:spPr bwMode="auto">
          <a:xfrm rot="16706392">
            <a:off x="989012" y="1373188"/>
            <a:ext cx="536575" cy="44450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4" name="Oval 10"/>
          <p:cNvSpPr/>
          <p:nvPr/>
        </p:nvSpPr>
        <p:spPr bwMode="auto">
          <a:xfrm rot="20465032">
            <a:off x="1377950" y="1909763"/>
            <a:ext cx="547688" cy="23495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5" name="Oval 10"/>
          <p:cNvSpPr/>
          <p:nvPr/>
        </p:nvSpPr>
        <p:spPr bwMode="auto">
          <a:xfrm rot="20465032">
            <a:off x="4113213" y="3176588"/>
            <a:ext cx="549275" cy="276225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6" name="Oval 10"/>
          <p:cNvSpPr/>
          <p:nvPr/>
        </p:nvSpPr>
        <p:spPr bwMode="auto">
          <a:xfrm flipH="1">
            <a:off x="963613" y="2389188"/>
            <a:ext cx="568325" cy="350837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7" name="Oval 10"/>
          <p:cNvSpPr/>
          <p:nvPr/>
        </p:nvSpPr>
        <p:spPr bwMode="auto">
          <a:xfrm rot="20465032">
            <a:off x="2185988" y="1570038"/>
            <a:ext cx="1020762" cy="35560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9" name="Oval 10"/>
          <p:cNvSpPr/>
          <p:nvPr/>
        </p:nvSpPr>
        <p:spPr bwMode="auto">
          <a:xfrm rot="15365724">
            <a:off x="1839119" y="1254919"/>
            <a:ext cx="555625" cy="255587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0" name="Oval 10"/>
          <p:cNvSpPr/>
          <p:nvPr/>
        </p:nvSpPr>
        <p:spPr bwMode="auto">
          <a:xfrm rot="20783089" flipH="1">
            <a:off x="1797050" y="2292350"/>
            <a:ext cx="546100" cy="27146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2" name="Oval 10"/>
          <p:cNvSpPr/>
          <p:nvPr/>
        </p:nvSpPr>
        <p:spPr bwMode="auto">
          <a:xfrm rot="21381126">
            <a:off x="4213225" y="1185863"/>
            <a:ext cx="1304925" cy="55880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3" name="Oval 10"/>
          <p:cNvSpPr/>
          <p:nvPr/>
        </p:nvSpPr>
        <p:spPr bwMode="auto">
          <a:xfrm rot="1848926" flipH="1">
            <a:off x="3049588" y="871538"/>
            <a:ext cx="1065212" cy="479425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" name="Oval 10"/>
          <p:cNvSpPr/>
          <p:nvPr/>
        </p:nvSpPr>
        <p:spPr bwMode="auto">
          <a:xfrm rot="768465">
            <a:off x="6199188" y="5370513"/>
            <a:ext cx="831850" cy="357187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5" name="Oval 10"/>
          <p:cNvSpPr/>
          <p:nvPr/>
        </p:nvSpPr>
        <p:spPr bwMode="auto">
          <a:xfrm rot="2667246" flipH="1">
            <a:off x="5673725" y="4613275"/>
            <a:ext cx="546100" cy="27146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6" name="Oval 10"/>
          <p:cNvSpPr/>
          <p:nvPr/>
        </p:nvSpPr>
        <p:spPr bwMode="auto">
          <a:xfrm rot="5950500" flipH="1">
            <a:off x="5943601" y="4392612"/>
            <a:ext cx="546100" cy="200025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7" name="Oval 10"/>
          <p:cNvSpPr/>
          <p:nvPr/>
        </p:nvSpPr>
        <p:spPr bwMode="auto">
          <a:xfrm rot="20465032">
            <a:off x="6221413" y="4675188"/>
            <a:ext cx="547687" cy="236537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8" name="Oval 10"/>
          <p:cNvSpPr/>
          <p:nvPr/>
        </p:nvSpPr>
        <p:spPr bwMode="auto">
          <a:xfrm rot="20465032">
            <a:off x="7100888" y="3235325"/>
            <a:ext cx="1306512" cy="56991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9" name="Oval 10"/>
          <p:cNvSpPr/>
          <p:nvPr/>
        </p:nvSpPr>
        <p:spPr bwMode="auto">
          <a:xfrm rot="1683144" flipH="1">
            <a:off x="5846763" y="2882900"/>
            <a:ext cx="1304925" cy="55880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0" name="Oval 10"/>
          <p:cNvSpPr/>
          <p:nvPr/>
        </p:nvSpPr>
        <p:spPr bwMode="auto">
          <a:xfrm rot="6193290" flipH="1">
            <a:off x="6986588" y="2309813"/>
            <a:ext cx="820737" cy="344487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Oval 10"/>
          <p:cNvSpPr/>
          <p:nvPr/>
        </p:nvSpPr>
        <p:spPr bwMode="auto">
          <a:xfrm rot="2493324" flipH="1">
            <a:off x="4267200" y="1939925"/>
            <a:ext cx="781050" cy="338138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2" name="Oval 10"/>
          <p:cNvSpPr/>
          <p:nvPr/>
        </p:nvSpPr>
        <p:spPr bwMode="auto">
          <a:xfrm rot="2493324" flipH="1">
            <a:off x="4959350" y="1704975"/>
            <a:ext cx="781050" cy="338138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3" name="Oval 10"/>
          <p:cNvSpPr/>
          <p:nvPr/>
        </p:nvSpPr>
        <p:spPr bwMode="auto">
          <a:xfrm rot="18995965">
            <a:off x="5462588" y="1587500"/>
            <a:ext cx="877887" cy="41910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4" name="Oval 10"/>
          <p:cNvSpPr/>
          <p:nvPr/>
        </p:nvSpPr>
        <p:spPr bwMode="auto">
          <a:xfrm rot="20465032">
            <a:off x="5686425" y="2265363"/>
            <a:ext cx="1306513" cy="569912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5" name="Oval 10"/>
          <p:cNvSpPr/>
          <p:nvPr/>
        </p:nvSpPr>
        <p:spPr bwMode="auto">
          <a:xfrm rot="1072308" flipH="1">
            <a:off x="5657850" y="3359150"/>
            <a:ext cx="1304925" cy="560388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6" name="Oval 10"/>
          <p:cNvSpPr/>
          <p:nvPr/>
        </p:nvSpPr>
        <p:spPr bwMode="auto">
          <a:xfrm rot="1810517" flipH="1">
            <a:off x="5360988" y="4789488"/>
            <a:ext cx="733425" cy="409575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7" name="Oval 10"/>
          <p:cNvSpPr/>
          <p:nvPr/>
        </p:nvSpPr>
        <p:spPr bwMode="auto">
          <a:xfrm rot="21237342" flipH="1">
            <a:off x="4441825" y="2700338"/>
            <a:ext cx="731838" cy="409575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8" name="Oval 10"/>
          <p:cNvSpPr/>
          <p:nvPr/>
        </p:nvSpPr>
        <p:spPr bwMode="auto">
          <a:xfrm rot="20465032">
            <a:off x="2466975" y="3267075"/>
            <a:ext cx="773113" cy="32226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9" name="Oval 10"/>
          <p:cNvSpPr/>
          <p:nvPr/>
        </p:nvSpPr>
        <p:spPr bwMode="auto">
          <a:xfrm rot="10343559">
            <a:off x="1428750" y="3394075"/>
            <a:ext cx="774700" cy="32226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0" name="Oval 10"/>
          <p:cNvSpPr/>
          <p:nvPr/>
        </p:nvSpPr>
        <p:spPr bwMode="auto">
          <a:xfrm rot="15365724">
            <a:off x="1404938" y="2803525"/>
            <a:ext cx="554038" cy="255587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1" name="Oval 10"/>
          <p:cNvSpPr/>
          <p:nvPr/>
        </p:nvSpPr>
        <p:spPr bwMode="auto">
          <a:xfrm rot="20547332" flipH="1">
            <a:off x="1338263" y="3736975"/>
            <a:ext cx="1057275" cy="477838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2" name="Oval 10"/>
          <p:cNvSpPr/>
          <p:nvPr/>
        </p:nvSpPr>
        <p:spPr bwMode="auto">
          <a:xfrm rot="20465032">
            <a:off x="2498725" y="3471863"/>
            <a:ext cx="1306513" cy="560387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3" name="Oval 10"/>
          <p:cNvSpPr/>
          <p:nvPr/>
        </p:nvSpPr>
        <p:spPr bwMode="auto">
          <a:xfrm rot="20654968">
            <a:off x="4275138" y="3330575"/>
            <a:ext cx="831850" cy="34131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4" name="Oval 10"/>
          <p:cNvSpPr/>
          <p:nvPr/>
        </p:nvSpPr>
        <p:spPr bwMode="auto">
          <a:xfrm rot="10343559">
            <a:off x="3487738" y="3627438"/>
            <a:ext cx="774700" cy="320675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5" name="Oval 10"/>
          <p:cNvSpPr/>
          <p:nvPr/>
        </p:nvSpPr>
        <p:spPr bwMode="auto">
          <a:xfrm>
            <a:off x="2592388" y="4073525"/>
            <a:ext cx="1030287" cy="55880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6" name="Oval 10"/>
          <p:cNvSpPr/>
          <p:nvPr/>
        </p:nvSpPr>
        <p:spPr bwMode="auto">
          <a:xfrm rot="20840696" flipH="1">
            <a:off x="1195388" y="4214813"/>
            <a:ext cx="1304925" cy="55880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7" name="Oval 10"/>
          <p:cNvSpPr/>
          <p:nvPr/>
        </p:nvSpPr>
        <p:spPr bwMode="auto">
          <a:xfrm rot="1072308" flipH="1">
            <a:off x="2609850" y="1317625"/>
            <a:ext cx="1306513" cy="560388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9" name="Oval 10"/>
          <p:cNvSpPr/>
          <p:nvPr/>
        </p:nvSpPr>
        <p:spPr bwMode="auto">
          <a:xfrm rot="18995965">
            <a:off x="2382838" y="3095625"/>
            <a:ext cx="547687" cy="236538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0" name="Oval 10"/>
          <p:cNvSpPr/>
          <p:nvPr/>
        </p:nvSpPr>
        <p:spPr bwMode="auto">
          <a:xfrm rot="768465">
            <a:off x="4262438" y="3698875"/>
            <a:ext cx="831850" cy="357188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037" y="45094"/>
            <a:ext cx="1491916" cy="1099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 nodeType="clickPar">
                      <p:stCondLst>
                        <p:cond delay="0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 nodeType="clickPar">
                      <p:stCondLst>
                        <p:cond delay="0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74800" y="1038225"/>
            <a:ext cx="187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094163" y="287338"/>
            <a:ext cx="4687887" cy="3752850"/>
            <a:chOff x="4094187" y="287179"/>
            <a:chExt cx="4688131" cy="3753046"/>
          </a:xfrm>
        </p:grpSpPr>
        <p:grpSp>
          <p:nvGrpSpPr>
            <p:cNvPr id="27673" name="Group 48"/>
            <p:cNvGrpSpPr>
              <a:grpSpLocks/>
            </p:cNvGrpSpPr>
            <p:nvPr/>
          </p:nvGrpSpPr>
          <p:grpSpPr bwMode="auto">
            <a:xfrm>
              <a:off x="4094187" y="287179"/>
              <a:ext cx="4688131" cy="3753046"/>
              <a:chOff x="9629540" y="136917"/>
              <a:chExt cx="3087963" cy="2806586"/>
            </a:xfrm>
          </p:grpSpPr>
          <p:pic>
            <p:nvPicPr>
              <p:cNvPr id="27675" name="Picture 4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29540" y="136917"/>
                <a:ext cx="3087963" cy="2806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676" name="TextBox 50"/>
              <p:cNvSpPr txBox="1">
                <a:spLocks noChangeArrowheads="1"/>
              </p:cNvSpPr>
              <p:nvPr/>
            </p:nvSpPr>
            <p:spPr bwMode="auto">
              <a:xfrm>
                <a:off x="10921775" y="973255"/>
                <a:ext cx="809450" cy="729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68</a:t>
                </a:r>
              </a:p>
            </p:txBody>
          </p:sp>
        </p:grpSp>
        <p:sp>
          <p:nvSpPr>
            <p:cNvPr id="27674" name="TextBox 33"/>
            <p:cNvSpPr txBox="1">
              <a:spLocks noChangeArrowheads="1"/>
            </p:cNvSpPr>
            <p:nvPr/>
          </p:nvSpPr>
          <p:spPr bwMode="auto">
            <a:xfrm>
              <a:off x="4787086" y="739093"/>
              <a:ext cx="660223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vi-VN" altLang="en-US" sz="6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35200" y="5773738"/>
            <a:ext cx="538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251575" y="3470275"/>
            <a:ext cx="3297238" cy="3421063"/>
            <a:chOff x="8537565" y="3467116"/>
            <a:chExt cx="3297045" cy="3421076"/>
          </a:xfrm>
        </p:grpSpPr>
        <p:pic>
          <p:nvPicPr>
            <p:cNvPr id="27670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7565" y="3467116"/>
              <a:ext cx="3297045" cy="2881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9412227" y="4541858"/>
              <a:ext cx="596865" cy="9239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69085D9-7CFB-4C07-B622-BA06B7EEE3DF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9422870" y="6303417"/>
              <a:ext cx="1949701" cy="584775"/>
            </a:xfrm>
            <a:prstGeom prst="rect">
              <a:avLst/>
            </a:prstGeom>
            <a:blipFill>
              <a:blip r:embed="rId7"/>
              <a:stretch>
                <a:fillRect t="-14583" b="-32292"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2366963" y="3544888"/>
            <a:ext cx="3381375" cy="3421062"/>
            <a:chOff x="8723914" y="3885841"/>
            <a:chExt cx="2989908" cy="3002351"/>
          </a:xfrm>
        </p:grpSpPr>
        <p:pic>
          <p:nvPicPr>
            <p:cNvPr id="27667" name="Picture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3914" y="3885841"/>
              <a:ext cx="2989908" cy="2462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9422963" y="4776097"/>
              <a:ext cx="596577" cy="8679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469085D9-7CFB-4C07-B622-BA06B7EEE3DF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9422870" y="6303417"/>
              <a:ext cx="1949701" cy="584775"/>
            </a:xfrm>
            <a:prstGeom prst="rect">
              <a:avLst/>
            </a:prstGeom>
            <a:blipFill>
              <a:blip r:embed="rId8"/>
              <a:stretch>
                <a:fillRect t="-12727" b="-15455"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-238124" y="130175"/>
            <a:ext cx="4706938" cy="3910013"/>
            <a:chOff x="-295213" y="130857"/>
            <a:chExt cx="4706326" cy="3810828"/>
          </a:xfrm>
        </p:grpSpPr>
        <p:grpSp>
          <p:nvGrpSpPr>
            <p:cNvPr id="27663" name="Group 40"/>
            <p:cNvGrpSpPr>
              <a:grpSpLocks/>
            </p:cNvGrpSpPr>
            <p:nvPr/>
          </p:nvGrpSpPr>
          <p:grpSpPr bwMode="auto">
            <a:xfrm>
              <a:off x="-295213" y="130857"/>
              <a:ext cx="4706326" cy="3810828"/>
              <a:chOff x="102395" y="-69504"/>
              <a:chExt cx="2874508" cy="2806587"/>
            </a:xfrm>
          </p:grpSpPr>
          <p:pic>
            <p:nvPicPr>
              <p:cNvPr id="27665" name="Picture 4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395" y="-69504"/>
                <a:ext cx="2874508" cy="2806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666" name="TextBox 43"/>
              <p:cNvSpPr txBox="1">
                <a:spLocks noChangeArrowheads="1"/>
              </p:cNvSpPr>
              <p:nvPr/>
            </p:nvSpPr>
            <p:spPr bwMode="auto">
              <a:xfrm>
                <a:off x="1294522" y="786454"/>
                <a:ext cx="809450" cy="741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</a:t>
                </a:r>
              </a:p>
            </p:txBody>
          </p:sp>
        </p:grpSp>
        <p:sp>
          <p:nvSpPr>
            <p:cNvPr id="27664" name="TextBox 41"/>
            <p:cNvSpPr txBox="1">
              <a:spLocks noChangeArrowheads="1"/>
            </p:cNvSpPr>
            <p:nvPr/>
          </p:nvSpPr>
          <p:spPr bwMode="auto">
            <a:xfrm>
              <a:off x="306293" y="608839"/>
              <a:ext cx="1030659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6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8448248" y="130175"/>
            <a:ext cx="4487862" cy="3910013"/>
            <a:chOff x="8719025" y="33417"/>
            <a:chExt cx="4489065" cy="4872308"/>
          </a:xfrm>
        </p:grpSpPr>
        <p:grpSp>
          <p:nvGrpSpPr>
            <p:cNvPr id="27659" name="Group 45"/>
            <p:cNvGrpSpPr>
              <a:grpSpLocks/>
            </p:cNvGrpSpPr>
            <p:nvPr/>
          </p:nvGrpSpPr>
          <p:grpSpPr bwMode="auto">
            <a:xfrm>
              <a:off x="8719025" y="33417"/>
              <a:ext cx="4489065" cy="4872308"/>
              <a:chOff x="4432303" y="-795005"/>
              <a:chExt cx="2874508" cy="3797102"/>
            </a:xfrm>
          </p:grpSpPr>
          <p:pic>
            <p:nvPicPr>
              <p:cNvPr id="27661" name="Picture 4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2303" y="-795005"/>
                <a:ext cx="2874508" cy="3797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662" name="TextBox 51"/>
              <p:cNvSpPr txBox="1">
                <a:spLocks noChangeArrowheads="1"/>
              </p:cNvSpPr>
              <p:nvPr/>
            </p:nvSpPr>
            <p:spPr bwMode="auto">
              <a:xfrm>
                <a:off x="5584884" y="160381"/>
                <a:ext cx="809450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</a:t>
                </a:r>
              </a:p>
            </p:txBody>
          </p:sp>
        </p:grpSp>
        <p:sp>
          <p:nvSpPr>
            <p:cNvPr id="27660" name="TextBox 46"/>
            <p:cNvSpPr txBox="1">
              <a:spLocks noChangeArrowheads="1"/>
            </p:cNvSpPr>
            <p:nvPr/>
          </p:nvSpPr>
          <p:spPr bwMode="auto">
            <a:xfrm>
              <a:off x="9250785" y="662185"/>
              <a:ext cx="660223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vi-VN" altLang="en-US" sz="6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FC1442-17DB-42FE-AD04-64CE8D24F72C}"/>
              </a:ext>
            </a:extLst>
          </p:cNvPr>
          <p:cNvSpPr txBox="1"/>
          <p:nvPr/>
        </p:nvSpPr>
        <p:spPr>
          <a:xfrm>
            <a:off x="1208170" y="3190945"/>
            <a:ext cx="1858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51 + 29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3DFE69B-AB7E-4B5E-9C04-46BA8A865891}"/>
              </a:ext>
            </a:extLst>
          </p:cNvPr>
          <p:cNvSpPr txBox="1"/>
          <p:nvPr/>
        </p:nvSpPr>
        <p:spPr>
          <a:xfrm>
            <a:off x="9870775" y="3190945"/>
            <a:ext cx="1892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18 + 27</a:t>
            </a:r>
          </a:p>
        </p:txBody>
      </p:sp>
      <p:pic>
        <p:nvPicPr>
          <p:cNvPr id="5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3645F49-CEDE-437A-9793-F9BFC9AE4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2940" y="7202715"/>
            <a:ext cx="406400" cy="406400"/>
          </a:xfrm>
          <a:prstGeom prst="rect">
            <a:avLst/>
          </a:prstGeom>
        </p:spPr>
      </p:pic>
      <p:pic>
        <p:nvPicPr>
          <p:cNvPr id="3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0B091C1-F731-481F-98BE-212441DBC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5630" y="720271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31 C -0.0099 0.01737 -0.04336 0.03635 -0.0556 0.03635 C -0.13008 0.03635 -0.2069 -0.26388 -0.2069 -0.56342 C -0.2069 -0.41296 -0.24532 -0.26388 -0.28138 -0.26388 C -0.31979 -0.26388 -0.35586 -0.41481 -0.35586 -0.56342 C -0.35586 -0.48912 -0.37487 -0.41296 -0.39427 -0.41296 C -0.41341 -0.41296 -0.43269 -0.48726 -0.43269 -0.56342 C -0.43269 -0.52546 -0.44245 -0.48912 -0.45183 -0.48912 C -0.46159 -0.48912 -0.47097 -0.52754 -0.47097 -0.56342 C -0.47097 -0.54444 -0.47565 -0.52546 -0.48047 -0.52546 C -0.48308 -0.52546 -0.49024 -0.54513 -0.49024 -0.56342 C -0.49024 -0.55439 -0.49271 -0.54444 -0.49506 -0.54444 C -0.49506 -0.54652 -0.49961 -0.55393 -0.49961 -0.56342 C -0.49961 -0.55879 -0.49961 -0.55439 -0.50222 -0.55439 C -0.50222 -0.55671 -0.50469 -0.55926 -0.50469 -0.56342 C -0.50469 -0.56157 -0.50469 -0.55879 -0.50469 -0.55671 C -0.50716 -0.55671 -0.50716 -0.55879 -0.50716 -0.56157 C -0.50977 -0.56157 -0.50977 -0.55926 -0.50977 -0.55671 C -0.51198 -0.55671 -0.51198 -0.55879 -0.51198 -0.56157 " pathEditMode="relative" rAng="0" ptsTypes="AAAAAAAAAAAAAAAAA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99" y="-2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8 -0.56944 L 0.01849 -0.56944 C 0.03542 -0.56944 0.05443 -0.53472 0.07149 -0.52939 C 0.08425 -0.52939 0.10742 -0.5618 0.1181 -0.5618 C 0.13282 -0.5618 0.14766 -0.55208 0.17526 -0.55208 L 0.1944 -0.16458 L 0.21563 -0.63171 L 0.24102 -0.56944 L 0.26224 -0.55208 L 0.31302 -0.56713 C 0.33646 -0.55949 0.35547 -0.52708 0.37878 -0.51458 C 0.38724 -0.51226 0.40638 -0.50926 0.41901 -0.51458 C 0.43177 -0.51967 0.44245 -0.55439 0.44662 -0.55671 C 0.453 -0.56713 0.46784 -0.55671 0.47617 -0.5618 L 0.48907 -0.56944 L 0.51237 -0.56944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97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4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" grpId="0"/>
      <p:bldP spid="7" grpId="0"/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1476" y="3350418"/>
            <a:ext cx="9778999" cy="3019861"/>
          </a:xfrm>
          <a:prstGeom prst="rect">
            <a:avLst/>
          </a:prstGeom>
          <a:noFill/>
        </p:spPr>
        <p:txBody>
          <a:bodyPr>
            <a:prstTxWarp prst="textWave1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THẦY CÔ</a:t>
            </a:r>
          </a:p>
        </p:txBody>
      </p:sp>
      <p:pic>
        <p:nvPicPr>
          <p:cNvPr id="2969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67681"/>
            <a:ext cx="10223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1974056"/>
            <a:ext cx="88265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75" y="2681645"/>
            <a:ext cx="7556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75" y="135296"/>
            <a:ext cx="88265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366494"/>
            <a:ext cx="88265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8769350" y="2576513"/>
            <a:ext cx="293052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Snip Diagonal Corner Rectangle 12"/>
          <p:cNvSpPr/>
          <p:nvPr/>
        </p:nvSpPr>
        <p:spPr>
          <a:xfrm>
            <a:off x="1285875" y="650875"/>
            <a:ext cx="9345613" cy="1335088"/>
          </a:xfrm>
          <a:prstGeom prst="snip2Diag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dung-www_yeualo_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715327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650875"/>
            <a:ext cx="2589213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644775" y="687388"/>
            <a:ext cx="74501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tính: 36 + 7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541713" y="2576513"/>
            <a:ext cx="3986212" cy="2800350"/>
            <a:chOff x="6285101" y="2908492"/>
            <a:chExt cx="3986713" cy="2800767"/>
          </a:xfrm>
        </p:grpSpPr>
        <p:sp>
          <p:nvSpPr>
            <p:cNvPr id="19465" name="TextBox 17"/>
            <p:cNvSpPr txBox="1">
              <a:spLocks noChangeArrowheads="1"/>
            </p:cNvSpPr>
            <p:nvPr/>
          </p:nvSpPr>
          <p:spPr bwMode="auto">
            <a:xfrm>
              <a:off x="6285101" y="2908492"/>
              <a:ext cx="3986713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4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án: </a:t>
              </a:r>
            </a:p>
            <a:p>
              <a:pPr eaLnBrk="1" hangingPunct="1"/>
              <a:r>
                <a:rPr lang="en-US" altLang="en-US" sz="4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36</a:t>
              </a:r>
            </a:p>
            <a:p>
              <a:pPr eaLnBrk="1" hangingPunct="1"/>
              <a:r>
                <a:rPr lang="en-US" altLang="en-US" sz="4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7</a:t>
              </a:r>
            </a:p>
            <a:p>
              <a:pPr eaLnBrk="1" hangingPunct="1"/>
              <a:r>
                <a:rPr lang="en-US" altLang="en-US" sz="4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43</a:t>
              </a:r>
            </a:p>
          </p:txBody>
        </p:sp>
        <p:sp>
          <p:nvSpPr>
            <p:cNvPr id="19466" name="TextBox 18"/>
            <p:cNvSpPr txBox="1">
              <a:spLocks noChangeArrowheads="1"/>
            </p:cNvSpPr>
            <p:nvPr/>
          </p:nvSpPr>
          <p:spPr bwMode="auto">
            <a:xfrm>
              <a:off x="8701584" y="3844397"/>
              <a:ext cx="51228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6000" baseline="-25000"/>
                <a:t>+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8957199" y="5009067"/>
              <a:ext cx="876410" cy="12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ĐỒNG HỒ 10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2250" y="3244850"/>
            <a:ext cx="3541713" cy="2212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8769350" y="2576513"/>
            <a:ext cx="293052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Snip Diagonal Corner Rectangle 12"/>
          <p:cNvSpPr/>
          <p:nvPr/>
        </p:nvSpPr>
        <p:spPr>
          <a:xfrm>
            <a:off x="1285875" y="169863"/>
            <a:ext cx="8994775" cy="1816100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dung-www_yeualo_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715327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03188"/>
            <a:ext cx="34940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15"/>
          <p:cNvSpPr txBox="1">
            <a:spLocks noChangeArrowheads="1"/>
          </p:cNvSpPr>
          <p:nvPr/>
        </p:nvSpPr>
        <p:spPr bwMode="auto">
          <a:xfrm>
            <a:off x="3352800" y="534988"/>
            <a:ext cx="6235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 46 là kết quả của phép tính nào sau đây?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438650" y="2465388"/>
            <a:ext cx="33782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A. 39 + 7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438650" y="3484563"/>
            <a:ext cx="3378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B. 28 + 6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C. 16 + 9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438650" y="2471738"/>
            <a:ext cx="33782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39 + 7</a:t>
            </a:r>
          </a:p>
        </p:txBody>
      </p:sp>
      <p:pic>
        <p:nvPicPr>
          <p:cNvPr id="2" name="ĐỒNG HỒ 10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42150" y="3092450"/>
            <a:ext cx="4162779" cy="2341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23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8769350" y="2576513"/>
            <a:ext cx="293052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Snip Diagonal Corner Rectangle 12"/>
          <p:cNvSpPr/>
          <p:nvPr/>
        </p:nvSpPr>
        <p:spPr>
          <a:xfrm>
            <a:off x="1239838" y="47625"/>
            <a:ext cx="8994775" cy="1776413"/>
          </a:xfrm>
          <a:prstGeom prst="snip2Diag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dung-www_yeualo_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715327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4255">
            <a:off x="1370013" y="20638"/>
            <a:ext cx="1508125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272631" y="544722"/>
            <a:ext cx="64325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Hãy chọn đáp án đúng : </a:t>
            </a:r>
          </a:p>
        </p:txBody>
      </p:sp>
      <p:sp>
        <p:nvSpPr>
          <p:cNvPr id="21526" name="TextBox 17"/>
          <p:cNvSpPr txBox="1">
            <a:spLocks noChangeArrowheads="1"/>
          </p:cNvSpPr>
          <p:nvPr/>
        </p:nvSpPr>
        <p:spPr bwMode="auto">
          <a:xfrm>
            <a:off x="2149382" y="3017592"/>
            <a:ext cx="512362" cy="70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000" baseline="-25000"/>
              <a:t>+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8B8F791-4D53-417A-87D3-D4588FB79400}"/>
              </a:ext>
            </a:extLst>
          </p:cNvPr>
          <p:cNvGrpSpPr/>
          <p:nvPr/>
        </p:nvGrpSpPr>
        <p:grpSpPr>
          <a:xfrm>
            <a:off x="1551983" y="2814582"/>
            <a:ext cx="3273425" cy="1939925"/>
            <a:chOff x="1551983" y="2814582"/>
            <a:chExt cx="3273425" cy="1939925"/>
          </a:xfrm>
        </p:grpSpPr>
        <p:sp>
          <p:nvSpPr>
            <p:cNvPr id="21525" name="TextBox 16"/>
            <p:cNvSpPr txBox="1">
              <a:spLocks noChangeArrowheads="1"/>
            </p:cNvSpPr>
            <p:nvPr/>
          </p:nvSpPr>
          <p:spPr bwMode="auto">
            <a:xfrm>
              <a:off x="1551983" y="2814582"/>
              <a:ext cx="3273425" cy="193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A.   19</a:t>
              </a:r>
            </a:p>
            <a:p>
              <a:pPr eaLnBrk="1" hangingPunct="1"/>
              <a:r>
                <a:rPr lang="en-US" alt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5</a:t>
              </a:r>
            </a:p>
            <a:p>
              <a:pPr eaLnBrk="1" hangingPunct="1"/>
              <a:r>
                <a:rPr lang="en-US" alt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14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2387802" y="4071882"/>
              <a:ext cx="815682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523" name="TextBox 25"/>
          <p:cNvSpPr txBox="1">
            <a:spLocks noChangeArrowheads="1"/>
          </p:cNvSpPr>
          <p:nvPr/>
        </p:nvSpPr>
        <p:spPr bwMode="auto">
          <a:xfrm>
            <a:off x="5761239" y="2942045"/>
            <a:ext cx="544664" cy="70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000" baseline="-25000"/>
              <a:t>+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F3C5BDB-A19E-423E-9D51-C0FDAEDAFFBB}"/>
              </a:ext>
            </a:extLst>
          </p:cNvPr>
          <p:cNvGrpSpPr/>
          <p:nvPr/>
        </p:nvGrpSpPr>
        <p:grpSpPr>
          <a:xfrm>
            <a:off x="5070475" y="2809875"/>
            <a:ext cx="3479800" cy="1938338"/>
            <a:chOff x="5070475" y="2809875"/>
            <a:chExt cx="3479800" cy="1938338"/>
          </a:xfrm>
        </p:grpSpPr>
        <p:sp>
          <p:nvSpPr>
            <p:cNvPr id="21522" name="TextBox 24"/>
            <p:cNvSpPr txBox="1">
              <a:spLocks noChangeArrowheads="1"/>
            </p:cNvSpPr>
            <p:nvPr/>
          </p:nvSpPr>
          <p:spPr bwMode="auto">
            <a:xfrm>
              <a:off x="5070475" y="2809875"/>
              <a:ext cx="3479800" cy="1938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B.     26</a:t>
              </a:r>
            </a:p>
            <a:p>
              <a:pPr eaLnBrk="1" hangingPunct="1"/>
              <a:r>
                <a:rPr lang="en-US" alt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3</a:t>
              </a:r>
            </a:p>
            <a:p>
              <a:pPr eaLnBrk="1" hangingPunct="1"/>
              <a:r>
                <a:rPr lang="en-US" alt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56</a:t>
              </a: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 flipV="1">
              <a:off x="6008688" y="4062413"/>
              <a:ext cx="930275" cy="127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8515350" y="2825750"/>
            <a:ext cx="3271838" cy="1938338"/>
            <a:chOff x="6487266" y="2984552"/>
            <a:chExt cx="3272912" cy="1938992"/>
          </a:xfrm>
        </p:grpSpPr>
        <p:sp>
          <p:nvSpPr>
            <p:cNvPr id="21519" name="TextBox 32"/>
            <p:cNvSpPr txBox="1">
              <a:spLocks noChangeArrowheads="1"/>
            </p:cNvSpPr>
            <p:nvPr/>
          </p:nvSpPr>
          <p:spPr bwMode="auto">
            <a:xfrm>
              <a:off x="6487266" y="2984552"/>
              <a:ext cx="3272912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C.   42</a:t>
              </a:r>
            </a:p>
            <a:p>
              <a:pPr eaLnBrk="1" hangingPunct="1"/>
              <a:r>
                <a:rPr lang="en-US" alt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9</a:t>
              </a:r>
            </a:p>
            <a:p>
              <a:pPr eaLnBrk="1" hangingPunct="1"/>
              <a:r>
                <a:rPr lang="en-US" alt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51</a:t>
              </a:r>
            </a:p>
          </p:txBody>
        </p:sp>
        <p:sp>
          <p:nvSpPr>
            <p:cNvPr id="21520" name="TextBox 33"/>
            <p:cNvSpPr txBox="1">
              <a:spLocks noChangeArrowheads="1"/>
            </p:cNvSpPr>
            <p:nvPr/>
          </p:nvSpPr>
          <p:spPr bwMode="auto">
            <a:xfrm>
              <a:off x="7043874" y="3212808"/>
              <a:ext cx="51228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6000" baseline="-25000"/>
                <a:t>+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V="1">
              <a:off x="7239988" y="4221632"/>
              <a:ext cx="875000" cy="1270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8515350" y="2826635"/>
            <a:ext cx="3273425" cy="1938338"/>
            <a:chOff x="6487266" y="2984552"/>
            <a:chExt cx="3272912" cy="1938992"/>
          </a:xfrm>
        </p:grpSpPr>
        <p:sp>
          <p:nvSpPr>
            <p:cNvPr id="21516" name="TextBox 36"/>
            <p:cNvSpPr txBox="1">
              <a:spLocks noChangeArrowheads="1"/>
            </p:cNvSpPr>
            <p:nvPr/>
          </p:nvSpPr>
          <p:spPr bwMode="auto">
            <a:xfrm>
              <a:off x="6487266" y="2984552"/>
              <a:ext cx="3272912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  42</a:t>
              </a:r>
            </a:p>
            <a:p>
              <a:pPr eaLnBrk="1" hangingPunct="1"/>
              <a:r>
                <a:rPr lang="en-US" alt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9</a:t>
              </a:r>
            </a:p>
            <a:p>
              <a:pPr eaLnBrk="1" hangingPunct="1"/>
              <a:r>
                <a:rPr lang="en-US" alt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51</a:t>
              </a:r>
            </a:p>
          </p:txBody>
        </p:sp>
        <p:sp>
          <p:nvSpPr>
            <p:cNvPr id="21517" name="TextBox 37"/>
            <p:cNvSpPr txBox="1">
              <a:spLocks noChangeArrowheads="1"/>
            </p:cNvSpPr>
            <p:nvPr/>
          </p:nvSpPr>
          <p:spPr bwMode="auto">
            <a:xfrm>
              <a:off x="7043874" y="3212808"/>
              <a:ext cx="51228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6000" baseline="-2500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7239623" y="4221632"/>
              <a:ext cx="874576" cy="127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ĐỒNG HỒ 10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19443" y="4711700"/>
            <a:ext cx="3353870" cy="1652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i p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1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0" y="-98425"/>
            <a:ext cx="480695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6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1892300"/>
            <a:ext cx="937577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2474913"/>
            <a:ext cx="2071688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1582738"/>
            <a:ext cx="1951037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363538"/>
            <a:ext cx="25781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Không có mô tả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57150" y="85725"/>
            <a:ext cx="31305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345040EF-B037-4F34-B6EB-A1A7071FBBA5}"/>
              </a:ext>
            </a:extLst>
          </p:cNvPr>
          <p:cNvSpPr/>
          <p:nvPr/>
        </p:nvSpPr>
        <p:spPr>
          <a:xfrm>
            <a:off x="4795838" y="550863"/>
            <a:ext cx="2400300" cy="37465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dirty="0">
                <a:solidFill>
                  <a:schemeClr val="tx1"/>
                </a:solidFill>
              </a:rPr>
              <a:t>36 + 17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xmlns="" id="{0E455B7D-CEF6-4BC1-823F-7474FD769554}"/>
              </a:ext>
            </a:extLst>
          </p:cNvPr>
          <p:cNvGraphicFramePr>
            <a:graphicFrameLocks noGrp="1"/>
          </p:cNvGraphicFramePr>
          <p:nvPr/>
        </p:nvGraphicFramePr>
        <p:xfrm>
          <a:off x="2114550" y="1152525"/>
          <a:ext cx="8035924" cy="4959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17962">
                  <a:extLst>
                    <a:ext uri="{9D8B030D-6E8A-4147-A177-3AD203B41FA5}">
                      <a16:colId xmlns:a16="http://schemas.microsoft.com/office/drawing/2014/main" xmlns="" val="2117713454"/>
                    </a:ext>
                  </a:extLst>
                </a:gridCol>
                <a:gridCol w="4017962">
                  <a:extLst>
                    <a:ext uri="{9D8B030D-6E8A-4147-A177-3AD203B41FA5}">
                      <a16:colId xmlns:a16="http://schemas.microsoft.com/office/drawing/2014/main" xmlns="" val="418095295"/>
                    </a:ext>
                  </a:extLst>
                </a:gridCol>
              </a:tblGrid>
              <a:tr h="55461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marL="91446" marR="91446" marT="45719" marB="45719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marL="91446" marR="91446" marT="45719" marB="45719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190242"/>
                  </a:ext>
                </a:extLst>
              </a:tr>
              <a:tr h="4404740"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91446" marR="91446" marT="45719" marB="45719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91446" marR="91446" marT="45719" marB="45719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000331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89EC044-7D6C-49FA-B3F9-E9E3A6A5B102}"/>
              </a:ext>
            </a:extLst>
          </p:cNvPr>
          <p:cNvCxnSpPr/>
          <p:nvPr/>
        </p:nvCxnSpPr>
        <p:spPr>
          <a:xfrm>
            <a:off x="2147888" y="4165600"/>
            <a:ext cx="4454525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2162175"/>
            <a:ext cx="40322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an 33">
            <a:extLst>
              <a:ext uri="{FF2B5EF4-FFF2-40B4-BE49-F238E27FC236}">
                <a16:creationId xmlns:a16="http://schemas.microsoft.com/office/drawing/2014/main" xmlns="" id="{11139BE3-C2CC-4BE8-BBC9-F7F1CDD73822}"/>
              </a:ext>
            </a:extLst>
          </p:cNvPr>
          <p:cNvSpPr/>
          <p:nvPr/>
        </p:nvSpPr>
        <p:spPr>
          <a:xfrm>
            <a:off x="7726363" y="2357438"/>
            <a:ext cx="46037" cy="1152525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8" y="2162175"/>
            <a:ext cx="401637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8" y="2197100"/>
            <a:ext cx="401637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an 33">
            <a:extLst>
              <a:ext uri="{FF2B5EF4-FFF2-40B4-BE49-F238E27FC236}">
                <a16:creationId xmlns:a16="http://schemas.microsoft.com/office/drawing/2014/main" xmlns="" id="{8C60C7F3-F3CE-4A52-8217-1353C71F2C93}"/>
              </a:ext>
            </a:extLst>
          </p:cNvPr>
          <p:cNvSpPr/>
          <p:nvPr/>
        </p:nvSpPr>
        <p:spPr>
          <a:xfrm>
            <a:off x="7550150" y="2357438"/>
            <a:ext cx="46038" cy="1152525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xmlns="" id="{551D2A3A-9C54-442E-9D1A-DA0469D1C507}"/>
              </a:ext>
            </a:extLst>
          </p:cNvPr>
          <p:cNvSpPr/>
          <p:nvPr/>
        </p:nvSpPr>
        <p:spPr>
          <a:xfrm>
            <a:off x="7388225" y="2357438"/>
            <a:ext cx="46038" cy="1152525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xmlns="" id="{7E28B5CF-198D-40A7-B73C-08FDE694AACF}"/>
              </a:ext>
            </a:extLst>
          </p:cNvPr>
          <p:cNvSpPr/>
          <p:nvPr/>
        </p:nvSpPr>
        <p:spPr>
          <a:xfrm>
            <a:off x="7927975" y="2357438"/>
            <a:ext cx="44450" cy="1152525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xmlns="" id="{1F09E7CC-A0C3-4DC8-8608-FEE0D2EF1D10}"/>
              </a:ext>
            </a:extLst>
          </p:cNvPr>
          <p:cNvSpPr/>
          <p:nvPr/>
        </p:nvSpPr>
        <p:spPr>
          <a:xfrm>
            <a:off x="8110538" y="2357438"/>
            <a:ext cx="46037" cy="1152525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71F99A0-3F06-43AD-8A26-3E7A2E4DC2E2}"/>
              </a:ext>
            </a:extLst>
          </p:cNvPr>
          <p:cNvSpPr/>
          <p:nvPr/>
        </p:nvSpPr>
        <p:spPr>
          <a:xfrm>
            <a:off x="7175500" y="2162175"/>
            <a:ext cx="1363663" cy="3741738"/>
          </a:xfrm>
          <a:custGeom>
            <a:avLst/>
            <a:gdLst>
              <a:gd name="connsiteX0" fmla="*/ 0 w 1053340"/>
              <a:gd name="connsiteY0" fmla="*/ 175560 h 3352793"/>
              <a:gd name="connsiteX1" fmla="*/ 175560 w 1053340"/>
              <a:gd name="connsiteY1" fmla="*/ 0 h 3352793"/>
              <a:gd name="connsiteX2" fmla="*/ 877780 w 1053340"/>
              <a:gd name="connsiteY2" fmla="*/ 0 h 3352793"/>
              <a:gd name="connsiteX3" fmla="*/ 1053340 w 1053340"/>
              <a:gd name="connsiteY3" fmla="*/ 175560 h 3352793"/>
              <a:gd name="connsiteX4" fmla="*/ 1053340 w 1053340"/>
              <a:gd name="connsiteY4" fmla="*/ 3177233 h 3352793"/>
              <a:gd name="connsiteX5" fmla="*/ 877780 w 1053340"/>
              <a:gd name="connsiteY5" fmla="*/ 3352793 h 3352793"/>
              <a:gd name="connsiteX6" fmla="*/ 175560 w 1053340"/>
              <a:gd name="connsiteY6" fmla="*/ 3352793 h 3352793"/>
              <a:gd name="connsiteX7" fmla="*/ 0 w 1053340"/>
              <a:gd name="connsiteY7" fmla="*/ 3177233 h 3352793"/>
              <a:gd name="connsiteX8" fmla="*/ 0 w 1053340"/>
              <a:gd name="connsiteY8" fmla="*/ 175560 h 3352793"/>
              <a:gd name="connsiteX0" fmla="*/ 0 w 1320040"/>
              <a:gd name="connsiteY0" fmla="*/ 190960 h 3368193"/>
              <a:gd name="connsiteX1" fmla="*/ 175560 w 1320040"/>
              <a:gd name="connsiteY1" fmla="*/ 15400 h 3368193"/>
              <a:gd name="connsiteX2" fmla="*/ 877780 w 1320040"/>
              <a:gd name="connsiteY2" fmla="*/ 15400 h 3368193"/>
              <a:gd name="connsiteX3" fmla="*/ 1320040 w 1320040"/>
              <a:gd name="connsiteY3" fmla="*/ 57610 h 3368193"/>
              <a:gd name="connsiteX4" fmla="*/ 1053340 w 1320040"/>
              <a:gd name="connsiteY4" fmla="*/ 3192633 h 3368193"/>
              <a:gd name="connsiteX5" fmla="*/ 877780 w 1320040"/>
              <a:gd name="connsiteY5" fmla="*/ 3368193 h 3368193"/>
              <a:gd name="connsiteX6" fmla="*/ 175560 w 1320040"/>
              <a:gd name="connsiteY6" fmla="*/ 3368193 h 3368193"/>
              <a:gd name="connsiteX7" fmla="*/ 0 w 1320040"/>
              <a:gd name="connsiteY7" fmla="*/ 3192633 h 3368193"/>
              <a:gd name="connsiteX8" fmla="*/ 0 w 1320040"/>
              <a:gd name="connsiteY8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1053340 w 1350052"/>
              <a:gd name="connsiteY6" fmla="*/ 3192633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877780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753955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195698 h 3372931"/>
              <a:gd name="connsiteX1" fmla="*/ 175560 w 1350052"/>
              <a:gd name="connsiteY1" fmla="*/ 20138 h 3372931"/>
              <a:gd name="connsiteX2" fmla="*/ 877780 w 1350052"/>
              <a:gd name="connsiteY2" fmla="*/ 1088 h 3372931"/>
              <a:gd name="connsiteX3" fmla="*/ 1320040 w 1350052"/>
              <a:gd name="connsiteY3" fmla="*/ 81398 h 3372931"/>
              <a:gd name="connsiteX4" fmla="*/ 1303321 w 1350052"/>
              <a:gd name="connsiteY4" fmla="*/ 1482616 h 3372931"/>
              <a:gd name="connsiteX5" fmla="*/ 884221 w 1350052"/>
              <a:gd name="connsiteY5" fmla="*/ 2025541 h 3372931"/>
              <a:gd name="connsiteX6" fmla="*/ 872365 w 1350052"/>
              <a:gd name="connsiteY6" fmla="*/ 3206896 h 3372931"/>
              <a:gd name="connsiteX7" fmla="*/ 753955 w 1350052"/>
              <a:gd name="connsiteY7" fmla="*/ 3372931 h 3372931"/>
              <a:gd name="connsiteX8" fmla="*/ 175560 w 1350052"/>
              <a:gd name="connsiteY8" fmla="*/ 3372931 h 3372931"/>
              <a:gd name="connsiteX9" fmla="*/ 0 w 1350052"/>
              <a:gd name="connsiteY9" fmla="*/ 3197371 h 3372931"/>
              <a:gd name="connsiteX10" fmla="*/ 0 w 1350052"/>
              <a:gd name="connsiteY10" fmla="*/ 195698 h 3372931"/>
              <a:gd name="connsiteX0" fmla="*/ 0 w 1362891"/>
              <a:gd name="connsiteY0" fmla="*/ 195698 h 3372931"/>
              <a:gd name="connsiteX1" fmla="*/ 175560 w 1362891"/>
              <a:gd name="connsiteY1" fmla="*/ 20138 h 3372931"/>
              <a:gd name="connsiteX2" fmla="*/ 877780 w 1362891"/>
              <a:gd name="connsiteY2" fmla="*/ 1088 h 3372931"/>
              <a:gd name="connsiteX3" fmla="*/ 1320040 w 1362891"/>
              <a:gd name="connsiteY3" fmla="*/ 81398 h 3372931"/>
              <a:gd name="connsiteX4" fmla="*/ 1331896 w 1362891"/>
              <a:gd name="connsiteY4" fmla="*/ 1482616 h 3372931"/>
              <a:gd name="connsiteX5" fmla="*/ 884221 w 1362891"/>
              <a:gd name="connsiteY5" fmla="*/ 2025541 h 3372931"/>
              <a:gd name="connsiteX6" fmla="*/ 872365 w 1362891"/>
              <a:gd name="connsiteY6" fmla="*/ 3206896 h 3372931"/>
              <a:gd name="connsiteX7" fmla="*/ 753955 w 1362891"/>
              <a:gd name="connsiteY7" fmla="*/ 3372931 h 3372931"/>
              <a:gd name="connsiteX8" fmla="*/ 175560 w 1362891"/>
              <a:gd name="connsiteY8" fmla="*/ 3372931 h 3372931"/>
              <a:gd name="connsiteX9" fmla="*/ 0 w 1362891"/>
              <a:gd name="connsiteY9" fmla="*/ 3197371 h 3372931"/>
              <a:gd name="connsiteX10" fmla="*/ 0 w 1362891"/>
              <a:gd name="connsiteY10" fmla="*/ 195698 h 337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2891" h="3372931">
                <a:moveTo>
                  <a:pt x="0" y="195698"/>
                </a:moveTo>
                <a:cubicBezTo>
                  <a:pt x="0" y="98739"/>
                  <a:pt x="78601" y="20138"/>
                  <a:pt x="175560" y="20138"/>
                </a:cubicBezTo>
                <a:lnTo>
                  <a:pt x="877780" y="1088"/>
                </a:lnTo>
                <a:cubicBezTo>
                  <a:pt x="974739" y="1088"/>
                  <a:pt x="1320040" y="-15561"/>
                  <a:pt x="1320040" y="81398"/>
                </a:cubicBezTo>
                <a:cubicBezTo>
                  <a:pt x="1373501" y="321969"/>
                  <a:pt x="1376346" y="960112"/>
                  <a:pt x="1331896" y="1482616"/>
                </a:cubicBezTo>
                <a:cubicBezTo>
                  <a:pt x="1295772" y="1808227"/>
                  <a:pt x="925885" y="1739749"/>
                  <a:pt x="884221" y="2025541"/>
                </a:cubicBezTo>
                <a:cubicBezTo>
                  <a:pt x="842558" y="2311334"/>
                  <a:pt x="890901" y="2980744"/>
                  <a:pt x="872365" y="3206896"/>
                </a:cubicBezTo>
                <a:cubicBezTo>
                  <a:pt x="872365" y="3303855"/>
                  <a:pt x="850914" y="3372931"/>
                  <a:pt x="753955" y="3372931"/>
                </a:cubicBezTo>
                <a:lnTo>
                  <a:pt x="175560" y="3372931"/>
                </a:lnTo>
                <a:cubicBezTo>
                  <a:pt x="78601" y="3372931"/>
                  <a:pt x="0" y="3294330"/>
                  <a:pt x="0" y="3197371"/>
                </a:cubicBezTo>
                <a:lnTo>
                  <a:pt x="0" y="195698"/>
                </a:lnTo>
                <a:close/>
              </a:path>
            </a:pathLst>
          </a:cu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43" name="Can 33">
            <a:extLst>
              <a:ext uri="{FF2B5EF4-FFF2-40B4-BE49-F238E27FC236}">
                <a16:creationId xmlns:a16="http://schemas.microsoft.com/office/drawing/2014/main" xmlns="" id="{E9593EC3-6412-49EC-8AC9-35285F065BBE}"/>
              </a:ext>
            </a:extLst>
          </p:cNvPr>
          <p:cNvSpPr/>
          <p:nvPr/>
        </p:nvSpPr>
        <p:spPr>
          <a:xfrm>
            <a:off x="7705725" y="4605338"/>
            <a:ext cx="46038" cy="1152525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xmlns="" id="{65774D72-B6C7-4180-A574-26FA939D3299}"/>
              </a:ext>
            </a:extLst>
          </p:cNvPr>
          <p:cNvSpPr/>
          <p:nvPr/>
        </p:nvSpPr>
        <p:spPr>
          <a:xfrm>
            <a:off x="7512050" y="4605338"/>
            <a:ext cx="46038" cy="1152525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xmlns="" id="{D5FF9E27-AE9E-4DED-84FB-2C3F8ED799A0}"/>
              </a:ext>
            </a:extLst>
          </p:cNvPr>
          <p:cNvSpPr/>
          <p:nvPr/>
        </p:nvSpPr>
        <p:spPr>
          <a:xfrm>
            <a:off x="7329488" y="4605338"/>
            <a:ext cx="44450" cy="1152525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6" name="Can 33">
            <a:extLst>
              <a:ext uri="{FF2B5EF4-FFF2-40B4-BE49-F238E27FC236}">
                <a16:creationId xmlns:a16="http://schemas.microsoft.com/office/drawing/2014/main" xmlns="" id="{A4D85B2E-E095-4E3F-925C-3525490B4FC9}"/>
              </a:ext>
            </a:extLst>
          </p:cNvPr>
          <p:cNvSpPr/>
          <p:nvPr/>
        </p:nvSpPr>
        <p:spPr>
          <a:xfrm>
            <a:off x="7881938" y="4605338"/>
            <a:ext cx="46037" cy="1152525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7" name="Can 33">
            <a:extLst>
              <a:ext uri="{FF2B5EF4-FFF2-40B4-BE49-F238E27FC236}">
                <a16:creationId xmlns:a16="http://schemas.microsoft.com/office/drawing/2014/main" xmlns="" id="{0AC23DA1-4F75-4A90-80B8-D8E6B613ABBB}"/>
              </a:ext>
            </a:extLst>
          </p:cNvPr>
          <p:cNvSpPr/>
          <p:nvPr/>
        </p:nvSpPr>
        <p:spPr>
          <a:xfrm>
            <a:off x="8186738" y="4595813"/>
            <a:ext cx="46037" cy="1152525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8" name="Can 33">
            <a:extLst>
              <a:ext uri="{FF2B5EF4-FFF2-40B4-BE49-F238E27FC236}">
                <a16:creationId xmlns:a16="http://schemas.microsoft.com/office/drawing/2014/main" xmlns="" id="{C9934856-9BE7-4011-93CF-536EB3A872E2}"/>
              </a:ext>
            </a:extLst>
          </p:cNvPr>
          <p:cNvSpPr/>
          <p:nvPr/>
        </p:nvSpPr>
        <p:spPr>
          <a:xfrm>
            <a:off x="8362950" y="4605338"/>
            <a:ext cx="44450" cy="1152525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9" name="Can 33">
            <a:extLst>
              <a:ext uri="{FF2B5EF4-FFF2-40B4-BE49-F238E27FC236}">
                <a16:creationId xmlns:a16="http://schemas.microsoft.com/office/drawing/2014/main" xmlns="" id="{76B3775C-800A-4ADA-9EF7-F515F35C1347}"/>
              </a:ext>
            </a:extLst>
          </p:cNvPr>
          <p:cNvSpPr/>
          <p:nvPr/>
        </p:nvSpPr>
        <p:spPr>
          <a:xfrm>
            <a:off x="8580438" y="4605338"/>
            <a:ext cx="46037" cy="1152525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A8715415-7578-4013-A624-051C8E04E458}"/>
              </a:ext>
            </a:extLst>
          </p:cNvPr>
          <p:cNvCxnSpPr/>
          <p:nvPr/>
        </p:nvCxnSpPr>
        <p:spPr>
          <a:xfrm flipH="1" flipV="1">
            <a:off x="5995988" y="3868738"/>
            <a:ext cx="1155700" cy="7270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5448300" y="2808288"/>
            <a:ext cx="503238" cy="1328737"/>
            <a:chOff x="2394689" y="3072917"/>
            <a:chExt cx="503059" cy="1328054"/>
          </a:xfrm>
        </p:grpSpPr>
        <p:pic>
          <p:nvPicPr>
            <p:cNvPr id="24614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9619" y="3151843"/>
              <a:ext cx="401802" cy="117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674D762F-027A-4D4E-AF22-B663ADF24924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/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651375"/>
            <a:ext cx="401637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Can 33">
            <a:extLst>
              <a:ext uri="{FF2B5EF4-FFF2-40B4-BE49-F238E27FC236}">
                <a16:creationId xmlns:a16="http://schemas.microsoft.com/office/drawing/2014/main" xmlns="" id="{03EE3DA1-225A-47C1-BC3A-66ECDFBF266D}"/>
              </a:ext>
            </a:extLst>
          </p:cNvPr>
          <p:cNvSpPr/>
          <p:nvPr/>
        </p:nvSpPr>
        <p:spPr>
          <a:xfrm>
            <a:off x="8339138" y="2357438"/>
            <a:ext cx="46037" cy="1152525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4149725"/>
            <a:ext cx="4475162" cy="3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224338" y="6124575"/>
            <a:ext cx="322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+ 17 = 53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61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 flipH="1">
            <a:off x="1476375" y="935038"/>
            <a:ext cx="996473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Ví dụ 2: </a:t>
            </a:r>
            <a:r>
              <a:rPr lang="en-US" alt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</a:t>
            </a:r>
          </a:p>
          <a:p>
            <a:pPr eaLnBrk="1" hangingPunct="1"/>
            <a:r>
              <a:rPr lang="en-US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560276"/>
              </p:ext>
            </p:extLst>
          </p:nvPr>
        </p:nvGraphicFramePr>
        <p:xfrm>
          <a:off x="3798888" y="2701926"/>
          <a:ext cx="6021387" cy="1189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7796">
                  <a:extLst>
                    <a:ext uri="{9D8B030D-6E8A-4147-A177-3AD203B41FA5}">
                      <a16:colId xmlns:a16="http://schemas.microsoft.com/office/drawing/2014/main" xmlns="" val="20405416"/>
                    </a:ext>
                  </a:extLst>
                </a:gridCol>
                <a:gridCol w="3013591">
                  <a:extLst>
                    <a:ext uri="{9D8B030D-6E8A-4147-A177-3AD203B41FA5}">
                      <a16:colId xmlns:a16="http://schemas.microsoft.com/office/drawing/2014/main" xmlns="" val="407829976"/>
                    </a:ext>
                  </a:extLst>
                </a:gridCol>
              </a:tblGrid>
              <a:tr h="1189037"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+ 28</a:t>
                      </a:r>
                      <a:endParaRPr lang="en-US" sz="7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32" marB="4573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0" dirty="0"/>
                    </a:p>
                  </a:txBody>
                  <a:tcPr marL="91450" marR="91450" marT="45732" marB="45732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2621268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Không có mô tả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7" b="37222"/>
          <a:stretch>
            <a:fillRect/>
          </a:stretch>
        </p:blipFill>
        <p:spPr bwMode="auto">
          <a:xfrm>
            <a:off x="-204788" y="-120650"/>
            <a:ext cx="3876676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13EA1F3E-5853-47D1-BC70-F3C5656E2117}"/>
              </a:ext>
            </a:extLst>
          </p:cNvPr>
          <p:cNvSpPr/>
          <p:nvPr/>
        </p:nvSpPr>
        <p:spPr>
          <a:xfrm>
            <a:off x="165100" y="977900"/>
            <a:ext cx="438150" cy="43815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84225" y="1016000"/>
            <a:ext cx="10025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vi-VN" altLang="en-US" sz="2400">
                <a:latin typeface="Arial" panose="020B0604020202020204" pitchFamily="34" charset="0"/>
              </a:rPr>
              <a:t>Mỗi hình có 1 que tính đặt sai vị trí. Em hãy đặt lại cho đúng. Biết rằng: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84238" y="1997075"/>
            <a:ext cx="45894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vi-VN" altLang="en-US" sz="2400">
                <a:latin typeface="Arial" panose="020B0604020202020204" pitchFamily="34" charset="0"/>
              </a:rPr>
              <a:t>a) Que tính ở kết quả đặt sai.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920750" y="2660650"/>
            <a:ext cx="4552950" cy="857250"/>
            <a:chOff x="921323" y="2660374"/>
            <a:chExt cx="4929420" cy="86669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0A5A2B9D-3BA6-4152-B280-011B74230E5C}"/>
                </a:ext>
              </a:extLst>
            </p:cNvPr>
            <p:cNvCxnSpPr/>
            <p:nvPr/>
          </p:nvCxnSpPr>
          <p:spPr>
            <a:xfrm>
              <a:off x="921323" y="2663584"/>
              <a:ext cx="48984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9B5C068C-97B1-4DE2-813C-468713F07023}"/>
                </a:ext>
              </a:extLst>
            </p:cNvPr>
            <p:cNvCxnSpPr/>
            <p:nvPr/>
          </p:nvCxnSpPr>
          <p:spPr>
            <a:xfrm>
              <a:off x="921323" y="3093722"/>
              <a:ext cx="48984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468C6D20-E5FE-40C8-9A58-B274AA1CCD1C}"/>
                </a:ext>
              </a:extLst>
            </p:cNvPr>
            <p:cNvCxnSpPr/>
            <p:nvPr/>
          </p:nvCxnSpPr>
          <p:spPr>
            <a:xfrm>
              <a:off x="921323" y="3519046"/>
              <a:ext cx="48984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5D5BDD91-69EF-47B9-A82E-7C84CD9951E1}"/>
                </a:ext>
              </a:extLst>
            </p:cNvPr>
            <p:cNvCxnSpPr>
              <a:cxnSpLocks/>
            </p:cNvCxnSpPr>
            <p:nvPr/>
          </p:nvCxnSpPr>
          <p:spPr>
            <a:xfrm>
              <a:off x="1411172" y="2668399"/>
              <a:ext cx="0" cy="42532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07F23761-7CF7-4F10-8214-A20A79A3A9E9}"/>
                </a:ext>
              </a:extLst>
            </p:cNvPr>
            <p:cNvCxnSpPr>
              <a:cxnSpLocks/>
            </p:cNvCxnSpPr>
            <p:nvPr/>
          </p:nvCxnSpPr>
          <p:spPr>
            <a:xfrm>
              <a:off x="1411172" y="3093722"/>
              <a:ext cx="0" cy="42532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5F5C33C6-56A2-443F-AE19-ADDB376A6D30}"/>
                </a:ext>
              </a:extLst>
            </p:cNvPr>
            <p:cNvCxnSpPr/>
            <p:nvPr/>
          </p:nvCxnSpPr>
          <p:spPr>
            <a:xfrm>
              <a:off x="1601954" y="3093722"/>
              <a:ext cx="48984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6FA59603-84EB-479D-B8B0-E102E23CD342}"/>
                </a:ext>
              </a:extLst>
            </p:cNvPr>
            <p:cNvCxnSpPr/>
            <p:nvPr/>
          </p:nvCxnSpPr>
          <p:spPr>
            <a:xfrm>
              <a:off x="1601954" y="3519046"/>
              <a:ext cx="48984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3D84CBBB-85FA-4AF7-8E75-99449AA3BAFF}"/>
                </a:ext>
              </a:extLst>
            </p:cNvPr>
            <p:cNvCxnSpPr>
              <a:cxnSpLocks/>
            </p:cNvCxnSpPr>
            <p:nvPr/>
          </p:nvCxnSpPr>
          <p:spPr>
            <a:xfrm>
              <a:off x="2091803" y="3093722"/>
              <a:ext cx="0" cy="42532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432A7F24-F824-49F6-8D8A-7DCC637C30F2}"/>
                </a:ext>
              </a:extLst>
            </p:cNvPr>
            <p:cNvCxnSpPr>
              <a:cxnSpLocks/>
            </p:cNvCxnSpPr>
            <p:nvPr/>
          </p:nvCxnSpPr>
          <p:spPr>
            <a:xfrm>
              <a:off x="1612267" y="3068042"/>
              <a:ext cx="0" cy="42532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379BA809-0206-449D-A56E-E923A3BC3329}"/>
                </a:ext>
              </a:extLst>
            </p:cNvPr>
            <p:cNvCxnSpPr>
              <a:cxnSpLocks/>
            </p:cNvCxnSpPr>
            <p:nvPr/>
          </p:nvCxnSpPr>
          <p:spPr>
            <a:xfrm>
              <a:off x="1617424" y="2668399"/>
              <a:ext cx="0" cy="42532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70713D76-7838-4423-AB40-D1217A7D4ABF}"/>
                </a:ext>
              </a:extLst>
            </p:cNvPr>
            <p:cNvCxnSpPr/>
            <p:nvPr/>
          </p:nvCxnSpPr>
          <p:spPr>
            <a:xfrm>
              <a:off x="1612267" y="2660374"/>
              <a:ext cx="48984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94B58BD1-74E4-420E-973D-E85B20E933EB}"/>
                </a:ext>
              </a:extLst>
            </p:cNvPr>
            <p:cNvCxnSpPr>
              <a:cxnSpLocks/>
            </p:cNvCxnSpPr>
            <p:nvPr/>
          </p:nvCxnSpPr>
          <p:spPr>
            <a:xfrm>
              <a:off x="2335868" y="3092118"/>
              <a:ext cx="27500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82FE356B-9EDB-48A3-A1C1-5F39924A2E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3369" y="2971743"/>
              <a:ext cx="0" cy="24395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9895DD97-D04D-43DB-9DD1-1D31383F7AAE}"/>
                </a:ext>
              </a:extLst>
            </p:cNvPr>
            <p:cNvCxnSpPr/>
            <p:nvPr/>
          </p:nvCxnSpPr>
          <p:spPr>
            <a:xfrm>
              <a:off x="2772434" y="3090512"/>
              <a:ext cx="48984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BC357557-7E01-4CF1-B7F9-7F16434D0BF6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82" y="2665189"/>
              <a:ext cx="0" cy="42532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928B2808-1735-497F-B7CE-2AB7AB955A0D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82" y="3090512"/>
              <a:ext cx="0" cy="42532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B2B1FF6B-6BD3-4395-AD09-231DA5C73A4A}"/>
                </a:ext>
              </a:extLst>
            </p:cNvPr>
            <p:cNvCxnSpPr>
              <a:cxnSpLocks/>
            </p:cNvCxnSpPr>
            <p:nvPr/>
          </p:nvCxnSpPr>
          <p:spPr>
            <a:xfrm>
              <a:off x="2774152" y="2660374"/>
              <a:ext cx="0" cy="42532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99627AB4-D1D4-46B0-949B-8A03342AD84B}"/>
                </a:ext>
              </a:extLst>
            </p:cNvPr>
            <p:cNvCxnSpPr/>
            <p:nvPr/>
          </p:nvCxnSpPr>
          <p:spPr>
            <a:xfrm>
              <a:off x="3449628" y="3093722"/>
              <a:ext cx="49156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3DC2C2AE-DE21-4778-AC26-38562F3536D6}"/>
                </a:ext>
              </a:extLst>
            </p:cNvPr>
            <p:cNvCxnSpPr/>
            <p:nvPr/>
          </p:nvCxnSpPr>
          <p:spPr>
            <a:xfrm>
              <a:off x="3449628" y="3519046"/>
              <a:ext cx="49156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605EA8A7-5295-4FA0-ADB7-919CD02AB1C7}"/>
                </a:ext>
              </a:extLst>
            </p:cNvPr>
            <p:cNvCxnSpPr>
              <a:cxnSpLocks/>
            </p:cNvCxnSpPr>
            <p:nvPr/>
          </p:nvCxnSpPr>
          <p:spPr>
            <a:xfrm>
              <a:off x="3941195" y="3093722"/>
              <a:ext cx="0" cy="42532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24F1474B-F9A7-4952-B61B-67511E2A1EEF}"/>
                </a:ext>
              </a:extLst>
            </p:cNvPr>
            <p:cNvCxnSpPr>
              <a:cxnSpLocks/>
            </p:cNvCxnSpPr>
            <p:nvPr/>
          </p:nvCxnSpPr>
          <p:spPr>
            <a:xfrm>
              <a:off x="3456503" y="2668399"/>
              <a:ext cx="0" cy="42532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FCA639E4-ED7C-4C7B-B013-4CC86AC64B35}"/>
                </a:ext>
              </a:extLst>
            </p:cNvPr>
            <p:cNvCxnSpPr/>
            <p:nvPr/>
          </p:nvCxnSpPr>
          <p:spPr>
            <a:xfrm>
              <a:off x="3459940" y="2660374"/>
              <a:ext cx="48984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3EEDC38D-B617-4122-AACF-982322C3E438}"/>
                </a:ext>
              </a:extLst>
            </p:cNvPr>
            <p:cNvCxnSpPr>
              <a:cxnSpLocks/>
            </p:cNvCxnSpPr>
            <p:nvPr/>
          </p:nvCxnSpPr>
          <p:spPr>
            <a:xfrm>
              <a:off x="4180103" y="3024708"/>
              <a:ext cx="42625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51837763-FDB4-4B6C-A447-FAE7AEB4A765}"/>
                </a:ext>
              </a:extLst>
            </p:cNvPr>
            <p:cNvCxnSpPr>
              <a:cxnSpLocks/>
            </p:cNvCxnSpPr>
            <p:nvPr/>
          </p:nvCxnSpPr>
          <p:spPr>
            <a:xfrm>
              <a:off x="4180103" y="3215701"/>
              <a:ext cx="42625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DB240F70-FDE5-4A97-A4A9-2CEB840DE4BD}"/>
                </a:ext>
              </a:extLst>
            </p:cNvPr>
            <p:cNvCxnSpPr/>
            <p:nvPr/>
          </p:nvCxnSpPr>
          <p:spPr>
            <a:xfrm>
              <a:off x="4774796" y="3101747"/>
              <a:ext cx="48984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757B59E4-7D2B-4ED5-B9C4-1E1CFCF7161A}"/>
                </a:ext>
              </a:extLst>
            </p:cNvPr>
            <p:cNvCxnSpPr/>
            <p:nvPr/>
          </p:nvCxnSpPr>
          <p:spPr>
            <a:xfrm>
              <a:off x="4774796" y="3527070"/>
              <a:ext cx="48984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4DF14847-3C70-41FD-986A-D69DBA99C4A0}"/>
                </a:ext>
              </a:extLst>
            </p:cNvPr>
            <p:cNvCxnSpPr>
              <a:cxnSpLocks/>
            </p:cNvCxnSpPr>
            <p:nvPr/>
          </p:nvCxnSpPr>
          <p:spPr>
            <a:xfrm>
              <a:off x="5264644" y="3101747"/>
              <a:ext cx="0" cy="42532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FDB0D8A4-E6BC-4DB3-B3F9-DDF383E8B30D}"/>
                </a:ext>
              </a:extLst>
            </p:cNvPr>
            <p:cNvCxnSpPr>
              <a:cxnSpLocks/>
            </p:cNvCxnSpPr>
            <p:nvPr/>
          </p:nvCxnSpPr>
          <p:spPr>
            <a:xfrm>
              <a:off x="4779953" y="2676424"/>
              <a:ext cx="0" cy="42532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93C17A43-A6E4-4176-836D-1113204DE018}"/>
                </a:ext>
              </a:extLst>
            </p:cNvPr>
            <p:cNvCxnSpPr/>
            <p:nvPr/>
          </p:nvCxnSpPr>
          <p:spPr>
            <a:xfrm>
              <a:off x="4785108" y="2668399"/>
              <a:ext cx="48984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5BF058BE-422D-4F63-8A76-360BFF5CB971}"/>
                </a:ext>
              </a:extLst>
            </p:cNvPr>
            <p:cNvCxnSpPr>
              <a:cxnSpLocks/>
            </p:cNvCxnSpPr>
            <p:nvPr/>
          </p:nvCxnSpPr>
          <p:spPr>
            <a:xfrm>
              <a:off x="5264644" y="2668399"/>
              <a:ext cx="0" cy="42532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5036ABC2-AAB5-4FAD-8F6D-22BAC9FE51AB}"/>
                </a:ext>
              </a:extLst>
            </p:cNvPr>
            <p:cNvCxnSpPr>
              <a:cxnSpLocks/>
            </p:cNvCxnSpPr>
            <p:nvPr/>
          </p:nvCxnSpPr>
          <p:spPr>
            <a:xfrm>
              <a:off x="5849025" y="3101747"/>
              <a:ext cx="0" cy="42532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A0FB551E-7C4A-43F9-941C-D3A9A75BEEB2}"/>
                </a:ext>
              </a:extLst>
            </p:cNvPr>
            <p:cNvCxnSpPr/>
            <p:nvPr/>
          </p:nvCxnSpPr>
          <p:spPr>
            <a:xfrm>
              <a:off x="5360895" y="2668399"/>
              <a:ext cx="48984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70E2EE4C-AA8A-4EB7-8DFA-93E62D4FEA2A}"/>
                </a:ext>
              </a:extLst>
            </p:cNvPr>
            <p:cNvCxnSpPr>
              <a:cxnSpLocks/>
            </p:cNvCxnSpPr>
            <p:nvPr/>
          </p:nvCxnSpPr>
          <p:spPr>
            <a:xfrm>
              <a:off x="5849025" y="2668399"/>
              <a:ext cx="0" cy="42532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xmlns="" id="{4EBAFABD-4391-41CB-9233-ED24B8C8C258}"/>
              </a:ext>
            </a:extLst>
          </p:cNvPr>
          <p:cNvSpPr/>
          <p:nvPr/>
        </p:nvSpPr>
        <p:spPr>
          <a:xfrm>
            <a:off x="1892300" y="3713163"/>
            <a:ext cx="2414588" cy="5461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solidFill>
                  <a:srgbClr val="0070C0"/>
                </a:solidFill>
              </a:rPr>
              <a:t>36 + 45 = 81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884238" y="4589463"/>
            <a:ext cx="3402012" cy="855662"/>
            <a:chOff x="883750" y="4588905"/>
            <a:chExt cx="3403052" cy="855682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BFDBF9C1-7EC2-4CE5-8BAB-DB1291A6374B}"/>
                </a:ext>
              </a:extLst>
            </p:cNvPr>
            <p:cNvCxnSpPr/>
            <p:nvPr/>
          </p:nvCxnSpPr>
          <p:spPr>
            <a:xfrm>
              <a:off x="883750" y="4592080"/>
              <a:ext cx="45257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830D8494-FD3E-43D0-BF56-134BC7FC68BF}"/>
                </a:ext>
              </a:extLst>
            </p:cNvPr>
            <p:cNvCxnSpPr/>
            <p:nvPr/>
          </p:nvCxnSpPr>
          <p:spPr>
            <a:xfrm>
              <a:off x="883750" y="5017540"/>
              <a:ext cx="45257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83A9B0FE-18B3-4531-BA74-DEA859156436}"/>
                </a:ext>
              </a:extLst>
            </p:cNvPr>
            <p:cNvCxnSpPr/>
            <p:nvPr/>
          </p:nvCxnSpPr>
          <p:spPr>
            <a:xfrm>
              <a:off x="883750" y="5438237"/>
              <a:ext cx="45257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C450DB74-F949-4876-8252-1B1AE9575387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25" y="4596842"/>
              <a:ext cx="0" cy="42069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3DF652C2-1627-4001-B818-D940CEDE5665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25" y="5017540"/>
              <a:ext cx="0" cy="42069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F305FA0F-C99E-41A1-AD0C-46168A5C2AC5}"/>
                </a:ext>
              </a:extLst>
            </p:cNvPr>
            <p:cNvCxnSpPr/>
            <p:nvPr/>
          </p:nvCxnSpPr>
          <p:spPr>
            <a:xfrm>
              <a:off x="1512592" y="5017540"/>
              <a:ext cx="45257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2D8F681A-5D75-4C1E-8C19-126C4797D53B}"/>
                </a:ext>
              </a:extLst>
            </p:cNvPr>
            <p:cNvCxnSpPr/>
            <p:nvPr/>
          </p:nvCxnSpPr>
          <p:spPr>
            <a:xfrm>
              <a:off x="1512592" y="5438237"/>
              <a:ext cx="45257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95DBE23D-4516-48F4-BE6B-EAEA49012774}"/>
                </a:ext>
              </a:extLst>
            </p:cNvPr>
            <p:cNvCxnSpPr>
              <a:cxnSpLocks/>
            </p:cNvCxnSpPr>
            <p:nvPr/>
          </p:nvCxnSpPr>
          <p:spPr>
            <a:xfrm>
              <a:off x="1965167" y="5017540"/>
              <a:ext cx="0" cy="42069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18D7D1B4-D232-45F0-AD1A-EFE51F254A91}"/>
                </a:ext>
              </a:extLst>
            </p:cNvPr>
            <p:cNvCxnSpPr>
              <a:cxnSpLocks/>
            </p:cNvCxnSpPr>
            <p:nvPr/>
          </p:nvCxnSpPr>
          <p:spPr>
            <a:xfrm>
              <a:off x="1522120" y="5023890"/>
              <a:ext cx="0" cy="42069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C5F4C260-0F51-4BBB-A24A-6F35F37DBB5F}"/>
                </a:ext>
              </a:extLst>
            </p:cNvPr>
            <p:cNvCxnSpPr>
              <a:cxnSpLocks/>
            </p:cNvCxnSpPr>
            <p:nvPr/>
          </p:nvCxnSpPr>
          <p:spPr>
            <a:xfrm>
              <a:off x="1525296" y="4596842"/>
              <a:ext cx="0" cy="42069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E44CFF3C-899C-4450-BFD0-B58F899C1052}"/>
                </a:ext>
              </a:extLst>
            </p:cNvPr>
            <p:cNvCxnSpPr/>
            <p:nvPr/>
          </p:nvCxnSpPr>
          <p:spPr>
            <a:xfrm>
              <a:off x="1522120" y="4588905"/>
              <a:ext cx="45257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5C8E7FE2-DA67-4817-8A84-BBE7633345E2}"/>
                </a:ext>
              </a:extLst>
            </p:cNvPr>
            <p:cNvCxnSpPr>
              <a:cxnSpLocks/>
            </p:cNvCxnSpPr>
            <p:nvPr/>
          </p:nvCxnSpPr>
          <p:spPr>
            <a:xfrm>
              <a:off x="2190661" y="5015952"/>
              <a:ext cx="25407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D57BB87C-1EDD-4430-A2CB-C73BA7AEC5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7700" y="4896887"/>
              <a:ext cx="0" cy="24130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E654A41A-D826-4613-8904-47824AEA4145}"/>
                </a:ext>
              </a:extLst>
            </p:cNvPr>
            <p:cNvCxnSpPr/>
            <p:nvPr/>
          </p:nvCxnSpPr>
          <p:spPr>
            <a:xfrm>
              <a:off x="2592422" y="5014365"/>
              <a:ext cx="45257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3B2EF4FA-F1EA-44F5-85D3-F26EAAF6386E}"/>
                </a:ext>
              </a:extLst>
            </p:cNvPr>
            <p:cNvCxnSpPr>
              <a:cxnSpLocks/>
            </p:cNvCxnSpPr>
            <p:nvPr/>
          </p:nvCxnSpPr>
          <p:spPr>
            <a:xfrm>
              <a:off x="3044997" y="4593667"/>
              <a:ext cx="0" cy="42069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xmlns="" id="{CC232F09-DDEC-451F-846C-E46A66F25937}"/>
                </a:ext>
              </a:extLst>
            </p:cNvPr>
            <p:cNvCxnSpPr>
              <a:cxnSpLocks/>
            </p:cNvCxnSpPr>
            <p:nvPr/>
          </p:nvCxnSpPr>
          <p:spPr>
            <a:xfrm>
              <a:off x="3044997" y="5014365"/>
              <a:ext cx="0" cy="42069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xmlns="" id="{2C1ADEFC-5278-443E-8965-8F27F19A2255}"/>
                </a:ext>
              </a:extLst>
            </p:cNvPr>
            <p:cNvCxnSpPr>
              <a:cxnSpLocks/>
            </p:cNvCxnSpPr>
            <p:nvPr/>
          </p:nvCxnSpPr>
          <p:spPr>
            <a:xfrm>
              <a:off x="2595598" y="4588905"/>
              <a:ext cx="0" cy="42069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xmlns="" id="{5651B645-1D62-4459-8C42-3374773B4371}"/>
                </a:ext>
              </a:extLst>
            </p:cNvPr>
            <p:cNvCxnSpPr/>
            <p:nvPr/>
          </p:nvCxnSpPr>
          <p:spPr>
            <a:xfrm>
              <a:off x="3219676" y="5017540"/>
              <a:ext cx="45257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803F4F30-D2C1-4069-ADAF-714F9FD3AC4D}"/>
                </a:ext>
              </a:extLst>
            </p:cNvPr>
            <p:cNvCxnSpPr/>
            <p:nvPr/>
          </p:nvCxnSpPr>
          <p:spPr>
            <a:xfrm>
              <a:off x="3219676" y="5438237"/>
              <a:ext cx="45257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xmlns="" id="{B9BF8D5D-F5F1-4B1E-AE65-28C422262A37}"/>
                </a:ext>
              </a:extLst>
            </p:cNvPr>
            <p:cNvCxnSpPr>
              <a:cxnSpLocks/>
            </p:cNvCxnSpPr>
            <p:nvPr/>
          </p:nvCxnSpPr>
          <p:spPr>
            <a:xfrm>
              <a:off x="3672252" y="5017540"/>
              <a:ext cx="0" cy="42069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780221C9-C150-4362-A27A-5D1E287D2645}"/>
                </a:ext>
              </a:extLst>
            </p:cNvPr>
            <p:cNvCxnSpPr>
              <a:cxnSpLocks/>
            </p:cNvCxnSpPr>
            <p:nvPr/>
          </p:nvCxnSpPr>
          <p:spPr>
            <a:xfrm>
              <a:off x="3224440" y="4596842"/>
              <a:ext cx="0" cy="42069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E1495358-529F-408A-8BA5-4C799CF1DE42}"/>
                </a:ext>
              </a:extLst>
            </p:cNvPr>
            <p:cNvCxnSpPr/>
            <p:nvPr/>
          </p:nvCxnSpPr>
          <p:spPr>
            <a:xfrm>
              <a:off x="3227616" y="4588905"/>
              <a:ext cx="45257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E5B16130-5BB8-4502-AF01-E4FD706856D5}"/>
                </a:ext>
              </a:extLst>
            </p:cNvPr>
            <p:cNvCxnSpPr>
              <a:cxnSpLocks/>
            </p:cNvCxnSpPr>
            <p:nvPr/>
          </p:nvCxnSpPr>
          <p:spPr>
            <a:xfrm>
              <a:off x="3892982" y="4949275"/>
              <a:ext cx="39382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xmlns="" id="{84750C96-09A9-41EA-ACB4-44E73D01817A}"/>
                </a:ext>
              </a:extLst>
            </p:cNvPr>
            <p:cNvCxnSpPr>
              <a:cxnSpLocks/>
            </p:cNvCxnSpPr>
            <p:nvPr/>
          </p:nvCxnSpPr>
          <p:spPr>
            <a:xfrm>
              <a:off x="3892982" y="5138193"/>
              <a:ext cx="39382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xmlns="" id="{F5B9F236-38A2-4A6E-8D35-96D257B28E2E}"/>
              </a:ext>
            </a:extLst>
          </p:cNvPr>
          <p:cNvCxnSpPr/>
          <p:nvPr/>
        </p:nvCxnSpPr>
        <p:spPr>
          <a:xfrm>
            <a:off x="4441825" y="5026025"/>
            <a:ext cx="45243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xmlns="" id="{A9695CE4-D803-418B-A467-A50C2418DA4B}"/>
              </a:ext>
            </a:extLst>
          </p:cNvPr>
          <p:cNvCxnSpPr/>
          <p:nvPr/>
        </p:nvCxnSpPr>
        <p:spPr>
          <a:xfrm>
            <a:off x="4441825" y="5446713"/>
            <a:ext cx="45243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C505B970-6D10-4982-A8E1-48D7E1A46AAE}"/>
              </a:ext>
            </a:extLst>
          </p:cNvPr>
          <p:cNvCxnSpPr>
            <a:cxnSpLocks/>
          </p:cNvCxnSpPr>
          <p:nvPr/>
        </p:nvCxnSpPr>
        <p:spPr>
          <a:xfrm>
            <a:off x="4894263" y="5026025"/>
            <a:ext cx="0" cy="4206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xmlns="" id="{F6DFAA5D-7865-47E0-BA6A-839C0CD4F8B7}"/>
              </a:ext>
            </a:extLst>
          </p:cNvPr>
          <p:cNvCxnSpPr>
            <a:cxnSpLocks/>
          </p:cNvCxnSpPr>
          <p:nvPr/>
        </p:nvCxnSpPr>
        <p:spPr>
          <a:xfrm>
            <a:off x="4446588" y="4603750"/>
            <a:ext cx="0" cy="4222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xmlns="" id="{31ADE4FC-F003-4BA5-9A51-E911BF956718}"/>
              </a:ext>
            </a:extLst>
          </p:cNvPr>
          <p:cNvCxnSpPr/>
          <p:nvPr/>
        </p:nvCxnSpPr>
        <p:spPr>
          <a:xfrm>
            <a:off x="4451350" y="4597400"/>
            <a:ext cx="45243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xmlns="" id="{B5617CD3-FE1E-440D-B10F-2D6D1A7C5588}"/>
              </a:ext>
            </a:extLst>
          </p:cNvPr>
          <p:cNvCxnSpPr>
            <a:cxnSpLocks/>
          </p:cNvCxnSpPr>
          <p:nvPr/>
        </p:nvCxnSpPr>
        <p:spPr>
          <a:xfrm>
            <a:off x="4894263" y="4597400"/>
            <a:ext cx="0" cy="4206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xmlns="" id="{7C14A0C4-E2F8-4CDF-A456-D48D556DBAB4}"/>
              </a:ext>
            </a:extLst>
          </p:cNvPr>
          <p:cNvCxnSpPr>
            <a:cxnSpLocks/>
          </p:cNvCxnSpPr>
          <p:nvPr/>
        </p:nvCxnSpPr>
        <p:spPr>
          <a:xfrm>
            <a:off x="5434013" y="5026025"/>
            <a:ext cx="0" cy="4206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A0D44427-C430-4595-86FE-BAA846AE54B2}"/>
              </a:ext>
            </a:extLst>
          </p:cNvPr>
          <p:cNvCxnSpPr/>
          <p:nvPr/>
        </p:nvCxnSpPr>
        <p:spPr>
          <a:xfrm>
            <a:off x="4983163" y="4597400"/>
            <a:ext cx="452437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xmlns="" id="{80A7D245-DAA5-47D9-974C-1EB9AA352752}"/>
              </a:ext>
            </a:extLst>
          </p:cNvPr>
          <p:cNvCxnSpPr>
            <a:cxnSpLocks/>
          </p:cNvCxnSpPr>
          <p:nvPr/>
        </p:nvCxnSpPr>
        <p:spPr>
          <a:xfrm>
            <a:off x="5434013" y="4597400"/>
            <a:ext cx="0" cy="4206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>
            <a:spLocks noChangeArrowheads="1"/>
          </p:cNvSpPr>
          <p:nvPr/>
        </p:nvSpPr>
        <p:spPr bwMode="auto">
          <a:xfrm>
            <a:off x="6010275" y="1995488"/>
            <a:ext cx="5297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vi-VN" altLang="en-US" sz="2400">
                <a:latin typeface="Arial" panose="020B0604020202020204" pitchFamily="34" charset="0"/>
              </a:rPr>
              <a:t>b) Que tính ở số hạng thứ hai đặt sai.</a:t>
            </a: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xmlns="" id="{1B7EFF40-2656-48EB-AED7-58CB0DBD7B24}"/>
              </a:ext>
            </a:extLst>
          </p:cNvPr>
          <p:cNvSpPr/>
          <p:nvPr/>
        </p:nvSpPr>
        <p:spPr>
          <a:xfrm>
            <a:off x="7377113" y="3711575"/>
            <a:ext cx="2414587" cy="5461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solidFill>
                  <a:srgbClr val="0070C0"/>
                </a:solidFill>
              </a:rPr>
              <a:t>74 + 10 = 84</a:t>
            </a: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xmlns="" id="{A3888269-9D6E-44E5-8506-7BF717E74208}"/>
              </a:ext>
            </a:extLst>
          </p:cNvPr>
          <p:cNvCxnSpPr>
            <a:cxnSpLocks/>
          </p:cNvCxnSpPr>
          <p:nvPr/>
        </p:nvCxnSpPr>
        <p:spPr>
          <a:xfrm>
            <a:off x="5897563" y="1995488"/>
            <a:ext cx="0" cy="41402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6378575" y="2643184"/>
            <a:ext cx="4546600" cy="874711"/>
            <a:chOff x="6421721" y="2641791"/>
            <a:chExt cx="4546317" cy="875059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xmlns="" id="{7E76237E-197F-4E7D-AB87-3269391A3375}"/>
                </a:ext>
              </a:extLst>
            </p:cNvPr>
            <p:cNvCxnSpPr/>
            <p:nvPr/>
          </p:nvCxnSpPr>
          <p:spPr>
            <a:xfrm>
              <a:off x="7036046" y="3088055"/>
              <a:ext cx="45240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xmlns="" id="{A8A8BCEC-B955-4B36-BBBF-BF8AAA59641A}"/>
                </a:ext>
              </a:extLst>
            </p:cNvPr>
            <p:cNvCxnSpPr>
              <a:cxnSpLocks/>
            </p:cNvCxnSpPr>
            <p:nvPr/>
          </p:nvCxnSpPr>
          <p:spPr>
            <a:xfrm>
              <a:off x="7501154" y="3075350"/>
              <a:ext cx="0" cy="42085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xmlns="" id="{0EE89A56-1A2C-405C-B72B-0AFB733AA6C1}"/>
                </a:ext>
              </a:extLst>
            </p:cNvPr>
            <p:cNvCxnSpPr>
              <a:cxnSpLocks/>
            </p:cNvCxnSpPr>
            <p:nvPr/>
          </p:nvCxnSpPr>
          <p:spPr>
            <a:xfrm>
              <a:off x="7501154" y="2664025"/>
              <a:ext cx="0" cy="42085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xmlns="" id="{C77ED8C6-A4E8-4FFF-BC13-45D80B03642E}"/>
                </a:ext>
              </a:extLst>
            </p:cNvPr>
            <p:cNvCxnSpPr>
              <a:cxnSpLocks/>
            </p:cNvCxnSpPr>
            <p:nvPr/>
          </p:nvCxnSpPr>
          <p:spPr>
            <a:xfrm>
              <a:off x="7048745" y="2665612"/>
              <a:ext cx="0" cy="42244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xmlns="" id="{F87C67F3-80CB-4C17-AF01-B925EB813DEC}"/>
                </a:ext>
              </a:extLst>
            </p:cNvPr>
            <p:cNvCxnSpPr>
              <a:cxnSpLocks/>
            </p:cNvCxnSpPr>
            <p:nvPr/>
          </p:nvCxnSpPr>
          <p:spPr>
            <a:xfrm>
              <a:off x="7713866" y="3084879"/>
              <a:ext cx="25398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xmlns="" id="{E1B1A10C-7AD2-49D9-9BB9-05D1891664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858" y="2967357"/>
              <a:ext cx="0" cy="24139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xmlns="" id="{8EFB43D0-7664-4172-8E2A-F2172AF322F2}"/>
                </a:ext>
              </a:extLst>
            </p:cNvPr>
            <p:cNvCxnSpPr>
              <a:cxnSpLocks/>
            </p:cNvCxnSpPr>
            <p:nvPr/>
          </p:nvCxnSpPr>
          <p:spPr>
            <a:xfrm>
              <a:off x="8231358" y="2649731"/>
              <a:ext cx="0" cy="42085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xmlns="" id="{1F385305-DF03-4D64-A6C2-E55DAA3D30C4}"/>
                </a:ext>
              </a:extLst>
            </p:cNvPr>
            <p:cNvCxnSpPr>
              <a:cxnSpLocks/>
            </p:cNvCxnSpPr>
            <p:nvPr/>
          </p:nvCxnSpPr>
          <p:spPr>
            <a:xfrm>
              <a:off x="8231358" y="3067410"/>
              <a:ext cx="0" cy="42085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xmlns="" id="{2AFDA3CC-CDAA-4A94-8987-75D413ABE6FE}"/>
                </a:ext>
              </a:extLst>
            </p:cNvPr>
            <p:cNvCxnSpPr>
              <a:cxnSpLocks/>
            </p:cNvCxnSpPr>
            <p:nvPr/>
          </p:nvCxnSpPr>
          <p:spPr>
            <a:xfrm>
              <a:off x="8421050" y="3062647"/>
              <a:ext cx="0" cy="42085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xmlns="" id="{A2AF663F-EFFF-446E-849C-6D02A44FA076}"/>
                </a:ext>
              </a:extLst>
            </p:cNvPr>
            <p:cNvCxnSpPr/>
            <p:nvPr/>
          </p:nvCxnSpPr>
          <p:spPr>
            <a:xfrm>
              <a:off x="8409938" y="3080117"/>
              <a:ext cx="45240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xmlns="" id="{39DA49C2-7F19-4032-AFF4-05EF62318785}"/>
                </a:ext>
              </a:extLst>
            </p:cNvPr>
            <p:cNvCxnSpPr/>
            <p:nvPr/>
          </p:nvCxnSpPr>
          <p:spPr>
            <a:xfrm>
              <a:off x="8421049" y="3488263"/>
              <a:ext cx="45240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xmlns="" id="{105B57F1-A9C5-444B-9351-F88BAAE754DE}"/>
                </a:ext>
              </a:extLst>
            </p:cNvPr>
            <p:cNvCxnSpPr>
              <a:cxnSpLocks/>
            </p:cNvCxnSpPr>
            <p:nvPr/>
          </p:nvCxnSpPr>
          <p:spPr>
            <a:xfrm>
              <a:off x="8874249" y="3089641"/>
              <a:ext cx="0" cy="42085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xmlns="" id="{BE001100-20CC-44B7-A84F-1B44F10BF1DE}"/>
                </a:ext>
              </a:extLst>
            </p:cNvPr>
            <p:cNvCxnSpPr>
              <a:cxnSpLocks/>
            </p:cNvCxnSpPr>
            <p:nvPr/>
          </p:nvCxnSpPr>
          <p:spPr>
            <a:xfrm>
              <a:off x="8421050" y="2649731"/>
              <a:ext cx="0" cy="42085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xmlns="" id="{860FDEB5-0AAE-48AD-934B-A9C3FD5C3562}"/>
                </a:ext>
              </a:extLst>
            </p:cNvPr>
            <p:cNvCxnSpPr/>
            <p:nvPr/>
          </p:nvCxnSpPr>
          <p:spPr>
            <a:xfrm>
              <a:off x="8421049" y="2649731"/>
              <a:ext cx="45240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xmlns="" id="{B181A319-DDFC-4942-85BC-65D03004C9B1}"/>
                </a:ext>
              </a:extLst>
            </p:cNvPr>
            <p:cNvCxnSpPr>
              <a:cxnSpLocks/>
            </p:cNvCxnSpPr>
            <p:nvPr/>
          </p:nvCxnSpPr>
          <p:spPr>
            <a:xfrm>
              <a:off x="9301267" y="3021353"/>
              <a:ext cx="39367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xmlns="" id="{C86483DA-60F9-4123-AFAA-555E13E9995F}"/>
                </a:ext>
              </a:extLst>
            </p:cNvPr>
            <p:cNvCxnSpPr>
              <a:cxnSpLocks/>
            </p:cNvCxnSpPr>
            <p:nvPr/>
          </p:nvCxnSpPr>
          <p:spPr>
            <a:xfrm>
              <a:off x="9301267" y="3210341"/>
              <a:ext cx="39367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xmlns="" id="{37AB9C6F-C530-4D0F-8857-0FA6AB287C19}"/>
                </a:ext>
              </a:extLst>
            </p:cNvPr>
            <p:cNvCxnSpPr/>
            <p:nvPr/>
          </p:nvCxnSpPr>
          <p:spPr>
            <a:xfrm>
              <a:off x="9964800" y="3094407"/>
              <a:ext cx="45241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xmlns="" id="{96C0204F-3665-498B-A6A0-2872A2689D4D}"/>
                </a:ext>
              </a:extLst>
            </p:cNvPr>
            <p:cNvCxnSpPr/>
            <p:nvPr/>
          </p:nvCxnSpPr>
          <p:spPr>
            <a:xfrm>
              <a:off x="9964800" y="3516850"/>
              <a:ext cx="45241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xmlns="" id="{AAD57D34-3B19-42AD-B03C-E62F4C948D0C}"/>
                </a:ext>
              </a:extLst>
            </p:cNvPr>
            <p:cNvCxnSpPr>
              <a:cxnSpLocks/>
            </p:cNvCxnSpPr>
            <p:nvPr/>
          </p:nvCxnSpPr>
          <p:spPr>
            <a:xfrm>
              <a:off x="10417210" y="3094407"/>
              <a:ext cx="0" cy="42244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xmlns="" id="{B731F932-07D8-49E2-9976-06E81EB77976}"/>
                </a:ext>
              </a:extLst>
            </p:cNvPr>
            <p:cNvCxnSpPr>
              <a:cxnSpLocks/>
            </p:cNvCxnSpPr>
            <p:nvPr/>
          </p:nvCxnSpPr>
          <p:spPr>
            <a:xfrm>
              <a:off x="9975913" y="2673554"/>
              <a:ext cx="0" cy="42085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xmlns="" id="{588CB5E9-E3C5-49CF-9C8E-DB4C6E8EBB92}"/>
                </a:ext>
              </a:extLst>
            </p:cNvPr>
            <p:cNvCxnSpPr/>
            <p:nvPr/>
          </p:nvCxnSpPr>
          <p:spPr>
            <a:xfrm>
              <a:off x="9974325" y="2665612"/>
              <a:ext cx="45241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xmlns="" id="{4393E30B-1A9F-4DC0-8537-A5028457AE8B}"/>
                </a:ext>
              </a:extLst>
            </p:cNvPr>
            <p:cNvCxnSpPr>
              <a:cxnSpLocks/>
            </p:cNvCxnSpPr>
            <p:nvPr/>
          </p:nvCxnSpPr>
          <p:spPr>
            <a:xfrm>
              <a:off x="10414035" y="2665612"/>
              <a:ext cx="0" cy="42244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xmlns="" id="{5A359E83-0624-4EB2-B0E5-84C76BD9F184}"/>
                </a:ext>
              </a:extLst>
            </p:cNvPr>
            <p:cNvCxnSpPr>
              <a:cxnSpLocks/>
            </p:cNvCxnSpPr>
            <p:nvPr/>
          </p:nvCxnSpPr>
          <p:spPr>
            <a:xfrm>
              <a:off x="6872543" y="3084879"/>
              <a:ext cx="0" cy="42085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xmlns="" id="{3EA7757A-7990-46CD-8D83-93109B1B831B}"/>
                </a:ext>
              </a:extLst>
            </p:cNvPr>
            <p:cNvCxnSpPr/>
            <p:nvPr/>
          </p:nvCxnSpPr>
          <p:spPr>
            <a:xfrm>
              <a:off x="6421721" y="2665612"/>
              <a:ext cx="45241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xmlns="" id="{CCD876A3-ADF5-4FAD-98F6-A8826D99264B}"/>
                </a:ext>
              </a:extLst>
            </p:cNvPr>
            <p:cNvCxnSpPr>
              <a:cxnSpLocks/>
            </p:cNvCxnSpPr>
            <p:nvPr/>
          </p:nvCxnSpPr>
          <p:spPr>
            <a:xfrm>
              <a:off x="6872543" y="2665612"/>
              <a:ext cx="0" cy="42244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xmlns="" id="{7A6B3AC2-B923-48A4-A2FD-4C8E59BE787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325" y="3095994"/>
              <a:ext cx="0" cy="42085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xmlns="" id="{5B161E74-1F8D-479D-8391-A123EC1A0A8B}"/>
                </a:ext>
              </a:extLst>
            </p:cNvPr>
            <p:cNvCxnSpPr/>
            <p:nvPr/>
          </p:nvCxnSpPr>
          <p:spPr>
            <a:xfrm>
              <a:off x="10515629" y="3075350"/>
              <a:ext cx="45240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xmlns="" id="{FE9E7DE7-6001-4B87-9067-7849314EC6F9}"/>
                </a:ext>
              </a:extLst>
            </p:cNvPr>
            <p:cNvCxnSpPr>
              <a:cxnSpLocks/>
            </p:cNvCxnSpPr>
            <p:nvPr/>
          </p:nvCxnSpPr>
          <p:spPr>
            <a:xfrm>
              <a:off x="10968038" y="3075350"/>
              <a:ext cx="0" cy="42085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xmlns="" id="{872CEC03-422D-429A-A391-623BF2FD6E6C}"/>
                </a:ext>
              </a:extLst>
            </p:cNvPr>
            <p:cNvCxnSpPr>
              <a:cxnSpLocks/>
            </p:cNvCxnSpPr>
            <p:nvPr/>
          </p:nvCxnSpPr>
          <p:spPr>
            <a:xfrm>
              <a:off x="10968038" y="2641791"/>
              <a:ext cx="0" cy="42085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xmlns="" id="{56765D58-9AE6-4F4C-967D-97A43FCDD5A0}"/>
                </a:ext>
              </a:extLst>
            </p:cNvPr>
            <p:cNvCxnSpPr>
              <a:cxnSpLocks/>
            </p:cNvCxnSpPr>
            <p:nvPr/>
          </p:nvCxnSpPr>
          <p:spPr>
            <a:xfrm>
              <a:off x="10528328" y="2654496"/>
              <a:ext cx="0" cy="42085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xmlns="" id="{EABF5878-0752-4329-A3B0-0AFC2169DDDA}"/>
              </a:ext>
            </a:extLst>
          </p:cNvPr>
          <p:cNvCxnSpPr>
            <a:cxnSpLocks/>
          </p:cNvCxnSpPr>
          <p:nvPr/>
        </p:nvCxnSpPr>
        <p:spPr>
          <a:xfrm>
            <a:off x="8474075" y="4614863"/>
            <a:ext cx="0" cy="4206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xmlns="" id="{9674BB1F-BE88-42C8-9DDC-67E9A286CA74}"/>
              </a:ext>
            </a:extLst>
          </p:cNvPr>
          <p:cNvCxnSpPr>
            <a:cxnSpLocks/>
          </p:cNvCxnSpPr>
          <p:nvPr/>
        </p:nvCxnSpPr>
        <p:spPr>
          <a:xfrm>
            <a:off x="8474075" y="5035550"/>
            <a:ext cx="0" cy="4206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xmlns="" id="{38EB7547-6C6D-4CF4-845A-F66F8A7F73FD}"/>
              </a:ext>
            </a:extLst>
          </p:cNvPr>
          <p:cNvCxnSpPr>
            <a:cxnSpLocks/>
          </p:cNvCxnSpPr>
          <p:nvPr/>
        </p:nvCxnSpPr>
        <p:spPr>
          <a:xfrm>
            <a:off x="8664575" y="5033963"/>
            <a:ext cx="0" cy="4206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xmlns="" id="{905D7308-4299-4094-9E0C-ED06C76B7E12}"/>
              </a:ext>
            </a:extLst>
          </p:cNvPr>
          <p:cNvCxnSpPr/>
          <p:nvPr/>
        </p:nvCxnSpPr>
        <p:spPr>
          <a:xfrm>
            <a:off x="8647113" y="5040313"/>
            <a:ext cx="452437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xmlns="" id="{57D8F91D-2BAC-41C2-A39D-E32EBF4E3DAA}"/>
              </a:ext>
            </a:extLst>
          </p:cNvPr>
          <p:cNvCxnSpPr/>
          <p:nvPr/>
        </p:nvCxnSpPr>
        <p:spPr>
          <a:xfrm>
            <a:off x="8647113" y="5461000"/>
            <a:ext cx="45243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xmlns="" id="{457C349A-EF35-42AB-90B9-018854F58D4D}"/>
              </a:ext>
            </a:extLst>
          </p:cNvPr>
          <p:cNvCxnSpPr>
            <a:cxnSpLocks/>
          </p:cNvCxnSpPr>
          <p:nvPr/>
        </p:nvCxnSpPr>
        <p:spPr>
          <a:xfrm>
            <a:off x="9099550" y="5040313"/>
            <a:ext cx="0" cy="4206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xmlns="" id="{073A0217-9572-46E5-9BA8-6A8C61B07981}"/>
              </a:ext>
            </a:extLst>
          </p:cNvPr>
          <p:cNvCxnSpPr>
            <a:cxnSpLocks/>
          </p:cNvCxnSpPr>
          <p:nvPr/>
        </p:nvCxnSpPr>
        <p:spPr>
          <a:xfrm>
            <a:off x="8661400" y="4618038"/>
            <a:ext cx="0" cy="4222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xmlns="" id="{CB9F1477-539B-46E9-84B9-64ACEFB8D6F3}"/>
              </a:ext>
            </a:extLst>
          </p:cNvPr>
          <p:cNvCxnSpPr/>
          <p:nvPr/>
        </p:nvCxnSpPr>
        <p:spPr>
          <a:xfrm>
            <a:off x="8656638" y="4610100"/>
            <a:ext cx="45243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6492875" y="4622800"/>
            <a:ext cx="4548188" cy="871538"/>
            <a:chOff x="6493663" y="4623418"/>
            <a:chExt cx="4548011" cy="871185"/>
          </a:xfrm>
        </p:grpSpPr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xmlns="" id="{485EC803-FABB-4092-BA59-AD856D373717}"/>
                </a:ext>
              </a:extLst>
            </p:cNvPr>
            <p:cNvCxnSpPr/>
            <p:nvPr/>
          </p:nvCxnSpPr>
          <p:spPr>
            <a:xfrm>
              <a:off x="7108002" y="5056630"/>
              <a:ext cx="45241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xmlns="" id="{131D94A4-220E-4073-B90E-7BE0B430BB14}"/>
                </a:ext>
              </a:extLst>
            </p:cNvPr>
            <p:cNvCxnSpPr>
              <a:cxnSpLocks/>
            </p:cNvCxnSpPr>
            <p:nvPr/>
          </p:nvCxnSpPr>
          <p:spPr>
            <a:xfrm>
              <a:off x="7560421" y="5056630"/>
              <a:ext cx="0" cy="42051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xmlns="" id="{4EDF9C28-6E7B-46E0-AA76-128871DC2F1F}"/>
                </a:ext>
              </a:extLst>
            </p:cNvPr>
            <p:cNvCxnSpPr>
              <a:cxnSpLocks/>
            </p:cNvCxnSpPr>
            <p:nvPr/>
          </p:nvCxnSpPr>
          <p:spPr>
            <a:xfrm>
              <a:off x="7562009" y="4636113"/>
              <a:ext cx="0" cy="42051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xmlns="" id="{AFE9F546-31FD-45E5-941A-FF1F9C460D1E}"/>
                </a:ext>
              </a:extLst>
            </p:cNvPr>
            <p:cNvCxnSpPr>
              <a:cxnSpLocks/>
            </p:cNvCxnSpPr>
            <p:nvPr/>
          </p:nvCxnSpPr>
          <p:spPr>
            <a:xfrm>
              <a:off x="7120702" y="4636113"/>
              <a:ext cx="0" cy="42051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xmlns="" id="{7F19AF16-C804-44DA-B2F2-691790670DEB}"/>
                </a:ext>
              </a:extLst>
            </p:cNvPr>
            <p:cNvCxnSpPr>
              <a:cxnSpLocks/>
            </p:cNvCxnSpPr>
            <p:nvPr/>
          </p:nvCxnSpPr>
          <p:spPr>
            <a:xfrm>
              <a:off x="7785838" y="5055043"/>
              <a:ext cx="25399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xmlns="" id="{7588AAAA-011E-478C-A97C-F8172A35FC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2833" y="4936029"/>
              <a:ext cx="0" cy="24120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xmlns="" id="{7069F232-2840-4CE0-8C2F-B588547C9C4F}"/>
                </a:ext>
              </a:extLst>
            </p:cNvPr>
            <p:cNvCxnSpPr>
              <a:cxnSpLocks/>
            </p:cNvCxnSpPr>
            <p:nvPr/>
          </p:nvCxnSpPr>
          <p:spPr>
            <a:xfrm>
              <a:off x="9373276" y="4989982"/>
              <a:ext cx="39368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xmlns="" id="{030C8409-EEAA-4138-A139-B10F9913B50C}"/>
                </a:ext>
              </a:extLst>
            </p:cNvPr>
            <p:cNvCxnSpPr>
              <a:cxnSpLocks/>
            </p:cNvCxnSpPr>
            <p:nvPr/>
          </p:nvCxnSpPr>
          <p:spPr>
            <a:xfrm>
              <a:off x="9373276" y="5178818"/>
              <a:ext cx="39368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xmlns="" id="{93E94833-7F30-4DDA-A45B-1F8A589BE0C6}"/>
                </a:ext>
              </a:extLst>
            </p:cNvPr>
            <p:cNvCxnSpPr/>
            <p:nvPr/>
          </p:nvCxnSpPr>
          <p:spPr>
            <a:xfrm>
              <a:off x="10036825" y="5064564"/>
              <a:ext cx="45242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xmlns="" id="{543E9B9D-8D46-48F4-BE97-5F9E593C38FD}"/>
                </a:ext>
              </a:extLst>
            </p:cNvPr>
            <p:cNvCxnSpPr/>
            <p:nvPr/>
          </p:nvCxnSpPr>
          <p:spPr>
            <a:xfrm>
              <a:off x="10036825" y="5485082"/>
              <a:ext cx="45242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xmlns="" id="{91ECA8AD-C585-4020-9F5E-2CA165E85143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245" y="5064564"/>
              <a:ext cx="0" cy="42051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xmlns="" id="{90BA96A7-4D9B-4387-85B6-59658075A54B}"/>
                </a:ext>
              </a:extLst>
            </p:cNvPr>
            <p:cNvCxnSpPr>
              <a:cxnSpLocks/>
            </p:cNvCxnSpPr>
            <p:nvPr/>
          </p:nvCxnSpPr>
          <p:spPr>
            <a:xfrm>
              <a:off x="10046350" y="4642460"/>
              <a:ext cx="0" cy="42210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xmlns="" id="{6D9F2026-B5EC-45B8-92BC-423C26000173}"/>
                </a:ext>
              </a:extLst>
            </p:cNvPr>
            <p:cNvCxnSpPr/>
            <p:nvPr/>
          </p:nvCxnSpPr>
          <p:spPr>
            <a:xfrm>
              <a:off x="10046350" y="4636113"/>
              <a:ext cx="45242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xmlns="" id="{71C9AA6E-76D4-417C-B867-48BB09E8885A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245" y="4636113"/>
              <a:ext cx="0" cy="42051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xmlns="" id="{6A2A9337-A6D7-4841-931F-78FE21CBC79B}"/>
                </a:ext>
              </a:extLst>
            </p:cNvPr>
            <p:cNvCxnSpPr>
              <a:cxnSpLocks/>
            </p:cNvCxnSpPr>
            <p:nvPr/>
          </p:nvCxnSpPr>
          <p:spPr>
            <a:xfrm>
              <a:off x="6944495" y="5064564"/>
              <a:ext cx="0" cy="42051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xmlns="" id="{F98B0697-5249-4C26-BCD4-5119BF08831F}"/>
                </a:ext>
              </a:extLst>
            </p:cNvPr>
            <p:cNvCxnSpPr/>
            <p:nvPr/>
          </p:nvCxnSpPr>
          <p:spPr>
            <a:xfrm>
              <a:off x="6493663" y="4636113"/>
              <a:ext cx="45242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xmlns="" id="{8A9D65CA-236D-4EC1-8C05-AFA17C523DDB}"/>
                </a:ext>
              </a:extLst>
            </p:cNvPr>
            <p:cNvCxnSpPr>
              <a:cxnSpLocks/>
            </p:cNvCxnSpPr>
            <p:nvPr/>
          </p:nvCxnSpPr>
          <p:spPr>
            <a:xfrm>
              <a:off x="6944495" y="4636113"/>
              <a:ext cx="0" cy="42051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xmlns="" id="{D38955D4-8C98-4307-B5F7-1FA0D41F5AAE}"/>
                </a:ext>
              </a:extLst>
            </p:cNvPr>
            <p:cNvCxnSpPr>
              <a:cxnSpLocks/>
            </p:cNvCxnSpPr>
            <p:nvPr/>
          </p:nvCxnSpPr>
          <p:spPr>
            <a:xfrm>
              <a:off x="10044763" y="5074085"/>
              <a:ext cx="0" cy="42051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xmlns="" id="{C2152481-1717-439A-B9D6-70415EAE3D33}"/>
                </a:ext>
              </a:extLst>
            </p:cNvPr>
            <p:cNvCxnSpPr/>
            <p:nvPr/>
          </p:nvCxnSpPr>
          <p:spPr>
            <a:xfrm>
              <a:off x="10587667" y="5043936"/>
              <a:ext cx="45241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xmlns="" id="{C3735559-2FA1-4266-A8B9-F168677CA1ED}"/>
                </a:ext>
              </a:extLst>
            </p:cNvPr>
            <p:cNvCxnSpPr>
              <a:cxnSpLocks/>
            </p:cNvCxnSpPr>
            <p:nvPr/>
          </p:nvCxnSpPr>
          <p:spPr>
            <a:xfrm>
              <a:off x="11040086" y="5043936"/>
              <a:ext cx="0" cy="42210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xmlns="" id="{C65BBFB9-6107-417B-BB01-A522BE73954D}"/>
                </a:ext>
              </a:extLst>
            </p:cNvPr>
            <p:cNvCxnSpPr>
              <a:cxnSpLocks/>
            </p:cNvCxnSpPr>
            <p:nvPr/>
          </p:nvCxnSpPr>
          <p:spPr>
            <a:xfrm>
              <a:off x="11041674" y="4623418"/>
              <a:ext cx="0" cy="42051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xmlns="" id="{A925CA5E-BB84-4FFF-974D-8A56C77EC1E8}"/>
                </a:ext>
              </a:extLst>
            </p:cNvPr>
            <p:cNvCxnSpPr>
              <a:cxnSpLocks/>
            </p:cNvCxnSpPr>
            <p:nvPr/>
          </p:nvCxnSpPr>
          <p:spPr>
            <a:xfrm>
              <a:off x="10600366" y="4623418"/>
              <a:ext cx="0" cy="42051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/>
          <p:cNvGrpSpPr>
            <a:grpSpLocks/>
          </p:cNvGrpSpPr>
          <p:nvPr/>
        </p:nvGrpSpPr>
        <p:grpSpPr bwMode="auto">
          <a:xfrm>
            <a:off x="4498975" y="2673350"/>
            <a:ext cx="995363" cy="862013"/>
            <a:chOff x="4774212" y="2654810"/>
            <a:chExt cx="1076531" cy="872260"/>
          </a:xfrm>
        </p:grpSpPr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xmlns="" id="{DB240F70-FDE5-4A97-A4A9-2CEB840DE4BD}"/>
                </a:ext>
              </a:extLst>
            </p:cNvPr>
            <p:cNvCxnSpPr/>
            <p:nvPr/>
          </p:nvCxnSpPr>
          <p:spPr>
            <a:xfrm>
              <a:off x="4774212" y="3101381"/>
              <a:ext cx="489333" cy="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xmlns="" id="{757B59E4-7D2B-4ED5-B9C4-1E1CFCF7161A}"/>
                </a:ext>
              </a:extLst>
            </p:cNvPr>
            <p:cNvCxnSpPr/>
            <p:nvPr/>
          </p:nvCxnSpPr>
          <p:spPr>
            <a:xfrm>
              <a:off x="4774212" y="3527070"/>
              <a:ext cx="489333" cy="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xmlns="" id="{4DF14847-3C70-41FD-986A-D69DBA99C4A0}"/>
                </a:ext>
              </a:extLst>
            </p:cNvPr>
            <p:cNvCxnSpPr>
              <a:cxnSpLocks/>
            </p:cNvCxnSpPr>
            <p:nvPr/>
          </p:nvCxnSpPr>
          <p:spPr>
            <a:xfrm>
              <a:off x="5260111" y="3101381"/>
              <a:ext cx="0" cy="425689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xmlns="" id="{FDB0D8A4-E6BC-4DB3-B3F9-DDF383E8B30D}"/>
                </a:ext>
              </a:extLst>
            </p:cNvPr>
            <p:cNvCxnSpPr>
              <a:cxnSpLocks/>
            </p:cNvCxnSpPr>
            <p:nvPr/>
          </p:nvCxnSpPr>
          <p:spPr>
            <a:xfrm>
              <a:off x="4781080" y="2675693"/>
              <a:ext cx="0" cy="425688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xmlns="" id="{93C17A43-A6E4-4176-836D-1113204DE018}"/>
                </a:ext>
              </a:extLst>
            </p:cNvPr>
            <p:cNvCxnSpPr/>
            <p:nvPr/>
          </p:nvCxnSpPr>
          <p:spPr>
            <a:xfrm>
              <a:off x="4784514" y="2667661"/>
              <a:ext cx="489333" cy="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xmlns="" id="{5BF058BE-422D-4F63-8A76-360BFF5CB971}"/>
                </a:ext>
              </a:extLst>
            </p:cNvPr>
            <p:cNvCxnSpPr>
              <a:cxnSpLocks/>
            </p:cNvCxnSpPr>
            <p:nvPr/>
          </p:nvCxnSpPr>
          <p:spPr>
            <a:xfrm>
              <a:off x="5260111" y="2654810"/>
              <a:ext cx="0" cy="425689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xmlns="" id="{5036ABC2-AAB5-4FAD-8F6D-22BAC9FE51AB}"/>
                </a:ext>
              </a:extLst>
            </p:cNvPr>
            <p:cNvCxnSpPr>
              <a:cxnSpLocks/>
            </p:cNvCxnSpPr>
            <p:nvPr/>
          </p:nvCxnSpPr>
          <p:spPr>
            <a:xfrm>
              <a:off x="5849026" y="3101381"/>
              <a:ext cx="0" cy="425689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xmlns="" id="{A0FB551E-7C4A-43F9-941C-D3A9A75BEEB2}"/>
                </a:ext>
              </a:extLst>
            </p:cNvPr>
            <p:cNvCxnSpPr/>
            <p:nvPr/>
          </p:nvCxnSpPr>
          <p:spPr>
            <a:xfrm>
              <a:off x="5361410" y="2667661"/>
              <a:ext cx="489333" cy="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xmlns="" id="{70E2EE4C-AA8A-4EB7-8DFA-93E62D4FEA2A}"/>
                </a:ext>
              </a:extLst>
            </p:cNvPr>
            <p:cNvCxnSpPr>
              <a:cxnSpLocks/>
            </p:cNvCxnSpPr>
            <p:nvPr/>
          </p:nvCxnSpPr>
          <p:spPr>
            <a:xfrm>
              <a:off x="5849026" y="2667661"/>
              <a:ext cx="0" cy="425689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>
            <a:grpSpLocks/>
          </p:cNvGrpSpPr>
          <p:nvPr/>
        </p:nvGrpSpPr>
        <p:grpSpPr bwMode="auto">
          <a:xfrm>
            <a:off x="8201421" y="2650331"/>
            <a:ext cx="635000" cy="868362"/>
            <a:chOff x="8413996" y="2650461"/>
            <a:chExt cx="635533" cy="869353"/>
          </a:xfrm>
        </p:grpSpPr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xmlns="" id="{8EFB43D0-7664-4172-8E2A-F2172AF322F2}"/>
                </a:ext>
              </a:extLst>
            </p:cNvPr>
            <p:cNvCxnSpPr>
              <a:cxnSpLocks/>
            </p:cNvCxnSpPr>
            <p:nvPr/>
          </p:nvCxnSpPr>
          <p:spPr>
            <a:xfrm>
              <a:off x="8413996" y="2650461"/>
              <a:ext cx="0" cy="421167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xmlns="" id="{1F385305-DF03-4D64-A6C2-E55DAA3D30C4}"/>
                </a:ext>
              </a:extLst>
            </p:cNvPr>
            <p:cNvCxnSpPr>
              <a:cxnSpLocks/>
            </p:cNvCxnSpPr>
            <p:nvPr/>
          </p:nvCxnSpPr>
          <p:spPr>
            <a:xfrm>
              <a:off x="8413996" y="3084343"/>
              <a:ext cx="0" cy="421168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xmlns="" id="{2AFDA3CC-CDAA-4A94-8987-75D413ABE6FE}"/>
                </a:ext>
              </a:extLst>
            </p:cNvPr>
            <p:cNvCxnSpPr>
              <a:cxnSpLocks/>
            </p:cNvCxnSpPr>
            <p:nvPr/>
          </p:nvCxnSpPr>
          <p:spPr>
            <a:xfrm>
              <a:off x="8596711" y="3073218"/>
              <a:ext cx="0" cy="421167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xmlns="" id="{A2AF663F-EFFF-446E-849C-6D02A44FA076}"/>
                </a:ext>
              </a:extLst>
            </p:cNvPr>
            <p:cNvCxnSpPr/>
            <p:nvPr/>
          </p:nvCxnSpPr>
          <p:spPr>
            <a:xfrm>
              <a:off x="8596711" y="3071628"/>
              <a:ext cx="452818" cy="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xmlns="" id="{39DA49C2-7F19-4032-AFF4-05EF62318785}"/>
                </a:ext>
              </a:extLst>
            </p:cNvPr>
            <p:cNvCxnSpPr/>
            <p:nvPr/>
          </p:nvCxnSpPr>
          <p:spPr>
            <a:xfrm>
              <a:off x="8596711" y="3507100"/>
              <a:ext cx="452818" cy="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xmlns="" id="{105B57F1-A9C5-444B-9351-F88BAAE754DE}"/>
                </a:ext>
              </a:extLst>
            </p:cNvPr>
            <p:cNvCxnSpPr>
              <a:cxnSpLocks/>
            </p:cNvCxnSpPr>
            <p:nvPr/>
          </p:nvCxnSpPr>
          <p:spPr>
            <a:xfrm>
              <a:off x="9039996" y="3098647"/>
              <a:ext cx="0" cy="421167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xmlns="" id="{BE001100-20CC-44B7-A84F-1B44F10BF1DE}"/>
                </a:ext>
              </a:extLst>
            </p:cNvPr>
            <p:cNvCxnSpPr>
              <a:cxnSpLocks/>
            </p:cNvCxnSpPr>
            <p:nvPr/>
          </p:nvCxnSpPr>
          <p:spPr>
            <a:xfrm>
              <a:off x="8596711" y="2663175"/>
              <a:ext cx="0" cy="421167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xmlns="" id="{860FDEB5-0AAE-48AD-934B-A9C3FD5C3562}"/>
                </a:ext>
              </a:extLst>
            </p:cNvPr>
            <p:cNvCxnSpPr/>
            <p:nvPr/>
          </p:nvCxnSpPr>
          <p:spPr>
            <a:xfrm>
              <a:off x="8596711" y="2655228"/>
              <a:ext cx="452818" cy="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repeatCount="8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repeatCount="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06315 0.091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1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1836 -0.028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/>
      <p:bldP spid="70" grpId="0" animBg="1"/>
      <p:bldP spid="131" grpId="0"/>
      <p:bldP spid="16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195</Words>
  <Application>Microsoft Office PowerPoint</Application>
  <PresentationFormat>Widescreen</PresentationFormat>
  <Paragraphs>58</Paragraphs>
  <Slides>11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DELL</cp:lastModifiedBy>
  <cp:revision>34</cp:revision>
  <dcterms:created xsi:type="dcterms:W3CDTF">2022-10-27T12:45:11Z</dcterms:created>
  <dcterms:modified xsi:type="dcterms:W3CDTF">2023-03-17T13:44:11Z</dcterms:modified>
</cp:coreProperties>
</file>