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6" r:id="rId2"/>
    <p:sldId id="267" r:id="rId3"/>
    <p:sldId id="273" r:id="rId4"/>
    <p:sldId id="274" r:id="rId5"/>
    <p:sldId id="275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BDD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2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36D7CF6-129A-4D24-9C15-351709CA642D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4A836CF-C9CB-4D69-B508-0F84DD386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73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88648B-0647-4422-9EB2-84CBCF3D0FCF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62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90C9C-DD22-49D3-9EB5-E27995515A58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221F-97C9-4E38-A49C-F7EB8C7EA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4695D-484C-4564-885A-407379E87827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0AA77-B17A-4A39-8FEB-27555F0CB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A3D3-1047-47DB-8D44-AA67A5518642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41C37-A57F-4066-AF36-4BAE52800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0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/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/>
            <p:cNvSpPr>
              <a:spLocks/>
            </p:cNvSpPr>
            <p:nvPr/>
          </p:nvSpPr>
          <p:spPr bwMode="auto">
            <a:xfrm>
              <a:off x="661185" y="219519"/>
              <a:ext cx="8068819" cy="4788281"/>
            </a:xfrm>
            <a:custGeom>
              <a:avLst/>
              <a:gdLst>
                <a:gd name="T0" fmla="*/ 7146 w 257584"/>
                <a:gd name="T1" fmla="*/ 1 h 146846"/>
                <a:gd name="T2" fmla="*/ 1 w 257584"/>
                <a:gd name="T3" fmla="*/ 7146 h 146846"/>
                <a:gd name="T4" fmla="*/ 1 w 257584"/>
                <a:gd name="T5" fmla="*/ 139700 h 146846"/>
                <a:gd name="T6" fmla="*/ 7146 w 257584"/>
                <a:gd name="T7" fmla="*/ 146845 h 146846"/>
                <a:gd name="T8" fmla="*/ 250438 w 257584"/>
                <a:gd name="T9" fmla="*/ 146845 h 146846"/>
                <a:gd name="T10" fmla="*/ 257584 w 257584"/>
                <a:gd name="T11" fmla="*/ 139700 h 146846"/>
                <a:gd name="T12" fmla="*/ 257584 w 257584"/>
                <a:gd name="T13" fmla="*/ 7146 h 146846"/>
                <a:gd name="T14" fmla="*/ 250438 w 257584"/>
                <a:gd name="T15" fmla="*/ 1 h 146846"/>
                <a:gd name="T16" fmla="*/ 7146 w 257584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4" name="Google Shape;994;p14"/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4" name="Google Shape;996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sp>
          <p:nvSpPr>
            <p:cNvPr id="5" name="Google Shape;997;p14"/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9452 h 9453"/>
                <a:gd name="T4" fmla="*/ 18186 w 18186"/>
                <a:gd name="T5" fmla="*/ 9452 h 9453"/>
                <a:gd name="T6" fmla="*/ 16824 w 18186"/>
                <a:gd name="T7" fmla="*/ 4613 h 9453"/>
                <a:gd name="T8" fmla="*/ 18186 w 18186"/>
                <a:gd name="T9" fmla="*/ 0 h 9453"/>
                <a:gd name="T10" fmla="*/ 0 w 18186"/>
                <a:gd name="T11" fmla="*/ 0 h 9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grpSp>
          <p:nvGrpSpPr>
            <p:cNvPr id="6" name="Google Shape;998;p14"/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/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9225 h 9226"/>
                  <a:gd name="T4" fmla="*/ 18186 w 18186"/>
                  <a:gd name="T5" fmla="*/ 9225 h 9226"/>
                  <a:gd name="T6" fmla="*/ 16824 w 18186"/>
                  <a:gd name="T7" fmla="*/ 4462 h 9226"/>
                  <a:gd name="T8" fmla="*/ 18186 w 18186"/>
                  <a:gd name="T9" fmla="*/ 0 h 9226"/>
                  <a:gd name="T10" fmla="*/ 0 w 18186"/>
                  <a:gd name="T11" fmla="*/ 0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</a:endParaRPr>
              </a:p>
            </p:txBody>
          </p:sp>
        </p:grpSp>
        <p:grpSp>
          <p:nvGrpSpPr>
            <p:cNvPr id="7" name="Google Shape;1001;p14"/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/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0" name="Google Shape;1003;p14"/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9452 h 9453"/>
                  <a:gd name="T4" fmla="*/ 18148 w 18148"/>
                  <a:gd name="T5" fmla="*/ 9452 h 9453"/>
                  <a:gd name="T6" fmla="*/ 16787 w 18148"/>
                  <a:gd name="T7" fmla="*/ 4688 h 9453"/>
                  <a:gd name="T8" fmla="*/ 18148 w 18148"/>
                  <a:gd name="T9" fmla="*/ 0 h 9453"/>
                  <a:gd name="T10" fmla="*/ 0 w 18148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8" name="Google Shape;1004;p14"/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/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9452 h 9453"/>
                  <a:gd name="T4" fmla="*/ 18186 w 18186"/>
                  <a:gd name="T5" fmla="*/ 9452 h 9453"/>
                  <a:gd name="T6" fmla="*/ 16824 w 18186"/>
                  <a:gd name="T7" fmla="*/ 4613 h 9453"/>
                  <a:gd name="T8" fmla="*/ 18186 w 18186"/>
                  <a:gd name="T9" fmla="*/ 0 h 9453"/>
                  <a:gd name="T10" fmla="*/ 0 w 18186"/>
                  <a:gd name="T11" fmla="*/ 0 h 9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</a:endParaRPr>
              </a:p>
            </p:txBody>
          </p:sp>
        </p:grpSp>
        <p:grpSp>
          <p:nvGrpSpPr>
            <p:cNvPr id="9" name="Google Shape;1007;p14"/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6" name="Google Shape;1009;p14"/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10" name="Google Shape;1010;p14"/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/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 h 9226"/>
                  <a:gd name="T2" fmla="*/ 0 w 18186"/>
                  <a:gd name="T3" fmla="*/ 9226 h 9226"/>
                  <a:gd name="T4" fmla="*/ 18186 w 18186"/>
                  <a:gd name="T5" fmla="*/ 9226 h 9226"/>
                  <a:gd name="T6" fmla="*/ 16673 w 18186"/>
                  <a:gd name="T7" fmla="*/ 4462 h 9226"/>
                  <a:gd name="T8" fmla="*/ 18186 w 18186"/>
                  <a:gd name="T9" fmla="*/ 1 h 9226"/>
                  <a:gd name="T10" fmla="*/ 0 w 18186"/>
                  <a:gd name="T11" fmla="*/ 1 h 9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latin typeface="+mn-lt"/>
              </a:endParaRPr>
            </a:p>
          </p:txBody>
        </p:sp>
        <p:sp>
          <p:nvSpPr>
            <p:cNvPr id="12" name="Google Shape;1014;p14"/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7146 w 257093"/>
                <a:gd name="T1" fmla="*/ 1 h 146846"/>
                <a:gd name="T2" fmla="*/ 1 w 257093"/>
                <a:gd name="T3" fmla="*/ 7146 h 146846"/>
                <a:gd name="T4" fmla="*/ 1 w 257093"/>
                <a:gd name="T5" fmla="*/ 139700 h 146846"/>
                <a:gd name="T6" fmla="*/ 7146 w 257093"/>
                <a:gd name="T7" fmla="*/ 146845 h 146846"/>
                <a:gd name="T8" fmla="*/ 249947 w 257093"/>
                <a:gd name="T9" fmla="*/ 146845 h 146846"/>
                <a:gd name="T10" fmla="*/ 257093 w 257093"/>
                <a:gd name="T11" fmla="*/ 139700 h 146846"/>
                <a:gd name="T12" fmla="*/ 257093 w 257093"/>
                <a:gd name="T13" fmla="*/ 7146 h 146846"/>
                <a:gd name="T14" fmla="*/ 249947 w 257093"/>
                <a:gd name="T15" fmla="*/ 1 h 146846"/>
                <a:gd name="T16" fmla="*/ 7146 w 257093"/>
                <a:gd name="T17" fmla="*/ 1 h 146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5" name="Google Shape;1082;p14"/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6" name="Google Shape;1083;p14"/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7" name="Google Shape;1084;p14"/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8" name="Google Shape;1085;p14"/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9" name="Google Shape;1086;p14"/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0" name="Google Shape;1082;p14"/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1" name="Google Shape;1083;p14"/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2" name="Google Shape;1084;p14"/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3" name="Google Shape;1085;p14"/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4" name="Google Shape;1086;p14"/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5" name="Google Shape;1082;p14"/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6" name="Google Shape;1083;p14"/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7" name="Google Shape;1084;p14"/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8" name="Google Shape;1085;p14"/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9" name="Google Shape;1086;p14"/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082;p14"/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1" name="Google Shape;1083;p14"/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2" name="Google Shape;1084;p14"/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3" name="Google Shape;1085;p14"/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" name="Google Shape;1086;p14"/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5" name="Google Shape;1082;p14"/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6" name="Google Shape;1083;p14"/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7" name="Google Shape;1084;p14"/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8" name="Google Shape;1085;p14"/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9" name="Google Shape;1086;p14"/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0" name="Google Shape;1082;p14"/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1083;p14"/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2" name="Google Shape;1084;p14"/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3" name="Google Shape;1085;p14"/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4" name="Google Shape;1086;p14"/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5" name="Google Shape;1082;p14"/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6" name="Google Shape;1083;p14"/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7" name="Google Shape;1084;p14"/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8" name="Google Shape;1085;p14"/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9" name="Google Shape;1086;p14"/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0" name="Google Shape;1082;p14"/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1" name="Google Shape;1083;p14"/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2" name="Google Shape;1084;p14"/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3" name="Google Shape;1085;p14"/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4" name="Google Shape;1086;p14"/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5" name="Google Shape;1082;p14"/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1286 w 2534"/>
              <a:gd name="T1" fmla="*/ 1 h 4047"/>
              <a:gd name="T2" fmla="*/ 0 w 2534"/>
              <a:gd name="T3" fmla="*/ 2042 h 4047"/>
              <a:gd name="T4" fmla="*/ 1286 w 2534"/>
              <a:gd name="T5" fmla="*/ 4046 h 4047"/>
              <a:gd name="T6" fmla="*/ 2533 w 2534"/>
              <a:gd name="T7" fmla="*/ 2042 h 4047"/>
              <a:gd name="T8" fmla="*/ 1286 w 2534"/>
              <a:gd name="T9" fmla="*/ 1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6" name="Google Shape;1083;p14"/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794 w 10360"/>
              <a:gd name="T1" fmla="*/ 1 h 2534"/>
              <a:gd name="T2" fmla="*/ 0 w 10360"/>
              <a:gd name="T3" fmla="*/ 1286 h 2534"/>
              <a:gd name="T4" fmla="*/ 794 w 10360"/>
              <a:gd name="T5" fmla="*/ 2534 h 2534"/>
              <a:gd name="T6" fmla="*/ 9566 w 10360"/>
              <a:gd name="T7" fmla="*/ 2534 h 2534"/>
              <a:gd name="T8" fmla="*/ 10360 w 10360"/>
              <a:gd name="T9" fmla="*/ 1286 h 2534"/>
              <a:gd name="T10" fmla="*/ 9566 w 10360"/>
              <a:gd name="T11" fmla="*/ 1 h 2534"/>
              <a:gd name="T12" fmla="*/ 794 w 10360"/>
              <a:gd name="T13" fmla="*/ 1 h 2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7" name="Google Shape;1084;p14"/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1021 w 1022"/>
              <a:gd name="T1" fmla="*/ 1 h 1"/>
              <a:gd name="T2" fmla="*/ 38 w 1022"/>
              <a:gd name="T3" fmla="*/ 1 h 1"/>
              <a:gd name="T4" fmla="*/ 38 w 1022"/>
              <a:gd name="T5" fmla="*/ 1 h 1"/>
              <a:gd name="T6" fmla="*/ 38 w 1022"/>
              <a:gd name="T7" fmla="*/ 1 h 1"/>
              <a:gd name="T8" fmla="*/ 1021 w 1022"/>
              <a:gd name="T9" fmla="*/ 1 h 1"/>
              <a:gd name="T10" fmla="*/ 1021 w 1022"/>
              <a:gd name="T11" fmla="*/ 1 h 1"/>
              <a:gd name="T12" fmla="*/ 1 w 1022"/>
              <a:gd name="T13" fmla="*/ 1 h 1"/>
              <a:gd name="T14" fmla="*/ 1 w 1022"/>
              <a:gd name="T15" fmla="*/ 1 h 1"/>
              <a:gd name="T16" fmla="*/ 1 w 1022"/>
              <a:gd name="T17" fmla="*/ 1 h 1"/>
              <a:gd name="T18" fmla="*/ 1 w 1022"/>
              <a:gd name="T19" fmla="*/ 1 h 1"/>
              <a:gd name="T20" fmla="*/ 1 w 1022"/>
              <a:gd name="T21" fmla="*/ 1 h 1"/>
              <a:gd name="T22" fmla="*/ 1 w 1022"/>
              <a:gd name="T23" fmla="*/ 1 h 1"/>
              <a:gd name="T24" fmla="*/ 1 w 1022"/>
              <a:gd name="T25" fmla="*/ 1 h 1"/>
              <a:gd name="T26" fmla="*/ 1 w 1022"/>
              <a:gd name="T27" fmla="*/ 1 h 1"/>
              <a:gd name="T28" fmla="*/ 1 w 1022"/>
              <a:gd name="T29" fmla="*/ 1 h 1"/>
              <a:gd name="T30" fmla="*/ 1 w 1022"/>
              <a:gd name="T31" fmla="*/ 1 h 1"/>
              <a:gd name="T32" fmla="*/ 1 w 1022"/>
              <a:gd name="T33" fmla="*/ 1 h 1"/>
              <a:gd name="T34" fmla="*/ 1 w 1022"/>
              <a:gd name="T35" fmla="*/ 1 h 1"/>
              <a:gd name="T36" fmla="*/ 1 w 1022"/>
              <a:gd name="T37" fmla="*/ 1 h 1"/>
              <a:gd name="T38" fmla="*/ 1 w 1022"/>
              <a:gd name="T39" fmla="*/ 1 h 1"/>
              <a:gd name="T40" fmla="*/ 1 w 1022"/>
              <a:gd name="T41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8" name="Google Shape;1085;p14"/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1 w 1"/>
              <a:gd name="T5" fmla="*/ 0 h 1"/>
              <a:gd name="T6" fmla="*/ 1 w 1"/>
              <a:gd name="T7" fmla="*/ 0 h 1"/>
              <a:gd name="T8" fmla="*/ 1 w 1"/>
              <a:gd name="T9" fmla="*/ 0 h 1"/>
              <a:gd name="T10" fmla="*/ 1 w 1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69" name="Google Shape;1086;p14"/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10057 w 10322"/>
              <a:gd name="T1" fmla="*/ 0 h 2193"/>
              <a:gd name="T2" fmla="*/ 10057 w 10322"/>
              <a:gd name="T3" fmla="*/ 0 h 2193"/>
              <a:gd name="T4" fmla="*/ 10095 w 10322"/>
              <a:gd name="T5" fmla="*/ 340 h 2193"/>
              <a:gd name="T6" fmla="*/ 9301 w 10322"/>
              <a:gd name="T7" fmla="*/ 1588 h 2193"/>
              <a:gd name="T8" fmla="*/ 530 w 10322"/>
              <a:gd name="T9" fmla="*/ 1588 h 2193"/>
              <a:gd name="T10" fmla="*/ 0 w 10322"/>
              <a:gd name="T11" fmla="*/ 1248 h 2193"/>
              <a:gd name="T12" fmla="*/ 0 w 10322"/>
              <a:gd name="T13" fmla="*/ 1248 h 2193"/>
              <a:gd name="T14" fmla="*/ 719 w 10322"/>
              <a:gd name="T15" fmla="*/ 2193 h 2193"/>
              <a:gd name="T16" fmla="*/ 9528 w 10322"/>
              <a:gd name="T17" fmla="*/ 2193 h 2193"/>
              <a:gd name="T18" fmla="*/ 10322 w 10322"/>
              <a:gd name="T19" fmla="*/ 945 h 2193"/>
              <a:gd name="T20" fmla="*/ 10322 w 10322"/>
              <a:gd name="T21" fmla="*/ 907 h 2193"/>
              <a:gd name="T22" fmla="*/ 10057 w 10322"/>
              <a:gd name="T23" fmla="*/ 0 h 2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60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445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9CFAC-A7A1-43B0-A63C-A1056D25CB69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C2D6-CE0C-4234-97EF-60FFB8534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1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E632-6E53-433A-8DCD-FA26BED3AAE1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2A22A-3C5A-45F6-BD83-FE275C810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01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5B99D-0AD4-465A-B439-9EBD4CB18E2D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AAC3C-05AC-4281-AFCC-98E8AC7CB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9E0B7-1DCF-48AD-A16A-4E6385EF8534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C2D0-CC55-4F7D-8FED-EEDD76BA5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4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59278-85FD-4C2D-A83A-083FC13254D3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39C4-5DFD-487E-A090-4222BF827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2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E1BBA-6E09-4F35-AEF6-C8962E0588A2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60CA-CC9A-4493-A78D-FCCE2DBD7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8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0D5A-19F1-4B73-8F2A-FE7D9DA524D0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260FC-BFD6-4A77-B027-B54F7B55E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3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AEFAE-6B0E-439C-8EF0-26FDBBF5AB03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AD96-7C72-498B-9834-5E231817B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5D5F8D-D364-4156-A9A3-CE08C3E6FE17}" type="datetimeFigureOut">
              <a:rPr lang="en-US"/>
              <a:pPr>
                <a:defRPr/>
              </a:pPr>
              <a:t>3/17/2023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79F7E-4AC4-4AB1-BDBC-924722805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audio" Target="file:///C:\Users\HP\Downloads\Am-thanh-tra-loi-dung-www_yeualo_com.mp3" TargetMode="Externa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video" Target="../media/media1.mp4"/><Relationship Id="rId7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audio" Target="file:///C:\Users\HP\Downloads\Am-thanh-tra-loi-dung-www_yeualo_com.mp3" TargetMode="External"/><Relationship Id="rId6" Type="http://schemas.openxmlformats.org/officeDocument/2006/relationships/image" Target="../media/image7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5"/>
          <a:stretch>
            <a:fillRect/>
          </a:stretch>
        </p:blipFill>
        <p:spPr bwMode="auto">
          <a:xfrm>
            <a:off x="15081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25650" y="1889125"/>
            <a:ext cx="81534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49:</a:t>
            </a:r>
            <a:r>
              <a:rPr lang="nl-NL" sz="32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SỐ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9" name="TextBox 7"/>
          <p:cNvSpPr txBox="1">
            <a:spLocks noChangeArrowheads="1"/>
          </p:cNvSpPr>
          <p:nvPr/>
        </p:nvSpPr>
        <p:spPr bwMode="auto">
          <a:xfrm>
            <a:off x="4114800" y="4003675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Thương</a:t>
            </a:r>
          </a:p>
        </p:txBody>
      </p: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4087813" y="4664075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Email: Lethuonghp93@gmail.com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4114800" y="5246689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Tiền Phong</a:t>
            </a:r>
          </a:p>
        </p:txBody>
      </p:sp>
      <p:sp>
        <p:nvSpPr>
          <p:cNvPr id="3082" name="TextBox 10"/>
          <p:cNvSpPr txBox="1">
            <a:spLocks noChangeArrowheads="1"/>
          </p:cNvSpPr>
          <p:nvPr/>
        </p:nvSpPr>
        <p:spPr bwMode="auto">
          <a:xfrm>
            <a:off x="5029200" y="6488114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10/2022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238" y="62182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165363"/>
      </p:ext>
    </p:extLst>
  </p:cSld>
  <p:clrMapOvr>
    <a:masterClrMapping/>
  </p:clrMapOvr>
  <p:transition advTm="1382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/>
          <p:cNvSpPr/>
          <p:nvPr/>
        </p:nvSpPr>
        <p:spPr bwMode="auto">
          <a:xfrm rot="2038944" flipH="1">
            <a:off x="3259138" y="2986088"/>
            <a:ext cx="830262" cy="3571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10"/>
          <p:cNvSpPr/>
          <p:nvPr/>
        </p:nvSpPr>
        <p:spPr bwMode="auto">
          <a:xfrm rot="20465032">
            <a:off x="7115175" y="2613025"/>
            <a:ext cx="1306513" cy="5603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2"/>
          <p:cNvSpPr/>
          <p:nvPr/>
        </p:nvSpPr>
        <p:spPr bwMode="auto">
          <a:xfrm>
            <a:off x="4849813" y="2727325"/>
            <a:ext cx="2927350" cy="1927225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190503"/>
              <a:gd name="connsiteY0" fmla="*/ 6316 h 955886"/>
              <a:gd name="connsiteX1" fmla="*/ 1027614 w 1190503"/>
              <a:gd name="connsiteY1" fmla="*/ 371930 h 955886"/>
              <a:gd name="connsiteX2" fmla="*/ 1185016 w 1190503"/>
              <a:gd name="connsiteY2" fmla="*/ 598028 h 955886"/>
              <a:gd name="connsiteX3" fmla="*/ 781546 w 1190503"/>
              <a:gd name="connsiteY3" fmla="*/ 740410 h 955886"/>
              <a:gd name="connsiteX4" fmla="*/ 399540 w 1190503"/>
              <a:gd name="connsiteY4" fmla="*/ 849142 h 955886"/>
              <a:gd name="connsiteX5" fmla="*/ 250629 w 1190503"/>
              <a:gd name="connsiteY5" fmla="*/ 955886 h 955886"/>
              <a:gd name="connsiteX6" fmla="*/ 0 w 1190503"/>
              <a:gd name="connsiteY6" fmla="*/ 869680 h 955886"/>
              <a:gd name="connsiteX7" fmla="*/ 708721 w 1190503"/>
              <a:gd name="connsiteY7" fmla="*/ 626257 h 955886"/>
              <a:gd name="connsiteX8" fmla="*/ 938329 w 1190503"/>
              <a:gd name="connsiteY8" fmla="*/ 375008 h 955886"/>
              <a:gd name="connsiteX9" fmla="*/ 955253 w 1190503"/>
              <a:gd name="connsiteY9" fmla="*/ 6316 h 955886"/>
              <a:gd name="connsiteX0" fmla="*/ 955253 w 1192019"/>
              <a:gd name="connsiteY0" fmla="*/ 6316 h 955886"/>
              <a:gd name="connsiteX1" fmla="*/ 1027614 w 1192019"/>
              <a:gd name="connsiteY1" fmla="*/ 371930 h 955886"/>
              <a:gd name="connsiteX2" fmla="*/ 899266 w 1192019"/>
              <a:gd name="connsiteY2" fmla="*/ 591678 h 955886"/>
              <a:gd name="connsiteX3" fmla="*/ 1185016 w 1192019"/>
              <a:gd name="connsiteY3" fmla="*/ 598028 h 955886"/>
              <a:gd name="connsiteX4" fmla="*/ 781546 w 1192019"/>
              <a:gd name="connsiteY4" fmla="*/ 740410 h 955886"/>
              <a:gd name="connsiteX5" fmla="*/ 399540 w 1192019"/>
              <a:gd name="connsiteY5" fmla="*/ 849142 h 955886"/>
              <a:gd name="connsiteX6" fmla="*/ 250629 w 1192019"/>
              <a:gd name="connsiteY6" fmla="*/ 955886 h 955886"/>
              <a:gd name="connsiteX7" fmla="*/ 0 w 1192019"/>
              <a:gd name="connsiteY7" fmla="*/ 869680 h 955886"/>
              <a:gd name="connsiteX8" fmla="*/ 708721 w 1192019"/>
              <a:gd name="connsiteY8" fmla="*/ 626257 h 955886"/>
              <a:gd name="connsiteX9" fmla="*/ 938329 w 1192019"/>
              <a:gd name="connsiteY9" fmla="*/ 375008 h 955886"/>
              <a:gd name="connsiteX10" fmla="*/ 955253 w 1192019"/>
              <a:gd name="connsiteY10" fmla="*/ 6316 h 955886"/>
              <a:gd name="connsiteX0" fmla="*/ 955253 w 1241948"/>
              <a:gd name="connsiteY0" fmla="*/ 6316 h 955886"/>
              <a:gd name="connsiteX1" fmla="*/ 1027614 w 1241948"/>
              <a:gd name="connsiteY1" fmla="*/ 371930 h 955886"/>
              <a:gd name="connsiteX2" fmla="*/ 899266 w 1241948"/>
              <a:gd name="connsiteY2" fmla="*/ 591678 h 955886"/>
              <a:gd name="connsiteX3" fmla="*/ 1235816 w 1241948"/>
              <a:gd name="connsiteY3" fmla="*/ 636128 h 955886"/>
              <a:gd name="connsiteX4" fmla="*/ 781546 w 1241948"/>
              <a:gd name="connsiteY4" fmla="*/ 740410 h 955886"/>
              <a:gd name="connsiteX5" fmla="*/ 399540 w 1241948"/>
              <a:gd name="connsiteY5" fmla="*/ 849142 h 955886"/>
              <a:gd name="connsiteX6" fmla="*/ 250629 w 1241948"/>
              <a:gd name="connsiteY6" fmla="*/ 955886 h 955886"/>
              <a:gd name="connsiteX7" fmla="*/ 0 w 1241948"/>
              <a:gd name="connsiteY7" fmla="*/ 869680 h 955886"/>
              <a:gd name="connsiteX8" fmla="*/ 708721 w 1241948"/>
              <a:gd name="connsiteY8" fmla="*/ 626257 h 955886"/>
              <a:gd name="connsiteX9" fmla="*/ 938329 w 1241948"/>
              <a:gd name="connsiteY9" fmla="*/ 375008 h 955886"/>
              <a:gd name="connsiteX10" fmla="*/ 955253 w 1241948"/>
              <a:gd name="connsiteY10" fmla="*/ 6316 h 955886"/>
              <a:gd name="connsiteX0" fmla="*/ 955253 w 1240391"/>
              <a:gd name="connsiteY0" fmla="*/ 6316 h 955886"/>
              <a:gd name="connsiteX1" fmla="*/ 1027614 w 1240391"/>
              <a:gd name="connsiteY1" fmla="*/ 371930 h 955886"/>
              <a:gd name="connsiteX2" fmla="*/ 899266 w 1240391"/>
              <a:gd name="connsiteY2" fmla="*/ 591678 h 955886"/>
              <a:gd name="connsiteX3" fmla="*/ 1235816 w 1240391"/>
              <a:gd name="connsiteY3" fmla="*/ 636128 h 955886"/>
              <a:gd name="connsiteX4" fmla="*/ 1077065 w 1240391"/>
              <a:gd name="connsiteY4" fmla="*/ 756778 h 955886"/>
              <a:gd name="connsiteX5" fmla="*/ 781546 w 1240391"/>
              <a:gd name="connsiteY5" fmla="*/ 740410 h 955886"/>
              <a:gd name="connsiteX6" fmla="*/ 399540 w 1240391"/>
              <a:gd name="connsiteY6" fmla="*/ 849142 h 955886"/>
              <a:gd name="connsiteX7" fmla="*/ 250629 w 1240391"/>
              <a:gd name="connsiteY7" fmla="*/ 955886 h 955886"/>
              <a:gd name="connsiteX8" fmla="*/ 0 w 1240391"/>
              <a:gd name="connsiteY8" fmla="*/ 869680 h 955886"/>
              <a:gd name="connsiteX9" fmla="*/ 708721 w 1240391"/>
              <a:gd name="connsiteY9" fmla="*/ 626257 h 955886"/>
              <a:gd name="connsiteX10" fmla="*/ 938329 w 1240391"/>
              <a:gd name="connsiteY10" fmla="*/ 375008 h 955886"/>
              <a:gd name="connsiteX11" fmla="*/ 955253 w 1240391"/>
              <a:gd name="connsiteY11" fmla="*/ 6316 h 955886"/>
              <a:gd name="connsiteX0" fmla="*/ 955253 w 1235854"/>
              <a:gd name="connsiteY0" fmla="*/ 6316 h 955886"/>
              <a:gd name="connsiteX1" fmla="*/ 1027614 w 1235854"/>
              <a:gd name="connsiteY1" fmla="*/ 371930 h 955886"/>
              <a:gd name="connsiteX2" fmla="*/ 899266 w 1235854"/>
              <a:gd name="connsiteY2" fmla="*/ 591678 h 955886"/>
              <a:gd name="connsiteX3" fmla="*/ 1045316 w 1235854"/>
              <a:gd name="connsiteY3" fmla="*/ 686928 h 955886"/>
              <a:gd name="connsiteX4" fmla="*/ 1235816 w 1235854"/>
              <a:gd name="connsiteY4" fmla="*/ 636128 h 955886"/>
              <a:gd name="connsiteX5" fmla="*/ 1077065 w 1235854"/>
              <a:gd name="connsiteY5" fmla="*/ 756778 h 955886"/>
              <a:gd name="connsiteX6" fmla="*/ 781546 w 1235854"/>
              <a:gd name="connsiteY6" fmla="*/ 740410 h 955886"/>
              <a:gd name="connsiteX7" fmla="*/ 399540 w 1235854"/>
              <a:gd name="connsiteY7" fmla="*/ 849142 h 955886"/>
              <a:gd name="connsiteX8" fmla="*/ 250629 w 1235854"/>
              <a:gd name="connsiteY8" fmla="*/ 955886 h 955886"/>
              <a:gd name="connsiteX9" fmla="*/ 0 w 1235854"/>
              <a:gd name="connsiteY9" fmla="*/ 869680 h 955886"/>
              <a:gd name="connsiteX10" fmla="*/ 708721 w 1235854"/>
              <a:gd name="connsiteY10" fmla="*/ 626257 h 955886"/>
              <a:gd name="connsiteX11" fmla="*/ 938329 w 1235854"/>
              <a:gd name="connsiteY11" fmla="*/ 375008 h 955886"/>
              <a:gd name="connsiteX12" fmla="*/ 955253 w 1235854"/>
              <a:gd name="connsiteY12" fmla="*/ 6316 h 95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35854" h="955886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1056383" y="452557"/>
                  <a:pt x="873032" y="553995"/>
                  <a:pt x="899266" y="591678"/>
                </a:cubicBezTo>
                <a:cubicBezTo>
                  <a:pt x="905391" y="633594"/>
                  <a:pt x="989224" y="679520"/>
                  <a:pt x="1045316" y="686928"/>
                </a:cubicBezTo>
                <a:cubicBezTo>
                  <a:pt x="1101408" y="694336"/>
                  <a:pt x="1233700" y="613903"/>
                  <a:pt x="1235816" y="636128"/>
                </a:cubicBezTo>
                <a:cubicBezTo>
                  <a:pt x="1237933" y="658353"/>
                  <a:pt x="1152777" y="739398"/>
                  <a:pt x="1077065" y="756778"/>
                </a:cubicBezTo>
                <a:cubicBezTo>
                  <a:pt x="1001353" y="774158"/>
                  <a:pt x="893408" y="711258"/>
                  <a:pt x="781546" y="740410"/>
                </a:cubicBezTo>
                <a:cubicBezTo>
                  <a:pt x="681920" y="781785"/>
                  <a:pt x="499166" y="807767"/>
                  <a:pt x="399540" y="849142"/>
                </a:cubicBezTo>
                <a:lnTo>
                  <a:pt x="250629" y="955886"/>
                </a:lnTo>
                <a:lnTo>
                  <a:pt x="0" y="869680"/>
                </a:lnTo>
                <a:cubicBezTo>
                  <a:pt x="176559" y="707978"/>
                  <a:pt x="470587" y="686358"/>
                  <a:pt x="708721" y="626257"/>
                </a:cubicBezTo>
                <a:cubicBezTo>
                  <a:pt x="879990" y="529957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auto">
          <a:xfrm rot="20748657" flipH="1">
            <a:off x="1130300" y="3081338"/>
            <a:ext cx="731838" cy="4095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Isosceles Triangle 9"/>
          <p:cNvSpPr/>
          <p:nvPr/>
        </p:nvSpPr>
        <p:spPr bwMode="auto">
          <a:xfrm>
            <a:off x="1779588" y="3179763"/>
            <a:ext cx="5129212" cy="3573462"/>
          </a:xfrm>
          <a:custGeom>
            <a:avLst/>
            <a:gdLst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0 w 696036"/>
              <a:gd name="connsiteY0" fmla="*/ 1364776 h 1364776"/>
              <a:gd name="connsiteX1" fmla="*/ 348018 w 696036"/>
              <a:gd name="connsiteY1" fmla="*/ 0 h 1364776"/>
              <a:gd name="connsiteX2" fmla="*/ 696036 w 696036"/>
              <a:gd name="connsiteY2" fmla="*/ 1364776 h 1364776"/>
              <a:gd name="connsiteX3" fmla="*/ 0 w 696036"/>
              <a:gd name="connsiteY3" fmla="*/ 1364776 h 1364776"/>
              <a:gd name="connsiteX0" fmla="*/ 1112292 w 1808328"/>
              <a:gd name="connsiteY0" fmla="*/ 1337481 h 1337481"/>
              <a:gd name="connsiteX1" fmla="*/ 0 w 1808328"/>
              <a:gd name="connsiteY1" fmla="*/ 0 h 1337481"/>
              <a:gd name="connsiteX2" fmla="*/ 1808328 w 1808328"/>
              <a:gd name="connsiteY2" fmla="*/ 1337481 h 1337481"/>
              <a:gd name="connsiteX3" fmla="*/ 1112292 w 1808328"/>
              <a:gd name="connsiteY3" fmla="*/ 1337481 h 1337481"/>
              <a:gd name="connsiteX0" fmla="*/ 1112679 w 2046882"/>
              <a:gd name="connsiteY0" fmla="*/ 1457784 h 1457784"/>
              <a:gd name="connsiteX1" fmla="*/ 387 w 2046882"/>
              <a:gd name="connsiteY1" fmla="*/ 120303 h 1457784"/>
              <a:gd name="connsiteX2" fmla="*/ 1945192 w 2046882"/>
              <a:gd name="connsiteY2" fmla="*/ 161246 h 1457784"/>
              <a:gd name="connsiteX3" fmla="*/ 1808715 w 2046882"/>
              <a:gd name="connsiteY3" fmla="*/ 1457784 h 1457784"/>
              <a:gd name="connsiteX4" fmla="*/ 1112679 w 2046882"/>
              <a:gd name="connsiteY4" fmla="*/ 1457784 h 1457784"/>
              <a:gd name="connsiteX0" fmla="*/ 1135827 w 2070030"/>
              <a:gd name="connsiteY0" fmla="*/ 1457784 h 1457784"/>
              <a:gd name="connsiteX1" fmla="*/ 1654441 w 2070030"/>
              <a:gd name="connsiteY1" fmla="*/ 284076 h 1457784"/>
              <a:gd name="connsiteX2" fmla="*/ 23535 w 2070030"/>
              <a:gd name="connsiteY2" fmla="*/ 120303 h 1457784"/>
              <a:gd name="connsiteX3" fmla="*/ 1968340 w 2070030"/>
              <a:gd name="connsiteY3" fmla="*/ 161246 h 1457784"/>
              <a:gd name="connsiteX4" fmla="*/ 1831863 w 2070030"/>
              <a:gd name="connsiteY4" fmla="*/ 1457784 h 1457784"/>
              <a:gd name="connsiteX5" fmla="*/ 1135827 w 2070030"/>
              <a:gd name="connsiteY5" fmla="*/ 1457784 h 1457784"/>
              <a:gd name="connsiteX0" fmla="*/ 1138405 w 2072608"/>
              <a:gd name="connsiteY0" fmla="*/ 1457784 h 1457784"/>
              <a:gd name="connsiteX1" fmla="*/ 1657019 w 2072608"/>
              <a:gd name="connsiteY1" fmla="*/ 284076 h 1457784"/>
              <a:gd name="connsiteX2" fmla="*/ 838154 w 2072608"/>
              <a:gd name="connsiteY2" fmla="*/ 679861 h 1457784"/>
              <a:gd name="connsiteX3" fmla="*/ 26113 w 2072608"/>
              <a:gd name="connsiteY3" fmla="*/ 120303 h 1457784"/>
              <a:gd name="connsiteX4" fmla="*/ 1970918 w 2072608"/>
              <a:gd name="connsiteY4" fmla="*/ 161246 h 1457784"/>
              <a:gd name="connsiteX5" fmla="*/ 1834441 w 2072608"/>
              <a:gd name="connsiteY5" fmla="*/ 1457784 h 1457784"/>
              <a:gd name="connsiteX6" fmla="*/ 1138405 w 2072608"/>
              <a:gd name="connsiteY6" fmla="*/ 1457784 h 1457784"/>
              <a:gd name="connsiteX0" fmla="*/ 1112730 w 1998172"/>
              <a:gd name="connsiteY0" fmla="*/ 1360349 h 1360349"/>
              <a:gd name="connsiteX1" fmla="*/ 1631344 w 1998172"/>
              <a:gd name="connsiteY1" fmla="*/ 186641 h 1360349"/>
              <a:gd name="connsiteX2" fmla="*/ 812479 w 1998172"/>
              <a:gd name="connsiteY2" fmla="*/ 582426 h 1360349"/>
              <a:gd name="connsiteX3" fmla="*/ 438 w 1998172"/>
              <a:gd name="connsiteY3" fmla="*/ 22868 h 1360349"/>
              <a:gd name="connsiteX4" fmla="*/ 730592 w 1998172"/>
              <a:gd name="connsiteY4" fmla="*/ 364062 h 1360349"/>
              <a:gd name="connsiteX5" fmla="*/ 1945243 w 1998172"/>
              <a:gd name="connsiteY5" fmla="*/ 63811 h 1360349"/>
              <a:gd name="connsiteX6" fmla="*/ 1808766 w 1998172"/>
              <a:gd name="connsiteY6" fmla="*/ 1360349 h 1360349"/>
              <a:gd name="connsiteX7" fmla="*/ 1112730 w 1998172"/>
              <a:gd name="connsiteY7" fmla="*/ 1360349 h 1360349"/>
              <a:gd name="connsiteX0" fmla="*/ 558217 w 1443659"/>
              <a:gd name="connsiteY0" fmla="*/ 1704152 h 1704152"/>
              <a:gd name="connsiteX1" fmla="*/ 1076831 w 1443659"/>
              <a:gd name="connsiteY1" fmla="*/ 530444 h 1704152"/>
              <a:gd name="connsiteX2" fmla="*/ 257966 w 1443659"/>
              <a:gd name="connsiteY2" fmla="*/ 926229 h 1704152"/>
              <a:gd name="connsiteX3" fmla="*/ 87369 w 1443659"/>
              <a:gd name="connsiteY3" fmla="*/ 11829 h 1704152"/>
              <a:gd name="connsiteX4" fmla="*/ 176079 w 1443659"/>
              <a:gd name="connsiteY4" fmla="*/ 707865 h 1704152"/>
              <a:gd name="connsiteX5" fmla="*/ 1390730 w 1443659"/>
              <a:gd name="connsiteY5" fmla="*/ 407614 h 1704152"/>
              <a:gd name="connsiteX6" fmla="*/ 1254253 w 1443659"/>
              <a:gd name="connsiteY6" fmla="*/ 1704152 h 1704152"/>
              <a:gd name="connsiteX7" fmla="*/ 558217 w 1443659"/>
              <a:gd name="connsiteY7" fmla="*/ 1704152 h 1704152"/>
              <a:gd name="connsiteX0" fmla="*/ 482647 w 1368089"/>
              <a:gd name="connsiteY0" fmla="*/ 1705811 h 1705811"/>
              <a:gd name="connsiteX1" fmla="*/ 1001261 w 1368089"/>
              <a:gd name="connsiteY1" fmla="*/ 532103 h 1705811"/>
              <a:gd name="connsiteX2" fmla="*/ 182396 w 1368089"/>
              <a:gd name="connsiteY2" fmla="*/ 927888 h 1705811"/>
              <a:gd name="connsiteX3" fmla="*/ 11799 w 1368089"/>
              <a:gd name="connsiteY3" fmla="*/ 13488 h 1705811"/>
              <a:gd name="connsiteX4" fmla="*/ 305226 w 1368089"/>
              <a:gd name="connsiteY4" fmla="*/ 600342 h 1705811"/>
              <a:gd name="connsiteX5" fmla="*/ 1315160 w 1368089"/>
              <a:gd name="connsiteY5" fmla="*/ 409273 h 1705811"/>
              <a:gd name="connsiteX6" fmla="*/ 1178683 w 1368089"/>
              <a:gd name="connsiteY6" fmla="*/ 1705811 h 1705811"/>
              <a:gd name="connsiteX7" fmla="*/ 482647 w 1368089"/>
              <a:gd name="connsiteY7" fmla="*/ 1705811 h 1705811"/>
              <a:gd name="connsiteX0" fmla="*/ 482647 w 1368089"/>
              <a:gd name="connsiteY0" fmla="*/ 1692323 h 1692323"/>
              <a:gd name="connsiteX1" fmla="*/ 1001261 w 1368089"/>
              <a:gd name="connsiteY1" fmla="*/ 51861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305226 w 1368089"/>
              <a:gd name="connsiteY4" fmla="*/ 586854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01261 w 1368089"/>
              <a:gd name="connsiteY1" fmla="*/ 51861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55852 w 1368089"/>
              <a:gd name="connsiteY1" fmla="*/ 64144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68089"/>
              <a:gd name="connsiteY0" fmla="*/ 1692323 h 1692323"/>
              <a:gd name="connsiteX1" fmla="*/ 1042204 w 1368089"/>
              <a:gd name="connsiteY1" fmla="*/ 764275 h 1692323"/>
              <a:gd name="connsiteX2" fmla="*/ 182396 w 1368089"/>
              <a:gd name="connsiteY2" fmla="*/ 914400 h 1692323"/>
              <a:gd name="connsiteX3" fmla="*/ 11799 w 1368089"/>
              <a:gd name="connsiteY3" fmla="*/ 0 h 1692323"/>
              <a:gd name="connsiteX4" fmla="*/ 264282 w 1368089"/>
              <a:gd name="connsiteY4" fmla="*/ 750628 h 1692323"/>
              <a:gd name="connsiteX5" fmla="*/ 1315160 w 1368089"/>
              <a:gd name="connsiteY5" fmla="*/ 395785 h 1692323"/>
              <a:gd name="connsiteX6" fmla="*/ 1178683 w 1368089"/>
              <a:gd name="connsiteY6" fmla="*/ 1692323 h 1692323"/>
              <a:gd name="connsiteX7" fmla="*/ 482647 w 1368089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64282 w 1320476"/>
              <a:gd name="connsiteY4" fmla="*/ 750628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40377 w 1320476"/>
              <a:gd name="connsiteY4" fmla="*/ 816369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482647 w 1320476"/>
              <a:gd name="connsiteY0" fmla="*/ 1692323 h 1692323"/>
              <a:gd name="connsiteX1" fmla="*/ 1042204 w 1320476"/>
              <a:gd name="connsiteY1" fmla="*/ 764275 h 1692323"/>
              <a:gd name="connsiteX2" fmla="*/ 182396 w 1320476"/>
              <a:gd name="connsiteY2" fmla="*/ 914400 h 1692323"/>
              <a:gd name="connsiteX3" fmla="*/ 11799 w 1320476"/>
              <a:gd name="connsiteY3" fmla="*/ 0 h 1692323"/>
              <a:gd name="connsiteX4" fmla="*/ 240377 w 1320476"/>
              <a:gd name="connsiteY4" fmla="*/ 816369 h 1692323"/>
              <a:gd name="connsiteX5" fmla="*/ 1260569 w 1320476"/>
              <a:gd name="connsiteY5" fmla="*/ 641445 h 1692323"/>
              <a:gd name="connsiteX6" fmla="*/ 1178683 w 1320476"/>
              <a:gd name="connsiteY6" fmla="*/ 1692323 h 1692323"/>
              <a:gd name="connsiteX7" fmla="*/ 482647 w 1320476"/>
              <a:gd name="connsiteY7" fmla="*/ 1692323 h 1692323"/>
              <a:gd name="connsiteX0" fmla="*/ 505441 w 1343270"/>
              <a:gd name="connsiteY0" fmla="*/ 1692323 h 1692323"/>
              <a:gd name="connsiteX1" fmla="*/ 1064998 w 1343270"/>
              <a:gd name="connsiteY1" fmla="*/ 764275 h 1692323"/>
              <a:gd name="connsiteX2" fmla="*/ 205190 w 1343270"/>
              <a:gd name="connsiteY2" fmla="*/ 914400 h 1692323"/>
              <a:gd name="connsiteX3" fmla="*/ 34593 w 1343270"/>
              <a:gd name="connsiteY3" fmla="*/ 0 h 1692323"/>
              <a:gd name="connsiteX4" fmla="*/ 263171 w 1343270"/>
              <a:gd name="connsiteY4" fmla="*/ 816369 h 1692323"/>
              <a:gd name="connsiteX5" fmla="*/ 1283363 w 1343270"/>
              <a:gd name="connsiteY5" fmla="*/ 641445 h 1692323"/>
              <a:gd name="connsiteX6" fmla="*/ 1201477 w 1343270"/>
              <a:gd name="connsiteY6" fmla="*/ 1692323 h 1692323"/>
              <a:gd name="connsiteX7" fmla="*/ 505441 w 1343270"/>
              <a:gd name="connsiteY7" fmla="*/ 1692323 h 1692323"/>
              <a:gd name="connsiteX0" fmla="*/ 505441 w 1343270"/>
              <a:gd name="connsiteY0" fmla="*/ 1692323 h 1692323"/>
              <a:gd name="connsiteX1" fmla="*/ 1064998 w 1343270"/>
              <a:gd name="connsiteY1" fmla="*/ 764275 h 1692323"/>
              <a:gd name="connsiteX2" fmla="*/ 205190 w 1343270"/>
              <a:gd name="connsiteY2" fmla="*/ 914400 h 1692323"/>
              <a:gd name="connsiteX3" fmla="*/ 34593 w 1343270"/>
              <a:gd name="connsiteY3" fmla="*/ 0 h 1692323"/>
              <a:gd name="connsiteX4" fmla="*/ 263171 w 1343270"/>
              <a:gd name="connsiteY4" fmla="*/ 816369 h 1692323"/>
              <a:gd name="connsiteX5" fmla="*/ 1283363 w 1343270"/>
              <a:gd name="connsiteY5" fmla="*/ 641445 h 1692323"/>
              <a:gd name="connsiteX6" fmla="*/ 1201477 w 1343270"/>
              <a:gd name="connsiteY6" fmla="*/ 1692323 h 1692323"/>
              <a:gd name="connsiteX7" fmla="*/ 505441 w 1343270"/>
              <a:gd name="connsiteY7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63171 w 1287477"/>
              <a:gd name="connsiteY4" fmla="*/ 81636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17451 w 1287477"/>
              <a:gd name="connsiteY4" fmla="*/ 74778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05441 w 1287477"/>
              <a:gd name="connsiteY0" fmla="*/ 1692323 h 1692323"/>
              <a:gd name="connsiteX1" fmla="*/ 1064998 w 1287477"/>
              <a:gd name="connsiteY1" fmla="*/ 764275 h 1692323"/>
              <a:gd name="connsiteX2" fmla="*/ 205190 w 1287477"/>
              <a:gd name="connsiteY2" fmla="*/ 914400 h 1692323"/>
              <a:gd name="connsiteX3" fmla="*/ 34593 w 1287477"/>
              <a:gd name="connsiteY3" fmla="*/ 0 h 1692323"/>
              <a:gd name="connsiteX4" fmla="*/ 217451 w 1287477"/>
              <a:gd name="connsiteY4" fmla="*/ 747789 h 1692323"/>
              <a:gd name="connsiteX5" fmla="*/ 1038954 w 1287477"/>
              <a:gd name="connsiteY5" fmla="*/ 455950 h 1692323"/>
              <a:gd name="connsiteX6" fmla="*/ 1283363 w 1287477"/>
              <a:gd name="connsiteY6" fmla="*/ 641445 h 1692323"/>
              <a:gd name="connsiteX7" fmla="*/ 1201477 w 1287477"/>
              <a:gd name="connsiteY7" fmla="*/ 1692323 h 1692323"/>
              <a:gd name="connsiteX8" fmla="*/ 505441 w 1287477"/>
              <a:gd name="connsiteY8" fmla="*/ 1692323 h 1692323"/>
              <a:gd name="connsiteX0" fmla="*/ 569194 w 1351230"/>
              <a:gd name="connsiteY0" fmla="*/ 1722803 h 1722803"/>
              <a:gd name="connsiteX1" fmla="*/ 1128751 w 1351230"/>
              <a:gd name="connsiteY1" fmla="*/ 794755 h 1722803"/>
              <a:gd name="connsiteX2" fmla="*/ 268943 w 1351230"/>
              <a:gd name="connsiteY2" fmla="*/ 944880 h 1722803"/>
              <a:gd name="connsiteX3" fmla="*/ 14526 w 1351230"/>
              <a:gd name="connsiteY3" fmla="*/ 0 h 1722803"/>
              <a:gd name="connsiteX4" fmla="*/ 281204 w 1351230"/>
              <a:gd name="connsiteY4" fmla="*/ 778269 h 1722803"/>
              <a:gd name="connsiteX5" fmla="*/ 1102707 w 1351230"/>
              <a:gd name="connsiteY5" fmla="*/ 486430 h 1722803"/>
              <a:gd name="connsiteX6" fmla="*/ 1347116 w 1351230"/>
              <a:gd name="connsiteY6" fmla="*/ 671925 h 1722803"/>
              <a:gd name="connsiteX7" fmla="*/ 1265230 w 1351230"/>
              <a:gd name="connsiteY7" fmla="*/ 1722803 h 1722803"/>
              <a:gd name="connsiteX8" fmla="*/ 569194 w 1351230"/>
              <a:gd name="connsiteY8" fmla="*/ 1722803 h 1722803"/>
              <a:gd name="connsiteX0" fmla="*/ 618323 w 1400359"/>
              <a:gd name="connsiteY0" fmla="*/ 1722803 h 1722803"/>
              <a:gd name="connsiteX1" fmla="*/ 1177880 w 1400359"/>
              <a:gd name="connsiteY1" fmla="*/ 79475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618323 w 1400359"/>
              <a:gd name="connsiteY0" fmla="*/ 1722803 h 1722803"/>
              <a:gd name="connsiteX1" fmla="*/ 1063580 w 1400359"/>
              <a:gd name="connsiteY1" fmla="*/ 817615 h 1722803"/>
              <a:gd name="connsiteX2" fmla="*/ 318072 w 1400359"/>
              <a:gd name="connsiteY2" fmla="*/ 944880 h 1722803"/>
              <a:gd name="connsiteX3" fmla="*/ 63655 w 1400359"/>
              <a:gd name="connsiteY3" fmla="*/ 0 h 1722803"/>
              <a:gd name="connsiteX4" fmla="*/ 330333 w 1400359"/>
              <a:gd name="connsiteY4" fmla="*/ 778269 h 1722803"/>
              <a:gd name="connsiteX5" fmla="*/ 1151836 w 1400359"/>
              <a:gd name="connsiteY5" fmla="*/ 486430 h 1722803"/>
              <a:gd name="connsiteX6" fmla="*/ 1396245 w 1400359"/>
              <a:gd name="connsiteY6" fmla="*/ 671925 h 1722803"/>
              <a:gd name="connsiteX7" fmla="*/ 1314359 w 1400359"/>
              <a:gd name="connsiteY7" fmla="*/ 1722803 h 1722803"/>
              <a:gd name="connsiteX8" fmla="*/ 618323 w 1400359"/>
              <a:gd name="connsiteY8" fmla="*/ 1722803 h 1722803"/>
              <a:gd name="connsiteX0" fmla="*/ 586523 w 1368559"/>
              <a:gd name="connsiteY0" fmla="*/ 1761340 h 1761340"/>
              <a:gd name="connsiteX1" fmla="*/ 1031780 w 1368559"/>
              <a:gd name="connsiteY1" fmla="*/ 856152 h 1761340"/>
              <a:gd name="connsiteX2" fmla="*/ 286272 w 1368559"/>
              <a:gd name="connsiteY2" fmla="*/ 983417 h 1761340"/>
              <a:gd name="connsiteX3" fmla="*/ 42284 w 1368559"/>
              <a:gd name="connsiteY3" fmla="*/ 223977 h 1761340"/>
              <a:gd name="connsiteX4" fmla="*/ 31855 w 1368559"/>
              <a:gd name="connsiteY4" fmla="*/ 38537 h 1761340"/>
              <a:gd name="connsiteX5" fmla="*/ 298533 w 1368559"/>
              <a:gd name="connsiteY5" fmla="*/ 816806 h 1761340"/>
              <a:gd name="connsiteX6" fmla="*/ 1120036 w 1368559"/>
              <a:gd name="connsiteY6" fmla="*/ 524967 h 1761340"/>
              <a:gd name="connsiteX7" fmla="*/ 1364445 w 1368559"/>
              <a:gd name="connsiteY7" fmla="*/ 710462 h 1761340"/>
              <a:gd name="connsiteX8" fmla="*/ 1282559 w 1368559"/>
              <a:gd name="connsiteY8" fmla="*/ 1761340 h 1761340"/>
              <a:gd name="connsiteX9" fmla="*/ 586523 w 1368559"/>
              <a:gd name="connsiteY9" fmla="*/ 1761340 h 1761340"/>
              <a:gd name="connsiteX0" fmla="*/ 569156 w 1351192"/>
              <a:gd name="connsiteY0" fmla="*/ 1765374 h 1765374"/>
              <a:gd name="connsiteX1" fmla="*/ 1014413 w 1351192"/>
              <a:gd name="connsiteY1" fmla="*/ 860186 h 1765374"/>
              <a:gd name="connsiteX2" fmla="*/ 268905 w 1351192"/>
              <a:gd name="connsiteY2" fmla="*/ 987451 h 1765374"/>
              <a:gd name="connsiteX3" fmla="*/ 24917 w 1351192"/>
              <a:gd name="connsiteY3" fmla="*/ 228011 h 1765374"/>
              <a:gd name="connsiteX4" fmla="*/ 50206 w 1351192"/>
              <a:gd name="connsiteY4" fmla="*/ 37808 h 1765374"/>
              <a:gd name="connsiteX5" fmla="*/ 281166 w 1351192"/>
              <a:gd name="connsiteY5" fmla="*/ 820840 h 1765374"/>
              <a:gd name="connsiteX6" fmla="*/ 1102669 w 1351192"/>
              <a:gd name="connsiteY6" fmla="*/ 529001 h 1765374"/>
              <a:gd name="connsiteX7" fmla="*/ 1347078 w 1351192"/>
              <a:gd name="connsiteY7" fmla="*/ 714496 h 1765374"/>
              <a:gd name="connsiteX8" fmla="*/ 1265192 w 1351192"/>
              <a:gd name="connsiteY8" fmla="*/ 1765374 h 1765374"/>
              <a:gd name="connsiteX9" fmla="*/ 569156 w 1351192"/>
              <a:gd name="connsiteY9" fmla="*/ 1765374 h 1765374"/>
              <a:gd name="connsiteX0" fmla="*/ 576794 w 1358830"/>
              <a:gd name="connsiteY0" fmla="*/ 1727566 h 1727566"/>
              <a:gd name="connsiteX1" fmla="*/ 1022051 w 1358830"/>
              <a:gd name="connsiteY1" fmla="*/ 822378 h 1727566"/>
              <a:gd name="connsiteX2" fmla="*/ 276543 w 1358830"/>
              <a:gd name="connsiteY2" fmla="*/ 949643 h 1727566"/>
              <a:gd name="connsiteX3" fmla="*/ 32555 w 1358830"/>
              <a:gd name="connsiteY3" fmla="*/ 190203 h 1727566"/>
              <a:gd name="connsiteX4" fmla="*/ 57844 w 1358830"/>
              <a:gd name="connsiteY4" fmla="*/ 0 h 1727566"/>
              <a:gd name="connsiteX5" fmla="*/ 288804 w 1358830"/>
              <a:gd name="connsiteY5" fmla="*/ 783032 h 1727566"/>
              <a:gd name="connsiteX6" fmla="*/ 1110307 w 1358830"/>
              <a:gd name="connsiteY6" fmla="*/ 491193 h 1727566"/>
              <a:gd name="connsiteX7" fmla="*/ 1354716 w 1358830"/>
              <a:gd name="connsiteY7" fmla="*/ 676688 h 1727566"/>
              <a:gd name="connsiteX8" fmla="*/ 1272830 w 1358830"/>
              <a:gd name="connsiteY8" fmla="*/ 1727566 h 1727566"/>
              <a:gd name="connsiteX9" fmla="*/ 576794 w 1358830"/>
              <a:gd name="connsiteY9" fmla="*/ 1727566 h 1727566"/>
              <a:gd name="connsiteX0" fmla="*/ 763388 w 1545424"/>
              <a:gd name="connsiteY0" fmla="*/ 1799620 h 1799620"/>
              <a:gd name="connsiteX1" fmla="*/ 1208645 w 1545424"/>
              <a:gd name="connsiteY1" fmla="*/ 894432 h 1799620"/>
              <a:gd name="connsiteX2" fmla="*/ 463137 w 1545424"/>
              <a:gd name="connsiteY2" fmla="*/ 1021697 h 1799620"/>
              <a:gd name="connsiteX3" fmla="*/ 219149 w 1545424"/>
              <a:gd name="connsiteY3" fmla="*/ 262257 h 1799620"/>
              <a:gd name="connsiteX4" fmla="*/ 73 w 1545424"/>
              <a:gd name="connsiteY4" fmla="*/ 36038 h 1799620"/>
              <a:gd name="connsiteX5" fmla="*/ 244438 w 1545424"/>
              <a:gd name="connsiteY5" fmla="*/ 72054 h 1799620"/>
              <a:gd name="connsiteX6" fmla="*/ 475398 w 1545424"/>
              <a:gd name="connsiteY6" fmla="*/ 855086 h 1799620"/>
              <a:gd name="connsiteX7" fmla="*/ 1296901 w 1545424"/>
              <a:gd name="connsiteY7" fmla="*/ 563247 h 1799620"/>
              <a:gd name="connsiteX8" fmla="*/ 1541310 w 1545424"/>
              <a:gd name="connsiteY8" fmla="*/ 748742 h 1799620"/>
              <a:gd name="connsiteX9" fmla="*/ 1459424 w 1545424"/>
              <a:gd name="connsiteY9" fmla="*/ 1799620 h 1799620"/>
              <a:gd name="connsiteX10" fmla="*/ 763388 w 1545424"/>
              <a:gd name="connsiteY10" fmla="*/ 1799620 h 1799620"/>
              <a:gd name="connsiteX0" fmla="*/ 763870 w 1545906"/>
              <a:gd name="connsiteY0" fmla="*/ 1772670 h 1772670"/>
              <a:gd name="connsiteX1" fmla="*/ 1209127 w 1545906"/>
              <a:gd name="connsiteY1" fmla="*/ 867482 h 1772670"/>
              <a:gd name="connsiteX2" fmla="*/ 463619 w 1545906"/>
              <a:gd name="connsiteY2" fmla="*/ 994747 h 1772670"/>
              <a:gd name="connsiteX3" fmla="*/ 219631 w 1545906"/>
              <a:gd name="connsiteY3" fmla="*/ 235307 h 1772670"/>
              <a:gd name="connsiteX4" fmla="*/ 555 w 1545906"/>
              <a:gd name="connsiteY4" fmla="*/ 9088 h 1772670"/>
              <a:gd name="connsiteX5" fmla="*/ 212487 w 1545906"/>
              <a:gd name="connsiteY5" fmla="*/ 135295 h 1772670"/>
              <a:gd name="connsiteX6" fmla="*/ 244920 w 1545906"/>
              <a:gd name="connsiteY6" fmla="*/ 45104 h 1772670"/>
              <a:gd name="connsiteX7" fmla="*/ 475880 w 1545906"/>
              <a:gd name="connsiteY7" fmla="*/ 828136 h 1772670"/>
              <a:gd name="connsiteX8" fmla="*/ 1297383 w 1545906"/>
              <a:gd name="connsiteY8" fmla="*/ 536297 h 1772670"/>
              <a:gd name="connsiteX9" fmla="*/ 1541792 w 1545906"/>
              <a:gd name="connsiteY9" fmla="*/ 721792 h 1772670"/>
              <a:gd name="connsiteX10" fmla="*/ 1459906 w 1545906"/>
              <a:gd name="connsiteY10" fmla="*/ 1772670 h 1772670"/>
              <a:gd name="connsiteX11" fmla="*/ 763870 w 1545906"/>
              <a:gd name="connsiteY11" fmla="*/ 1772670 h 1772670"/>
              <a:gd name="connsiteX0" fmla="*/ 763870 w 1545906"/>
              <a:gd name="connsiteY0" fmla="*/ 1770752 h 1770752"/>
              <a:gd name="connsiteX1" fmla="*/ 1209127 w 1545906"/>
              <a:gd name="connsiteY1" fmla="*/ 865564 h 1770752"/>
              <a:gd name="connsiteX2" fmla="*/ 463619 w 1545906"/>
              <a:gd name="connsiteY2" fmla="*/ 992829 h 1770752"/>
              <a:gd name="connsiteX3" fmla="*/ 219631 w 1545906"/>
              <a:gd name="connsiteY3" fmla="*/ 233389 h 1770752"/>
              <a:gd name="connsiteX4" fmla="*/ 555 w 1545906"/>
              <a:gd name="connsiteY4" fmla="*/ 7170 h 1770752"/>
              <a:gd name="connsiteX5" fmla="*/ 212487 w 1545906"/>
              <a:gd name="connsiteY5" fmla="*/ 133377 h 1770752"/>
              <a:gd name="connsiteX6" fmla="*/ 244920 w 1545906"/>
              <a:gd name="connsiteY6" fmla="*/ 43186 h 1770752"/>
              <a:gd name="connsiteX7" fmla="*/ 475880 w 1545906"/>
              <a:gd name="connsiteY7" fmla="*/ 826218 h 1770752"/>
              <a:gd name="connsiteX8" fmla="*/ 1297383 w 1545906"/>
              <a:gd name="connsiteY8" fmla="*/ 534379 h 1770752"/>
              <a:gd name="connsiteX9" fmla="*/ 1541792 w 1545906"/>
              <a:gd name="connsiteY9" fmla="*/ 719874 h 1770752"/>
              <a:gd name="connsiteX10" fmla="*/ 1459906 w 1545906"/>
              <a:gd name="connsiteY10" fmla="*/ 1770752 h 1770752"/>
              <a:gd name="connsiteX11" fmla="*/ 763870 w 1545906"/>
              <a:gd name="connsiteY11" fmla="*/ 1770752 h 1770752"/>
              <a:gd name="connsiteX0" fmla="*/ 763870 w 1545906"/>
              <a:gd name="connsiteY0" fmla="*/ 1770752 h 1770752"/>
              <a:gd name="connsiteX1" fmla="*/ 1209127 w 1545906"/>
              <a:gd name="connsiteY1" fmla="*/ 865564 h 1770752"/>
              <a:gd name="connsiteX2" fmla="*/ 463619 w 1545906"/>
              <a:gd name="connsiteY2" fmla="*/ 992829 h 1770752"/>
              <a:gd name="connsiteX3" fmla="*/ 219631 w 1545906"/>
              <a:gd name="connsiteY3" fmla="*/ 233389 h 1770752"/>
              <a:gd name="connsiteX4" fmla="*/ 555 w 1545906"/>
              <a:gd name="connsiteY4" fmla="*/ 7170 h 1770752"/>
              <a:gd name="connsiteX5" fmla="*/ 212487 w 1545906"/>
              <a:gd name="connsiteY5" fmla="*/ 133377 h 1770752"/>
              <a:gd name="connsiteX6" fmla="*/ 244920 w 1545906"/>
              <a:gd name="connsiteY6" fmla="*/ 43186 h 1770752"/>
              <a:gd name="connsiteX7" fmla="*/ 475880 w 1545906"/>
              <a:gd name="connsiteY7" fmla="*/ 826218 h 1770752"/>
              <a:gd name="connsiteX8" fmla="*/ 1297383 w 1545906"/>
              <a:gd name="connsiteY8" fmla="*/ 534379 h 1770752"/>
              <a:gd name="connsiteX9" fmla="*/ 1541792 w 1545906"/>
              <a:gd name="connsiteY9" fmla="*/ 719874 h 1770752"/>
              <a:gd name="connsiteX10" fmla="*/ 1459906 w 1545906"/>
              <a:gd name="connsiteY10" fmla="*/ 1770752 h 1770752"/>
              <a:gd name="connsiteX11" fmla="*/ 763870 w 1545906"/>
              <a:gd name="connsiteY11" fmla="*/ 1770752 h 1770752"/>
              <a:gd name="connsiteX0" fmla="*/ 763870 w 1894058"/>
              <a:gd name="connsiteY0" fmla="*/ 1770752 h 1770752"/>
              <a:gd name="connsiteX1" fmla="*/ 1209127 w 1894058"/>
              <a:gd name="connsiteY1" fmla="*/ 865564 h 1770752"/>
              <a:gd name="connsiteX2" fmla="*/ 463619 w 1894058"/>
              <a:gd name="connsiteY2" fmla="*/ 992829 h 1770752"/>
              <a:gd name="connsiteX3" fmla="*/ 219631 w 1894058"/>
              <a:gd name="connsiteY3" fmla="*/ 233389 h 1770752"/>
              <a:gd name="connsiteX4" fmla="*/ 555 w 1894058"/>
              <a:gd name="connsiteY4" fmla="*/ 7170 h 1770752"/>
              <a:gd name="connsiteX5" fmla="*/ 212487 w 1894058"/>
              <a:gd name="connsiteY5" fmla="*/ 133377 h 1770752"/>
              <a:gd name="connsiteX6" fmla="*/ 244920 w 1894058"/>
              <a:gd name="connsiteY6" fmla="*/ 43186 h 1770752"/>
              <a:gd name="connsiteX7" fmla="*/ 475880 w 1894058"/>
              <a:gd name="connsiteY7" fmla="*/ 826218 h 1770752"/>
              <a:gd name="connsiteX8" fmla="*/ 1297383 w 1894058"/>
              <a:gd name="connsiteY8" fmla="*/ 534379 h 1770752"/>
              <a:gd name="connsiteX9" fmla="*/ 1541792 w 1894058"/>
              <a:gd name="connsiteY9" fmla="*/ 719874 h 1770752"/>
              <a:gd name="connsiteX10" fmla="*/ 1893649 w 1894058"/>
              <a:gd name="connsiteY10" fmla="*/ 1095402 h 1770752"/>
              <a:gd name="connsiteX11" fmla="*/ 1459906 w 1894058"/>
              <a:gd name="connsiteY11" fmla="*/ 1770752 h 1770752"/>
              <a:gd name="connsiteX12" fmla="*/ 763870 w 1894058"/>
              <a:gd name="connsiteY12" fmla="*/ 1770752 h 1770752"/>
              <a:gd name="connsiteX0" fmla="*/ 763870 w 1896475"/>
              <a:gd name="connsiteY0" fmla="*/ 1770752 h 1770752"/>
              <a:gd name="connsiteX1" fmla="*/ 1209127 w 1896475"/>
              <a:gd name="connsiteY1" fmla="*/ 865564 h 1770752"/>
              <a:gd name="connsiteX2" fmla="*/ 463619 w 1896475"/>
              <a:gd name="connsiteY2" fmla="*/ 992829 h 1770752"/>
              <a:gd name="connsiteX3" fmla="*/ 219631 w 1896475"/>
              <a:gd name="connsiteY3" fmla="*/ 233389 h 1770752"/>
              <a:gd name="connsiteX4" fmla="*/ 555 w 1896475"/>
              <a:gd name="connsiteY4" fmla="*/ 7170 h 1770752"/>
              <a:gd name="connsiteX5" fmla="*/ 212487 w 1896475"/>
              <a:gd name="connsiteY5" fmla="*/ 133377 h 1770752"/>
              <a:gd name="connsiteX6" fmla="*/ 244920 w 1896475"/>
              <a:gd name="connsiteY6" fmla="*/ 43186 h 1770752"/>
              <a:gd name="connsiteX7" fmla="*/ 475880 w 1896475"/>
              <a:gd name="connsiteY7" fmla="*/ 826218 h 1770752"/>
              <a:gd name="connsiteX8" fmla="*/ 1297383 w 1896475"/>
              <a:gd name="connsiteY8" fmla="*/ 534379 h 1770752"/>
              <a:gd name="connsiteX9" fmla="*/ 1541792 w 1896475"/>
              <a:gd name="connsiteY9" fmla="*/ 719874 h 1770752"/>
              <a:gd name="connsiteX10" fmla="*/ 1498362 w 1896475"/>
              <a:gd name="connsiteY10" fmla="*/ 1281139 h 1770752"/>
              <a:gd name="connsiteX11" fmla="*/ 1893649 w 1896475"/>
              <a:gd name="connsiteY11" fmla="*/ 1095402 h 1770752"/>
              <a:gd name="connsiteX12" fmla="*/ 1459906 w 1896475"/>
              <a:gd name="connsiteY12" fmla="*/ 1770752 h 1770752"/>
              <a:gd name="connsiteX13" fmla="*/ 763870 w 1896475"/>
              <a:gd name="connsiteY13" fmla="*/ 1770752 h 1770752"/>
              <a:gd name="connsiteX0" fmla="*/ 763870 w 1917418"/>
              <a:gd name="connsiteY0" fmla="*/ 1770752 h 1770752"/>
              <a:gd name="connsiteX1" fmla="*/ 1209127 w 1917418"/>
              <a:gd name="connsiteY1" fmla="*/ 865564 h 1770752"/>
              <a:gd name="connsiteX2" fmla="*/ 463619 w 1917418"/>
              <a:gd name="connsiteY2" fmla="*/ 992829 h 1770752"/>
              <a:gd name="connsiteX3" fmla="*/ 219631 w 1917418"/>
              <a:gd name="connsiteY3" fmla="*/ 233389 h 1770752"/>
              <a:gd name="connsiteX4" fmla="*/ 555 w 1917418"/>
              <a:gd name="connsiteY4" fmla="*/ 7170 h 1770752"/>
              <a:gd name="connsiteX5" fmla="*/ 212487 w 1917418"/>
              <a:gd name="connsiteY5" fmla="*/ 133377 h 1770752"/>
              <a:gd name="connsiteX6" fmla="*/ 244920 w 1917418"/>
              <a:gd name="connsiteY6" fmla="*/ 43186 h 1770752"/>
              <a:gd name="connsiteX7" fmla="*/ 475880 w 1917418"/>
              <a:gd name="connsiteY7" fmla="*/ 826218 h 1770752"/>
              <a:gd name="connsiteX8" fmla="*/ 1297383 w 1917418"/>
              <a:gd name="connsiteY8" fmla="*/ 534379 h 1770752"/>
              <a:gd name="connsiteX9" fmla="*/ 1541792 w 1917418"/>
              <a:gd name="connsiteY9" fmla="*/ 719874 h 1770752"/>
              <a:gd name="connsiteX10" fmla="*/ 1498362 w 1917418"/>
              <a:gd name="connsiteY10" fmla="*/ 1281139 h 1770752"/>
              <a:gd name="connsiteX11" fmla="*/ 1850787 w 1917418"/>
              <a:gd name="connsiteY11" fmla="*/ 766789 h 1770752"/>
              <a:gd name="connsiteX12" fmla="*/ 1893649 w 1917418"/>
              <a:gd name="connsiteY12" fmla="*/ 1095402 h 1770752"/>
              <a:gd name="connsiteX13" fmla="*/ 1459906 w 1917418"/>
              <a:gd name="connsiteY13" fmla="*/ 1770752 h 1770752"/>
              <a:gd name="connsiteX14" fmla="*/ 763870 w 1917418"/>
              <a:gd name="connsiteY14" fmla="*/ 1770752 h 1770752"/>
              <a:gd name="connsiteX0" fmla="*/ 763870 w 1910464"/>
              <a:gd name="connsiteY0" fmla="*/ 1770752 h 1770752"/>
              <a:gd name="connsiteX1" fmla="*/ 1209127 w 1910464"/>
              <a:gd name="connsiteY1" fmla="*/ 865564 h 1770752"/>
              <a:gd name="connsiteX2" fmla="*/ 463619 w 1910464"/>
              <a:gd name="connsiteY2" fmla="*/ 992829 h 1770752"/>
              <a:gd name="connsiteX3" fmla="*/ 219631 w 1910464"/>
              <a:gd name="connsiteY3" fmla="*/ 233389 h 1770752"/>
              <a:gd name="connsiteX4" fmla="*/ 555 w 1910464"/>
              <a:gd name="connsiteY4" fmla="*/ 7170 h 1770752"/>
              <a:gd name="connsiteX5" fmla="*/ 212487 w 1910464"/>
              <a:gd name="connsiteY5" fmla="*/ 133377 h 1770752"/>
              <a:gd name="connsiteX6" fmla="*/ 244920 w 1910464"/>
              <a:gd name="connsiteY6" fmla="*/ 43186 h 1770752"/>
              <a:gd name="connsiteX7" fmla="*/ 475880 w 1910464"/>
              <a:gd name="connsiteY7" fmla="*/ 826218 h 1770752"/>
              <a:gd name="connsiteX8" fmla="*/ 1297383 w 1910464"/>
              <a:gd name="connsiteY8" fmla="*/ 534379 h 1770752"/>
              <a:gd name="connsiteX9" fmla="*/ 1541792 w 1910464"/>
              <a:gd name="connsiteY9" fmla="*/ 719874 h 1770752"/>
              <a:gd name="connsiteX10" fmla="*/ 1498362 w 1910464"/>
              <a:gd name="connsiteY10" fmla="*/ 1281139 h 1770752"/>
              <a:gd name="connsiteX11" fmla="*/ 1741248 w 1910464"/>
              <a:gd name="connsiteY11" fmla="*/ 1185889 h 1770752"/>
              <a:gd name="connsiteX12" fmla="*/ 1850787 w 1910464"/>
              <a:gd name="connsiteY12" fmla="*/ 766789 h 1770752"/>
              <a:gd name="connsiteX13" fmla="*/ 1893649 w 1910464"/>
              <a:gd name="connsiteY13" fmla="*/ 1095402 h 1770752"/>
              <a:gd name="connsiteX14" fmla="*/ 1459906 w 1910464"/>
              <a:gd name="connsiteY14" fmla="*/ 1770752 h 1770752"/>
              <a:gd name="connsiteX15" fmla="*/ 763870 w 1910464"/>
              <a:gd name="connsiteY15" fmla="*/ 1770752 h 1770752"/>
              <a:gd name="connsiteX0" fmla="*/ 763870 w 1909757"/>
              <a:gd name="connsiteY0" fmla="*/ 1770752 h 1770752"/>
              <a:gd name="connsiteX1" fmla="*/ 1209127 w 1909757"/>
              <a:gd name="connsiteY1" fmla="*/ 865564 h 1770752"/>
              <a:gd name="connsiteX2" fmla="*/ 463619 w 1909757"/>
              <a:gd name="connsiteY2" fmla="*/ 992829 h 1770752"/>
              <a:gd name="connsiteX3" fmla="*/ 219631 w 1909757"/>
              <a:gd name="connsiteY3" fmla="*/ 233389 h 1770752"/>
              <a:gd name="connsiteX4" fmla="*/ 555 w 1909757"/>
              <a:gd name="connsiteY4" fmla="*/ 7170 h 1770752"/>
              <a:gd name="connsiteX5" fmla="*/ 212487 w 1909757"/>
              <a:gd name="connsiteY5" fmla="*/ 133377 h 1770752"/>
              <a:gd name="connsiteX6" fmla="*/ 244920 w 1909757"/>
              <a:gd name="connsiteY6" fmla="*/ 43186 h 1770752"/>
              <a:gd name="connsiteX7" fmla="*/ 475880 w 1909757"/>
              <a:gd name="connsiteY7" fmla="*/ 826218 h 1770752"/>
              <a:gd name="connsiteX8" fmla="*/ 1297383 w 1909757"/>
              <a:gd name="connsiteY8" fmla="*/ 534379 h 1770752"/>
              <a:gd name="connsiteX9" fmla="*/ 1541792 w 1909757"/>
              <a:gd name="connsiteY9" fmla="*/ 719874 h 1770752"/>
              <a:gd name="connsiteX10" fmla="*/ 1498362 w 1909757"/>
              <a:gd name="connsiteY10" fmla="*/ 1281139 h 1770752"/>
              <a:gd name="connsiteX11" fmla="*/ 1741248 w 1909757"/>
              <a:gd name="connsiteY11" fmla="*/ 1185889 h 1770752"/>
              <a:gd name="connsiteX12" fmla="*/ 1850787 w 1909757"/>
              <a:gd name="connsiteY12" fmla="*/ 766789 h 1770752"/>
              <a:gd name="connsiteX13" fmla="*/ 1893649 w 1909757"/>
              <a:gd name="connsiteY13" fmla="*/ 1095402 h 1770752"/>
              <a:gd name="connsiteX14" fmla="*/ 1341198 w 1909757"/>
              <a:gd name="connsiteY14" fmla="*/ 1600227 h 1770752"/>
              <a:gd name="connsiteX15" fmla="*/ 1459906 w 1909757"/>
              <a:gd name="connsiteY15" fmla="*/ 1770752 h 1770752"/>
              <a:gd name="connsiteX16" fmla="*/ 763870 w 1909757"/>
              <a:gd name="connsiteY16" fmla="*/ 1770752 h 1770752"/>
              <a:gd name="connsiteX0" fmla="*/ 763870 w 1905704"/>
              <a:gd name="connsiteY0" fmla="*/ 1770752 h 1770752"/>
              <a:gd name="connsiteX1" fmla="*/ 1209127 w 1905704"/>
              <a:gd name="connsiteY1" fmla="*/ 865564 h 1770752"/>
              <a:gd name="connsiteX2" fmla="*/ 463619 w 1905704"/>
              <a:gd name="connsiteY2" fmla="*/ 992829 h 1770752"/>
              <a:gd name="connsiteX3" fmla="*/ 219631 w 1905704"/>
              <a:gd name="connsiteY3" fmla="*/ 233389 h 1770752"/>
              <a:gd name="connsiteX4" fmla="*/ 555 w 1905704"/>
              <a:gd name="connsiteY4" fmla="*/ 7170 h 1770752"/>
              <a:gd name="connsiteX5" fmla="*/ 212487 w 1905704"/>
              <a:gd name="connsiteY5" fmla="*/ 133377 h 1770752"/>
              <a:gd name="connsiteX6" fmla="*/ 244920 w 1905704"/>
              <a:gd name="connsiteY6" fmla="*/ 43186 h 1770752"/>
              <a:gd name="connsiteX7" fmla="*/ 475880 w 1905704"/>
              <a:gd name="connsiteY7" fmla="*/ 826218 h 1770752"/>
              <a:gd name="connsiteX8" fmla="*/ 1297383 w 1905704"/>
              <a:gd name="connsiteY8" fmla="*/ 534379 h 1770752"/>
              <a:gd name="connsiteX9" fmla="*/ 1541792 w 1905704"/>
              <a:gd name="connsiteY9" fmla="*/ 719874 h 1770752"/>
              <a:gd name="connsiteX10" fmla="*/ 1498362 w 1905704"/>
              <a:gd name="connsiteY10" fmla="*/ 1281139 h 1770752"/>
              <a:gd name="connsiteX11" fmla="*/ 1741248 w 1905704"/>
              <a:gd name="connsiteY11" fmla="*/ 1185889 h 1770752"/>
              <a:gd name="connsiteX12" fmla="*/ 1850787 w 1905704"/>
              <a:gd name="connsiteY12" fmla="*/ 766789 h 1770752"/>
              <a:gd name="connsiteX13" fmla="*/ 1893649 w 1905704"/>
              <a:gd name="connsiteY13" fmla="*/ 1095402 h 1770752"/>
              <a:gd name="connsiteX14" fmla="*/ 1712674 w 1905704"/>
              <a:gd name="connsiteY14" fmla="*/ 1414489 h 1770752"/>
              <a:gd name="connsiteX15" fmla="*/ 1341198 w 1905704"/>
              <a:gd name="connsiteY15" fmla="*/ 1600227 h 1770752"/>
              <a:gd name="connsiteX16" fmla="*/ 1459906 w 1905704"/>
              <a:gd name="connsiteY16" fmla="*/ 1770752 h 1770752"/>
              <a:gd name="connsiteX17" fmla="*/ 763870 w 1905704"/>
              <a:gd name="connsiteY17" fmla="*/ 1770752 h 1770752"/>
              <a:gd name="connsiteX0" fmla="*/ 763870 w 2284277"/>
              <a:gd name="connsiteY0" fmla="*/ 1770752 h 1770752"/>
              <a:gd name="connsiteX1" fmla="*/ 1209127 w 2284277"/>
              <a:gd name="connsiteY1" fmla="*/ 865564 h 1770752"/>
              <a:gd name="connsiteX2" fmla="*/ 463619 w 2284277"/>
              <a:gd name="connsiteY2" fmla="*/ 992829 h 1770752"/>
              <a:gd name="connsiteX3" fmla="*/ 219631 w 2284277"/>
              <a:gd name="connsiteY3" fmla="*/ 233389 h 1770752"/>
              <a:gd name="connsiteX4" fmla="*/ 555 w 2284277"/>
              <a:gd name="connsiteY4" fmla="*/ 7170 h 1770752"/>
              <a:gd name="connsiteX5" fmla="*/ 212487 w 2284277"/>
              <a:gd name="connsiteY5" fmla="*/ 133377 h 1770752"/>
              <a:gd name="connsiteX6" fmla="*/ 244920 w 2284277"/>
              <a:gd name="connsiteY6" fmla="*/ 43186 h 1770752"/>
              <a:gd name="connsiteX7" fmla="*/ 475880 w 2284277"/>
              <a:gd name="connsiteY7" fmla="*/ 826218 h 1770752"/>
              <a:gd name="connsiteX8" fmla="*/ 1297383 w 2284277"/>
              <a:gd name="connsiteY8" fmla="*/ 534379 h 1770752"/>
              <a:gd name="connsiteX9" fmla="*/ 1541792 w 2284277"/>
              <a:gd name="connsiteY9" fmla="*/ 719874 h 1770752"/>
              <a:gd name="connsiteX10" fmla="*/ 1498362 w 2284277"/>
              <a:gd name="connsiteY10" fmla="*/ 1281139 h 1770752"/>
              <a:gd name="connsiteX11" fmla="*/ 1741248 w 2284277"/>
              <a:gd name="connsiteY11" fmla="*/ 1185889 h 1770752"/>
              <a:gd name="connsiteX12" fmla="*/ 1850787 w 2284277"/>
              <a:gd name="connsiteY12" fmla="*/ 766789 h 1770752"/>
              <a:gd name="connsiteX13" fmla="*/ 2284174 w 2284277"/>
              <a:gd name="connsiteY13" fmla="*/ 938239 h 1770752"/>
              <a:gd name="connsiteX14" fmla="*/ 1893649 w 2284277"/>
              <a:gd name="connsiteY14" fmla="*/ 1095402 h 1770752"/>
              <a:gd name="connsiteX15" fmla="*/ 1712674 w 2284277"/>
              <a:gd name="connsiteY15" fmla="*/ 1414489 h 1770752"/>
              <a:gd name="connsiteX16" fmla="*/ 1341198 w 2284277"/>
              <a:gd name="connsiteY16" fmla="*/ 1600227 h 1770752"/>
              <a:gd name="connsiteX17" fmla="*/ 1459906 w 2284277"/>
              <a:gd name="connsiteY17" fmla="*/ 1770752 h 1770752"/>
              <a:gd name="connsiteX18" fmla="*/ 763870 w 2284277"/>
              <a:gd name="connsiteY18" fmla="*/ 1770752 h 1770752"/>
              <a:gd name="connsiteX0" fmla="*/ 763870 w 2285824"/>
              <a:gd name="connsiteY0" fmla="*/ 1770752 h 1770752"/>
              <a:gd name="connsiteX1" fmla="*/ 1209127 w 2285824"/>
              <a:gd name="connsiteY1" fmla="*/ 865564 h 1770752"/>
              <a:gd name="connsiteX2" fmla="*/ 463619 w 2285824"/>
              <a:gd name="connsiteY2" fmla="*/ 992829 h 1770752"/>
              <a:gd name="connsiteX3" fmla="*/ 219631 w 2285824"/>
              <a:gd name="connsiteY3" fmla="*/ 233389 h 1770752"/>
              <a:gd name="connsiteX4" fmla="*/ 555 w 2285824"/>
              <a:gd name="connsiteY4" fmla="*/ 7170 h 1770752"/>
              <a:gd name="connsiteX5" fmla="*/ 212487 w 2285824"/>
              <a:gd name="connsiteY5" fmla="*/ 133377 h 1770752"/>
              <a:gd name="connsiteX6" fmla="*/ 244920 w 2285824"/>
              <a:gd name="connsiteY6" fmla="*/ 43186 h 1770752"/>
              <a:gd name="connsiteX7" fmla="*/ 475880 w 2285824"/>
              <a:gd name="connsiteY7" fmla="*/ 826218 h 1770752"/>
              <a:gd name="connsiteX8" fmla="*/ 1297383 w 2285824"/>
              <a:gd name="connsiteY8" fmla="*/ 534379 h 1770752"/>
              <a:gd name="connsiteX9" fmla="*/ 1541792 w 2285824"/>
              <a:gd name="connsiteY9" fmla="*/ 719874 h 1770752"/>
              <a:gd name="connsiteX10" fmla="*/ 1498362 w 2285824"/>
              <a:gd name="connsiteY10" fmla="*/ 1281139 h 1770752"/>
              <a:gd name="connsiteX11" fmla="*/ 1741248 w 2285824"/>
              <a:gd name="connsiteY11" fmla="*/ 1185889 h 1770752"/>
              <a:gd name="connsiteX12" fmla="*/ 1850787 w 2285824"/>
              <a:gd name="connsiteY12" fmla="*/ 766789 h 1770752"/>
              <a:gd name="connsiteX13" fmla="*/ 1926987 w 2285824"/>
              <a:gd name="connsiteY13" fmla="*/ 985864 h 1770752"/>
              <a:gd name="connsiteX14" fmla="*/ 2284174 w 2285824"/>
              <a:gd name="connsiteY14" fmla="*/ 938239 h 1770752"/>
              <a:gd name="connsiteX15" fmla="*/ 1893649 w 2285824"/>
              <a:gd name="connsiteY15" fmla="*/ 1095402 h 1770752"/>
              <a:gd name="connsiteX16" fmla="*/ 1712674 w 2285824"/>
              <a:gd name="connsiteY16" fmla="*/ 1414489 h 1770752"/>
              <a:gd name="connsiteX17" fmla="*/ 1341198 w 2285824"/>
              <a:gd name="connsiteY17" fmla="*/ 1600227 h 1770752"/>
              <a:gd name="connsiteX18" fmla="*/ 1459906 w 2285824"/>
              <a:gd name="connsiteY18" fmla="*/ 1770752 h 1770752"/>
              <a:gd name="connsiteX19" fmla="*/ 763870 w 2285824"/>
              <a:gd name="connsiteY19" fmla="*/ 1770752 h 1770752"/>
              <a:gd name="connsiteX0" fmla="*/ 763870 w 2158274"/>
              <a:gd name="connsiteY0" fmla="*/ 1770752 h 1770752"/>
              <a:gd name="connsiteX1" fmla="*/ 1209127 w 2158274"/>
              <a:gd name="connsiteY1" fmla="*/ 865564 h 1770752"/>
              <a:gd name="connsiteX2" fmla="*/ 463619 w 2158274"/>
              <a:gd name="connsiteY2" fmla="*/ 992829 h 1770752"/>
              <a:gd name="connsiteX3" fmla="*/ 219631 w 2158274"/>
              <a:gd name="connsiteY3" fmla="*/ 233389 h 1770752"/>
              <a:gd name="connsiteX4" fmla="*/ 555 w 2158274"/>
              <a:gd name="connsiteY4" fmla="*/ 7170 h 1770752"/>
              <a:gd name="connsiteX5" fmla="*/ 212487 w 2158274"/>
              <a:gd name="connsiteY5" fmla="*/ 133377 h 1770752"/>
              <a:gd name="connsiteX6" fmla="*/ 244920 w 2158274"/>
              <a:gd name="connsiteY6" fmla="*/ 43186 h 1770752"/>
              <a:gd name="connsiteX7" fmla="*/ 475880 w 2158274"/>
              <a:gd name="connsiteY7" fmla="*/ 826218 h 1770752"/>
              <a:gd name="connsiteX8" fmla="*/ 1297383 w 2158274"/>
              <a:gd name="connsiteY8" fmla="*/ 534379 h 1770752"/>
              <a:gd name="connsiteX9" fmla="*/ 1541792 w 2158274"/>
              <a:gd name="connsiteY9" fmla="*/ 719874 h 1770752"/>
              <a:gd name="connsiteX10" fmla="*/ 1498362 w 2158274"/>
              <a:gd name="connsiteY10" fmla="*/ 1281139 h 1770752"/>
              <a:gd name="connsiteX11" fmla="*/ 1741248 w 2158274"/>
              <a:gd name="connsiteY11" fmla="*/ 1185889 h 1770752"/>
              <a:gd name="connsiteX12" fmla="*/ 1850787 w 2158274"/>
              <a:gd name="connsiteY12" fmla="*/ 766789 h 1770752"/>
              <a:gd name="connsiteX13" fmla="*/ 1926987 w 2158274"/>
              <a:gd name="connsiteY13" fmla="*/ 985864 h 1770752"/>
              <a:gd name="connsiteX14" fmla="*/ 2155586 w 2158274"/>
              <a:gd name="connsiteY14" fmla="*/ 819177 h 1770752"/>
              <a:gd name="connsiteX15" fmla="*/ 1893649 w 2158274"/>
              <a:gd name="connsiteY15" fmla="*/ 1095402 h 1770752"/>
              <a:gd name="connsiteX16" fmla="*/ 1712674 w 2158274"/>
              <a:gd name="connsiteY16" fmla="*/ 1414489 h 1770752"/>
              <a:gd name="connsiteX17" fmla="*/ 1341198 w 2158274"/>
              <a:gd name="connsiteY17" fmla="*/ 1600227 h 1770752"/>
              <a:gd name="connsiteX18" fmla="*/ 1459906 w 2158274"/>
              <a:gd name="connsiteY18" fmla="*/ 1770752 h 1770752"/>
              <a:gd name="connsiteX19" fmla="*/ 763870 w 2158274"/>
              <a:gd name="connsiteY19" fmla="*/ 1770752 h 1770752"/>
              <a:gd name="connsiteX0" fmla="*/ 763870 w 2164587"/>
              <a:gd name="connsiteY0" fmla="*/ 1770752 h 1770752"/>
              <a:gd name="connsiteX1" fmla="*/ 1209127 w 2164587"/>
              <a:gd name="connsiteY1" fmla="*/ 865564 h 1770752"/>
              <a:gd name="connsiteX2" fmla="*/ 463619 w 2164587"/>
              <a:gd name="connsiteY2" fmla="*/ 992829 h 1770752"/>
              <a:gd name="connsiteX3" fmla="*/ 219631 w 2164587"/>
              <a:gd name="connsiteY3" fmla="*/ 233389 h 1770752"/>
              <a:gd name="connsiteX4" fmla="*/ 555 w 2164587"/>
              <a:gd name="connsiteY4" fmla="*/ 7170 h 1770752"/>
              <a:gd name="connsiteX5" fmla="*/ 212487 w 2164587"/>
              <a:gd name="connsiteY5" fmla="*/ 133377 h 1770752"/>
              <a:gd name="connsiteX6" fmla="*/ 244920 w 2164587"/>
              <a:gd name="connsiteY6" fmla="*/ 43186 h 1770752"/>
              <a:gd name="connsiteX7" fmla="*/ 475880 w 2164587"/>
              <a:gd name="connsiteY7" fmla="*/ 826218 h 1770752"/>
              <a:gd name="connsiteX8" fmla="*/ 1297383 w 2164587"/>
              <a:gd name="connsiteY8" fmla="*/ 534379 h 1770752"/>
              <a:gd name="connsiteX9" fmla="*/ 1541792 w 2164587"/>
              <a:gd name="connsiteY9" fmla="*/ 719874 h 1770752"/>
              <a:gd name="connsiteX10" fmla="*/ 1498362 w 2164587"/>
              <a:gd name="connsiteY10" fmla="*/ 1281139 h 1770752"/>
              <a:gd name="connsiteX11" fmla="*/ 1741248 w 2164587"/>
              <a:gd name="connsiteY11" fmla="*/ 1185889 h 1770752"/>
              <a:gd name="connsiteX12" fmla="*/ 1850787 w 2164587"/>
              <a:gd name="connsiteY12" fmla="*/ 766789 h 1770752"/>
              <a:gd name="connsiteX13" fmla="*/ 1926987 w 2164587"/>
              <a:gd name="connsiteY13" fmla="*/ 985864 h 1770752"/>
              <a:gd name="connsiteX14" fmla="*/ 2155586 w 2164587"/>
              <a:gd name="connsiteY14" fmla="*/ 819177 h 1770752"/>
              <a:gd name="connsiteX15" fmla="*/ 1893649 w 2164587"/>
              <a:gd name="connsiteY15" fmla="*/ 1095402 h 1770752"/>
              <a:gd name="connsiteX16" fmla="*/ 1712674 w 2164587"/>
              <a:gd name="connsiteY16" fmla="*/ 1414489 h 1770752"/>
              <a:gd name="connsiteX17" fmla="*/ 1341198 w 2164587"/>
              <a:gd name="connsiteY17" fmla="*/ 1600227 h 1770752"/>
              <a:gd name="connsiteX18" fmla="*/ 1459906 w 2164587"/>
              <a:gd name="connsiteY18" fmla="*/ 1770752 h 1770752"/>
              <a:gd name="connsiteX19" fmla="*/ 763870 w 2164587"/>
              <a:gd name="connsiteY19" fmla="*/ 1770752 h 1770752"/>
              <a:gd name="connsiteX0" fmla="*/ 763870 w 2164587"/>
              <a:gd name="connsiteY0" fmla="*/ 1770752 h 1770752"/>
              <a:gd name="connsiteX1" fmla="*/ 1209127 w 2164587"/>
              <a:gd name="connsiteY1" fmla="*/ 865564 h 1770752"/>
              <a:gd name="connsiteX2" fmla="*/ 463619 w 2164587"/>
              <a:gd name="connsiteY2" fmla="*/ 992829 h 1770752"/>
              <a:gd name="connsiteX3" fmla="*/ 219631 w 2164587"/>
              <a:gd name="connsiteY3" fmla="*/ 233389 h 1770752"/>
              <a:gd name="connsiteX4" fmla="*/ 555 w 2164587"/>
              <a:gd name="connsiteY4" fmla="*/ 7170 h 1770752"/>
              <a:gd name="connsiteX5" fmla="*/ 212487 w 2164587"/>
              <a:gd name="connsiteY5" fmla="*/ 133377 h 1770752"/>
              <a:gd name="connsiteX6" fmla="*/ 244920 w 2164587"/>
              <a:gd name="connsiteY6" fmla="*/ 43186 h 1770752"/>
              <a:gd name="connsiteX7" fmla="*/ 475880 w 2164587"/>
              <a:gd name="connsiteY7" fmla="*/ 826218 h 1770752"/>
              <a:gd name="connsiteX8" fmla="*/ 1297383 w 2164587"/>
              <a:gd name="connsiteY8" fmla="*/ 534379 h 1770752"/>
              <a:gd name="connsiteX9" fmla="*/ 1541792 w 2164587"/>
              <a:gd name="connsiteY9" fmla="*/ 719874 h 1770752"/>
              <a:gd name="connsiteX10" fmla="*/ 1498362 w 2164587"/>
              <a:gd name="connsiteY10" fmla="*/ 1281139 h 1770752"/>
              <a:gd name="connsiteX11" fmla="*/ 1741248 w 2164587"/>
              <a:gd name="connsiteY11" fmla="*/ 1185889 h 1770752"/>
              <a:gd name="connsiteX12" fmla="*/ 1850787 w 2164587"/>
              <a:gd name="connsiteY12" fmla="*/ 766789 h 1770752"/>
              <a:gd name="connsiteX13" fmla="*/ 1926987 w 2164587"/>
              <a:gd name="connsiteY13" fmla="*/ 985864 h 1770752"/>
              <a:gd name="connsiteX14" fmla="*/ 2155586 w 2164587"/>
              <a:gd name="connsiteY14" fmla="*/ 819177 h 1770752"/>
              <a:gd name="connsiteX15" fmla="*/ 1893649 w 2164587"/>
              <a:gd name="connsiteY15" fmla="*/ 1095402 h 1770752"/>
              <a:gd name="connsiteX16" fmla="*/ 1712674 w 2164587"/>
              <a:gd name="connsiteY16" fmla="*/ 1414489 h 1770752"/>
              <a:gd name="connsiteX17" fmla="*/ 1341198 w 2164587"/>
              <a:gd name="connsiteY17" fmla="*/ 1600227 h 1770752"/>
              <a:gd name="connsiteX18" fmla="*/ 1459906 w 2164587"/>
              <a:gd name="connsiteY18" fmla="*/ 1770752 h 1770752"/>
              <a:gd name="connsiteX19" fmla="*/ 763870 w 2164587"/>
              <a:gd name="connsiteY19" fmla="*/ 1770752 h 1770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64587" h="1770752">
                <a:moveTo>
                  <a:pt x="763870" y="1770752"/>
                </a:moveTo>
                <a:cubicBezTo>
                  <a:pt x="545506" y="1645648"/>
                  <a:pt x="1162771" y="1325445"/>
                  <a:pt x="1209127" y="865564"/>
                </a:cubicBezTo>
                <a:cubicBezTo>
                  <a:pt x="1167570" y="707529"/>
                  <a:pt x="735437" y="1020124"/>
                  <a:pt x="463619" y="992829"/>
                </a:cubicBezTo>
                <a:cubicBezTo>
                  <a:pt x="287591" y="878735"/>
                  <a:pt x="262034" y="390869"/>
                  <a:pt x="219631" y="233389"/>
                </a:cubicBezTo>
                <a:cubicBezTo>
                  <a:pt x="174601" y="93322"/>
                  <a:pt x="-3660" y="38870"/>
                  <a:pt x="555" y="7170"/>
                </a:cubicBezTo>
                <a:cubicBezTo>
                  <a:pt x="-11351" y="-35692"/>
                  <a:pt x="171760" y="127374"/>
                  <a:pt x="212487" y="133377"/>
                </a:cubicBezTo>
                <a:cubicBezTo>
                  <a:pt x="253214" y="139380"/>
                  <a:pt x="290318" y="230131"/>
                  <a:pt x="244920" y="43186"/>
                </a:cubicBezTo>
                <a:cubicBezTo>
                  <a:pt x="352481" y="37369"/>
                  <a:pt x="280240" y="705691"/>
                  <a:pt x="475880" y="826218"/>
                </a:cubicBezTo>
                <a:cubicBezTo>
                  <a:pt x="640733" y="918720"/>
                  <a:pt x="1127351" y="563533"/>
                  <a:pt x="1297383" y="534379"/>
                </a:cubicBezTo>
                <a:cubicBezTo>
                  <a:pt x="1467415" y="505225"/>
                  <a:pt x="1475752" y="666058"/>
                  <a:pt x="1541792" y="719874"/>
                </a:cubicBezTo>
                <a:cubicBezTo>
                  <a:pt x="1607832" y="773690"/>
                  <a:pt x="1470676" y="1238395"/>
                  <a:pt x="1498362" y="1281139"/>
                </a:cubicBezTo>
                <a:cubicBezTo>
                  <a:pt x="1526049" y="1323883"/>
                  <a:pt x="1682511" y="1271614"/>
                  <a:pt x="1741248" y="1185889"/>
                </a:cubicBezTo>
                <a:cubicBezTo>
                  <a:pt x="1799985" y="1100164"/>
                  <a:pt x="1798399" y="829495"/>
                  <a:pt x="1850787" y="766789"/>
                </a:cubicBezTo>
                <a:cubicBezTo>
                  <a:pt x="1903175" y="704083"/>
                  <a:pt x="1854756" y="957289"/>
                  <a:pt x="1926987" y="985864"/>
                </a:cubicBezTo>
                <a:cubicBezTo>
                  <a:pt x="1999218" y="1014439"/>
                  <a:pt x="2144473" y="847752"/>
                  <a:pt x="2155586" y="819177"/>
                </a:cubicBezTo>
                <a:cubicBezTo>
                  <a:pt x="2219086" y="909665"/>
                  <a:pt x="1926986" y="1021583"/>
                  <a:pt x="1893649" y="1095402"/>
                </a:cubicBezTo>
                <a:cubicBezTo>
                  <a:pt x="1860312" y="1169221"/>
                  <a:pt x="1804749" y="1330352"/>
                  <a:pt x="1712674" y="1414489"/>
                </a:cubicBezTo>
                <a:cubicBezTo>
                  <a:pt x="1620599" y="1498627"/>
                  <a:pt x="1372213" y="1530531"/>
                  <a:pt x="1341198" y="1600227"/>
                </a:cubicBezTo>
                <a:cubicBezTo>
                  <a:pt x="1310183" y="1669923"/>
                  <a:pt x="1597402" y="1744712"/>
                  <a:pt x="1459906" y="1770752"/>
                </a:cubicBezTo>
                <a:lnTo>
                  <a:pt x="763870" y="1770752"/>
                </a:ln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0"/>
          <p:cNvSpPr/>
          <p:nvPr/>
        </p:nvSpPr>
        <p:spPr bwMode="auto">
          <a:xfrm rot="20465032">
            <a:off x="1771650" y="2901950"/>
            <a:ext cx="774700" cy="3206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0"/>
          <p:cNvSpPr/>
          <p:nvPr/>
        </p:nvSpPr>
        <p:spPr bwMode="auto">
          <a:xfrm rot="20465032">
            <a:off x="4270375" y="757238"/>
            <a:ext cx="1047750" cy="4270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2"/>
          <p:cNvSpPr/>
          <p:nvPr/>
        </p:nvSpPr>
        <p:spPr bwMode="auto">
          <a:xfrm rot="17579392">
            <a:off x="3065463" y="1690688"/>
            <a:ext cx="3278187" cy="2522537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1625027 w 1626763"/>
              <a:gd name="connsiteY0" fmla="*/ 5320 h 1018320"/>
              <a:gd name="connsiteX1" fmla="*/ 1027614 w 1626763"/>
              <a:gd name="connsiteY1" fmla="*/ 434364 h 1018320"/>
              <a:gd name="connsiteX2" fmla="*/ 781546 w 1626763"/>
              <a:gd name="connsiteY2" fmla="*/ 802844 h 1018320"/>
              <a:gd name="connsiteX3" fmla="*/ 399540 w 1626763"/>
              <a:gd name="connsiteY3" fmla="*/ 911576 h 1018320"/>
              <a:gd name="connsiteX4" fmla="*/ 250629 w 1626763"/>
              <a:gd name="connsiteY4" fmla="*/ 1018320 h 1018320"/>
              <a:gd name="connsiteX5" fmla="*/ 0 w 1626763"/>
              <a:gd name="connsiteY5" fmla="*/ 932114 h 1018320"/>
              <a:gd name="connsiteX6" fmla="*/ 708721 w 1626763"/>
              <a:gd name="connsiteY6" fmla="*/ 688691 h 1018320"/>
              <a:gd name="connsiteX7" fmla="*/ 938329 w 1626763"/>
              <a:gd name="connsiteY7" fmla="*/ 437442 h 1018320"/>
              <a:gd name="connsiteX8" fmla="*/ 1625027 w 1626763"/>
              <a:gd name="connsiteY8" fmla="*/ 5320 h 1018320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938329 w 1627041"/>
              <a:gd name="connsiteY7" fmla="*/ 437299 h 1018177"/>
              <a:gd name="connsiteX8" fmla="*/ 1625027 w 1627041"/>
              <a:gd name="connsiteY8" fmla="*/ 5177 h 1018177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1007058 w 1627041"/>
              <a:gd name="connsiteY7" fmla="*/ 339161 h 1018177"/>
              <a:gd name="connsiteX8" fmla="*/ 1625027 w 1627041"/>
              <a:gd name="connsiteY8" fmla="*/ 5177 h 1018177"/>
              <a:gd name="connsiteX0" fmla="*/ 1625027 w 1627041"/>
              <a:gd name="connsiteY0" fmla="*/ 5177 h 1018177"/>
              <a:gd name="connsiteX1" fmla="*/ 1115121 w 1627041"/>
              <a:gd name="connsiteY1" fmla="*/ 445379 h 1018177"/>
              <a:gd name="connsiteX2" fmla="*/ 781546 w 1627041"/>
              <a:gd name="connsiteY2" fmla="*/ 802701 h 1018177"/>
              <a:gd name="connsiteX3" fmla="*/ 399540 w 1627041"/>
              <a:gd name="connsiteY3" fmla="*/ 911433 h 1018177"/>
              <a:gd name="connsiteX4" fmla="*/ 250629 w 1627041"/>
              <a:gd name="connsiteY4" fmla="*/ 1018177 h 1018177"/>
              <a:gd name="connsiteX5" fmla="*/ 0 w 1627041"/>
              <a:gd name="connsiteY5" fmla="*/ 931971 h 1018177"/>
              <a:gd name="connsiteX6" fmla="*/ 708721 w 1627041"/>
              <a:gd name="connsiteY6" fmla="*/ 688548 h 1018177"/>
              <a:gd name="connsiteX7" fmla="*/ 1007058 w 1627041"/>
              <a:gd name="connsiteY7" fmla="*/ 339161 h 1018177"/>
              <a:gd name="connsiteX8" fmla="*/ 1625027 w 1627041"/>
              <a:gd name="connsiteY8" fmla="*/ 5177 h 1018177"/>
              <a:gd name="connsiteX0" fmla="*/ 1625027 w 1627041"/>
              <a:gd name="connsiteY0" fmla="*/ 10376 h 1023376"/>
              <a:gd name="connsiteX1" fmla="*/ 1115121 w 1627041"/>
              <a:gd name="connsiteY1" fmla="*/ 450578 h 1023376"/>
              <a:gd name="connsiteX2" fmla="*/ 781546 w 1627041"/>
              <a:gd name="connsiteY2" fmla="*/ 807900 h 1023376"/>
              <a:gd name="connsiteX3" fmla="*/ 399540 w 1627041"/>
              <a:gd name="connsiteY3" fmla="*/ 916632 h 1023376"/>
              <a:gd name="connsiteX4" fmla="*/ 250629 w 1627041"/>
              <a:gd name="connsiteY4" fmla="*/ 1023376 h 1023376"/>
              <a:gd name="connsiteX5" fmla="*/ 0 w 1627041"/>
              <a:gd name="connsiteY5" fmla="*/ 937170 h 1023376"/>
              <a:gd name="connsiteX6" fmla="*/ 708721 w 1627041"/>
              <a:gd name="connsiteY6" fmla="*/ 693747 h 1023376"/>
              <a:gd name="connsiteX7" fmla="*/ 1007058 w 1627041"/>
              <a:gd name="connsiteY7" fmla="*/ 344360 h 1023376"/>
              <a:gd name="connsiteX8" fmla="*/ 1625027 w 1627041"/>
              <a:gd name="connsiteY8" fmla="*/ 10376 h 1023376"/>
              <a:gd name="connsiteX0" fmla="*/ 1625027 w 1625208"/>
              <a:gd name="connsiteY0" fmla="*/ 10376 h 1023376"/>
              <a:gd name="connsiteX1" fmla="*/ 1115121 w 1625208"/>
              <a:gd name="connsiteY1" fmla="*/ 450578 h 1023376"/>
              <a:gd name="connsiteX2" fmla="*/ 781546 w 1625208"/>
              <a:gd name="connsiteY2" fmla="*/ 807900 h 1023376"/>
              <a:gd name="connsiteX3" fmla="*/ 399540 w 1625208"/>
              <a:gd name="connsiteY3" fmla="*/ 916632 h 1023376"/>
              <a:gd name="connsiteX4" fmla="*/ 250629 w 1625208"/>
              <a:gd name="connsiteY4" fmla="*/ 1023376 h 1023376"/>
              <a:gd name="connsiteX5" fmla="*/ 0 w 1625208"/>
              <a:gd name="connsiteY5" fmla="*/ 937170 h 1023376"/>
              <a:gd name="connsiteX6" fmla="*/ 708721 w 1625208"/>
              <a:gd name="connsiteY6" fmla="*/ 693747 h 1023376"/>
              <a:gd name="connsiteX7" fmla="*/ 1007058 w 1625208"/>
              <a:gd name="connsiteY7" fmla="*/ 344360 h 1023376"/>
              <a:gd name="connsiteX8" fmla="*/ 1625027 w 1625208"/>
              <a:gd name="connsiteY8" fmla="*/ 10376 h 1023376"/>
              <a:gd name="connsiteX0" fmla="*/ 1625027 w 1625208"/>
              <a:gd name="connsiteY0" fmla="*/ 8717 h 1021717"/>
              <a:gd name="connsiteX1" fmla="*/ 1115121 w 1625208"/>
              <a:gd name="connsiteY1" fmla="*/ 448919 h 1021717"/>
              <a:gd name="connsiteX2" fmla="*/ 781546 w 1625208"/>
              <a:gd name="connsiteY2" fmla="*/ 806241 h 1021717"/>
              <a:gd name="connsiteX3" fmla="*/ 399540 w 1625208"/>
              <a:gd name="connsiteY3" fmla="*/ 914973 h 1021717"/>
              <a:gd name="connsiteX4" fmla="*/ 250629 w 1625208"/>
              <a:gd name="connsiteY4" fmla="*/ 1021717 h 1021717"/>
              <a:gd name="connsiteX5" fmla="*/ 0 w 1625208"/>
              <a:gd name="connsiteY5" fmla="*/ 935511 h 1021717"/>
              <a:gd name="connsiteX6" fmla="*/ 708721 w 1625208"/>
              <a:gd name="connsiteY6" fmla="*/ 692088 h 1021717"/>
              <a:gd name="connsiteX7" fmla="*/ 1042665 w 1625208"/>
              <a:gd name="connsiteY7" fmla="*/ 410369 h 1021717"/>
              <a:gd name="connsiteX8" fmla="*/ 1625027 w 1625208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781546 w 1625210"/>
              <a:gd name="connsiteY2" fmla="*/ 806241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08721 w 1625210"/>
              <a:gd name="connsiteY6" fmla="*/ 692088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781546 w 1625210"/>
              <a:gd name="connsiteY2" fmla="*/ 806241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23602 w 1625210"/>
              <a:gd name="connsiteY6" fmla="*/ 727162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23602 w 1625210"/>
              <a:gd name="connsiteY6" fmla="*/ 727162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399540 w 1625210"/>
              <a:gd name="connsiteY3" fmla="*/ 914973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80468 w 1625210"/>
              <a:gd name="connsiteY6" fmla="*/ 909971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21717"/>
              <a:gd name="connsiteX1" fmla="*/ 1120791 w 1625210"/>
              <a:gd name="connsiteY1" fmla="*/ 494799 h 1021717"/>
              <a:gd name="connsiteX2" fmla="*/ 823355 w 1625210"/>
              <a:gd name="connsiteY2" fmla="*/ 1002336 h 1021717"/>
              <a:gd name="connsiteX3" fmla="*/ 461718 w 1625210"/>
              <a:gd name="connsiteY3" fmla="*/ 1012755 h 1021717"/>
              <a:gd name="connsiteX4" fmla="*/ 250629 w 1625210"/>
              <a:gd name="connsiteY4" fmla="*/ 1021717 h 1021717"/>
              <a:gd name="connsiteX5" fmla="*/ 0 w 1625210"/>
              <a:gd name="connsiteY5" fmla="*/ 935511 h 1021717"/>
              <a:gd name="connsiteX6" fmla="*/ 780468 w 1625210"/>
              <a:gd name="connsiteY6" fmla="*/ 909971 h 1021717"/>
              <a:gd name="connsiteX7" fmla="*/ 1042665 w 1625210"/>
              <a:gd name="connsiteY7" fmla="*/ 410369 h 1021717"/>
              <a:gd name="connsiteX8" fmla="*/ 1625027 w 1625210"/>
              <a:gd name="connsiteY8" fmla="*/ 8717 h 1021717"/>
              <a:gd name="connsiteX0" fmla="*/ 1625027 w 1625210"/>
              <a:gd name="connsiteY0" fmla="*/ 8717 h 1050364"/>
              <a:gd name="connsiteX1" fmla="*/ 1120791 w 1625210"/>
              <a:gd name="connsiteY1" fmla="*/ 494799 h 1050364"/>
              <a:gd name="connsiteX2" fmla="*/ 823355 w 1625210"/>
              <a:gd name="connsiteY2" fmla="*/ 1002336 h 1050364"/>
              <a:gd name="connsiteX3" fmla="*/ 250629 w 1625210"/>
              <a:gd name="connsiteY3" fmla="*/ 1021717 h 1050364"/>
              <a:gd name="connsiteX4" fmla="*/ 0 w 1625210"/>
              <a:gd name="connsiteY4" fmla="*/ 935511 h 1050364"/>
              <a:gd name="connsiteX5" fmla="*/ 780468 w 1625210"/>
              <a:gd name="connsiteY5" fmla="*/ 909971 h 1050364"/>
              <a:gd name="connsiteX6" fmla="*/ 1042665 w 1625210"/>
              <a:gd name="connsiteY6" fmla="*/ 410369 h 1050364"/>
              <a:gd name="connsiteX7" fmla="*/ 1625027 w 1625210"/>
              <a:gd name="connsiteY7" fmla="*/ 8717 h 1050364"/>
              <a:gd name="connsiteX0" fmla="*/ 1625027 w 1625210"/>
              <a:gd name="connsiteY0" fmla="*/ 9090 h 1050737"/>
              <a:gd name="connsiteX1" fmla="*/ 1120791 w 1625210"/>
              <a:gd name="connsiteY1" fmla="*/ 495172 h 1050737"/>
              <a:gd name="connsiteX2" fmla="*/ 823355 w 1625210"/>
              <a:gd name="connsiteY2" fmla="*/ 1002709 h 1050737"/>
              <a:gd name="connsiteX3" fmla="*/ 250629 w 1625210"/>
              <a:gd name="connsiteY3" fmla="*/ 1022090 h 1050737"/>
              <a:gd name="connsiteX4" fmla="*/ 0 w 1625210"/>
              <a:gd name="connsiteY4" fmla="*/ 935884 h 1050737"/>
              <a:gd name="connsiteX5" fmla="*/ 780468 w 1625210"/>
              <a:gd name="connsiteY5" fmla="*/ 910344 h 1050737"/>
              <a:gd name="connsiteX6" fmla="*/ 855957 w 1625210"/>
              <a:gd name="connsiteY6" fmla="*/ 393386 h 1050737"/>
              <a:gd name="connsiteX7" fmla="*/ 1625027 w 1625210"/>
              <a:gd name="connsiteY7" fmla="*/ 9090 h 1050737"/>
              <a:gd name="connsiteX0" fmla="*/ 1625027 w 1625165"/>
              <a:gd name="connsiteY0" fmla="*/ 9090 h 1050737"/>
              <a:gd name="connsiteX1" fmla="*/ 961716 w 1625165"/>
              <a:gd name="connsiteY1" fmla="*/ 445398 h 1050737"/>
              <a:gd name="connsiteX2" fmla="*/ 823355 w 1625165"/>
              <a:gd name="connsiteY2" fmla="*/ 1002709 h 1050737"/>
              <a:gd name="connsiteX3" fmla="*/ 250629 w 1625165"/>
              <a:gd name="connsiteY3" fmla="*/ 1022090 h 1050737"/>
              <a:gd name="connsiteX4" fmla="*/ 0 w 1625165"/>
              <a:gd name="connsiteY4" fmla="*/ 935884 h 1050737"/>
              <a:gd name="connsiteX5" fmla="*/ 780468 w 1625165"/>
              <a:gd name="connsiteY5" fmla="*/ 910344 h 1050737"/>
              <a:gd name="connsiteX6" fmla="*/ 855957 w 1625165"/>
              <a:gd name="connsiteY6" fmla="*/ 393386 h 1050737"/>
              <a:gd name="connsiteX7" fmla="*/ 1625027 w 1625165"/>
              <a:gd name="connsiteY7" fmla="*/ 9090 h 1050737"/>
              <a:gd name="connsiteX0" fmla="*/ 1625027 w 1625165"/>
              <a:gd name="connsiteY0" fmla="*/ 23729 h 1065376"/>
              <a:gd name="connsiteX1" fmla="*/ 961716 w 1625165"/>
              <a:gd name="connsiteY1" fmla="*/ 460037 h 1065376"/>
              <a:gd name="connsiteX2" fmla="*/ 823355 w 1625165"/>
              <a:gd name="connsiteY2" fmla="*/ 1017348 h 1065376"/>
              <a:gd name="connsiteX3" fmla="*/ 250629 w 1625165"/>
              <a:gd name="connsiteY3" fmla="*/ 1036729 h 1065376"/>
              <a:gd name="connsiteX4" fmla="*/ 0 w 1625165"/>
              <a:gd name="connsiteY4" fmla="*/ 950523 h 1065376"/>
              <a:gd name="connsiteX5" fmla="*/ 780468 w 1625165"/>
              <a:gd name="connsiteY5" fmla="*/ 924983 h 1065376"/>
              <a:gd name="connsiteX6" fmla="*/ 692627 w 1625165"/>
              <a:gd name="connsiteY6" fmla="*/ 153120 h 1065376"/>
              <a:gd name="connsiteX7" fmla="*/ 1625027 w 162516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23355 w 1625145"/>
              <a:gd name="connsiteY2" fmla="*/ 1017348 h 1065376"/>
              <a:gd name="connsiteX3" fmla="*/ 250629 w 1625145"/>
              <a:gd name="connsiteY3" fmla="*/ 1036729 h 1065376"/>
              <a:gd name="connsiteX4" fmla="*/ 0 w 1625145"/>
              <a:gd name="connsiteY4" fmla="*/ 950523 h 1065376"/>
              <a:gd name="connsiteX5" fmla="*/ 780468 w 1625145"/>
              <a:gd name="connsiteY5" fmla="*/ 924983 h 1065376"/>
              <a:gd name="connsiteX6" fmla="*/ 692627 w 1625145"/>
              <a:gd name="connsiteY6" fmla="*/ 153120 h 1065376"/>
              <a:gd name="connsiteX7" fmla="*/ 1625027 w 162514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23355 w 1625145"/>
              <a:gd name="connsiteY2" fmla="*/ 1017348 h 1065376"/>
              <a:gd name="connsiteX3" fmla="*/ 250629 w 1625145"/>
              <a:gd name="connsiteY3" fmla="*/ 1036729 h 1065376"/>
              <a:gd name="connsiteX4" fmla="*/ 0 w 1625145"/>
              <a:gd name="connsiteY4" fmla="*/ 950523 h 1065376"/>
              <a:gd name="connsiteX5" fmla="*/ 696325 w 1625145"/>
              <a:gd name="connsiteY5" fmla="*/ 905499 h 1065376"/>
              <a:gd name="connsiteX6" fmla="*/ 692627 w 1625145"/>
              <a:gd name="connsiteY6" fmla="*/ 153120 h 1065376"/>
              <a:gd name="connsiteX7" fmla="*/ 1625027 w 1625145"/>
              <a:gd name="connsiteY7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1155827 w 1625145"/>
              <a:gd name="connsiteY2" fmla="*/ 506458 h 1065376"/>
              <a:gd name="connsiteX3" fmla="*/ 823355 w 1625145"/>
              <a:gd name="connsiteY3" fmla="*/ 1017348 h 1065376"/>
              <a:gd name="connsiteX4" fmla="*/ 250629 w 1625145"/>
              <a:gd name="connsiteY4" fmla="*/ 1036729 h 1065376"/>
              <a:gd name="connsiteX5" fmla="*/ 0 w 1625145"/>
              <a:gd name="connsiteY5" fmla="*/ 950523 h 1065376"/>
              <a:gd name="connsiteX6" fmla="*/ 696325 w 1625145"/>
              <a:gd name="connsiteY6" fmla="*/ 905499 h 1065376"/>
              <a:gd name="connsiteX7" fmla="*/ 692627 w 1625145"/>
              <a:gd name="connsiteY7" fmla="*/ 153120 h 1065376"/>
              <a:gd name="connsiteX8" fmla="*/ 1625027 w 1625145"/>
              <a:gd name="connsiteY8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823355 w 1625145"/>
              <a:gd name="connsiteY4" fmla="*/ 1017348 h 1065376"/>
              <a:gd name="connsiteX5" fmla="*/ 250629 w 1625145"/>
              <a:gd name="connsiteY5" fmla="*/ 1036729 h 1065376"/>
              <a:gd name="connsiteX6" fmla="*/ 0 w 1625145"/>
              <a:gd name="connsiteY6" fmla="*/ 950523 h 1065376"/>
              <a:gd name="connsiteX7" fmla="*/ 696325 w 1625145"/>
              <a:gd name="connsiteY7" fmla="*/ 905499 h 1065376"/>
              <a:gd name="connsiteX8" fmla="*/ 692627 w 1625145"/>
              <a:gd name="connsiteY8" fmla="*/ 153120 h 1065376"/>
              <a:gd name="connsiteX9" fmla="*/ 1625027 w 1625145"/>
              <a:gd name="connsiteY9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1405957 w 1625145"/>
              <a:gd name="connsiteY4" fmla="*/ 738332 h 1065376"/>
              <a:gd name="connsiteX5" fmla="*/ 823355 w 1625145"/>
              <a:gd name="connsiteY5" fmla="*/ 1017348 h 1065376"/>
              <a:gd name="connsiteX6" fmla="*/ 250629 w 1625145"/>
              <a:gd name="connsiteY6" fmla="*/ 1036729 h 1065376"/>
              <a:gd name="connsiteX7" fmla="*/ 0 w 1625145"/>
              <a:gd name="connsiteY7" fmla="*/ 950523 h 1065376"/>
              <a:gd name="connsiteX8" fmla="*/ 696325 w 1625145"/>
              <a:gd name="connsiteY8" fmla="*/ 905499 h 1065376"/>
              <a:gd name="connsiteX9" fmla="*/ 692627 w 1625145"/>
              <a:gd name="connsiteY9" fmla="*/ 153120 h 1065376"/>
              <a:gd name="connsiteX10" fmla="*/ 1625027 w 1625145"/>
              <a:gd name="connsiteY10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977982 w 1625145"/>
              <a:gd name="connsiteY4" fmla="*/ 802643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96325 w 1625145"/>
              <a:gd name="connsiteY9" fmla="*/ 905499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977982 w 1625145"/>
              <a:gd name="connsiteY4" fmla="*/ 802643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931036 w 1625145"/>
              <a:gd name="connsiteY2" fmla="*/ 64321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405957 w 1625145"/>
              <a:gd name="connsiteY5" fmla="*/ 738332 h 1065376"/>
              <a:gd name="connsiteX6" fmla="*/ 823355 w 1625145"/>
              <a:gd name="connsiteY6" fmla="*/ 1017348 h 1065376"/>
              <a:gd name="connsiteX7" fmla="*/ 250629 w 1625145"/>
              <a:gd name="connsiteY7" fmla="*/ 1036729 h 1065376"/>
              <a:gd name="connsiteX8" fmla="*/ 0 w 1625145"/>
              <a:gd name="connsiteY8" fmla="*/ 950523 h 1065376"/>
              <a:gd name="connsiteX9" fmla="*/ 650621 w 1625145"/>
              <a:gd name="connsiteY9" fmla="*/ 862808 h 1065376"/>
              <a:gd name="connsiteX10" fmla="*/ 692627 w 1625145"/>
              <a:gd name="connsiteY10" fmla="*/ 153120 h 1065376"/>
              <a:gd name="connsiteX11" fmla="*/ 1625027 w 1625145"/>
              <a:gd name="connsiteY11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234481 w 1625145"/>
              <a:gd name="connsiteY5" fmla="*/ 659330 h 1065376"/>
              <a:gd name="connsiteX6" fmla="*/ 1405957 w 1625145"/>
              <a:gd name="connsiteY6" fmla="*/ 738332 h 1065376"/>
              <a:gd name="connsiteX7" fmla="*/ 823355 w 1625145"/>
              <a:gd name="connsiteY7" fmla="*/ 1017348 h 1065376"/>
              <a:gd name="connsiteX8" fmla="*/ 250629 w 1625145"/>
              <a:gd name="connsiteY8" fmla="*/ 1036729 h 1065376"/>
              <a:gd name="connsiteX9" fmla="*/ 0 w 1625145"/>
              <a:gd name="connsiteY9" fmla="*/ 950523 h 1065376"/>
              <a:gd name="connsiteX10" fmla="*/ 650621 w 1625145"/>
              <a:gd name="connsiteY10" fmla="*/ 862808 h 1065376"/>
              <a:gd name="connsiteX11" fmla="*/ 692627 w 1625145"/>
              <a:gd name="connsiteY11" fmla="*/ 153120 h 1065376"/>
              <a:gd name="connsiteX12" fmla="*/ 1625027 w 1625145"/>
              <a:gd name="connsiteY12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1234481 w 1625145"/>
              <a:gd name="connsiteY5" fmla="*/ 659330 h 1065376"/>
              <a:gd name="connsiteX6" fmla="*/ 1148016 w 1625145"/>
              <a:gd name="connsiteY6" fmla="*/ 790860 h 1065376"/>
              <a:gd name="connsiteX7" fmla="*/ 1405957 w 1625145"/>
              <a:gd name="connsiteY7" fmla="*/ 738332 h 1065376"/>
              <a:gd name="connsiteX8" fmla="*/ 823355 w 1625145"/>
              <a:gd name="connsiteY8" fmla="*/ 1017348 h 1065376"/>
              <a:gd name="connsiteX9" fmla="*/ 250629 w 1625145"/>
              <a:gd name="connsiteY9" fmla="*/ 1036729 h 1065376"/>
              <a:gd name="connsiteX10" fmla="*/ 0 w 1625145"/>
              <a:gd name="connsiteY10" fmla="*/ 950523 h 1065376"/>
              <a:gd name="connsiteX11" fmla="*/ 650621 w 1625145"/>
              <a:gd name="connsiteY11" fmla="*/ 862808 h 1065376"/>
              <a:gd name="connsiteX12" fmla="*/ 692627 w 1625145"/>
              <a:gd name="connsiteY12" fmla="*/ 153120 h 1065376"/>
              <a:gd name="connsiteX13" fmla="*/ 1625027 w 1625145"/>
              <a:gd name="connsiteY13" fmla="*/ 23729 h 1065376"/>
              <a:gd name="connsiteX0" fmla="*/ 1625027 w 1625145"/>
              <a:gd name="connsiteY0" fmla="*/ 23729 h 1065376"/>
              <a:gd name="connsiteX1" fmla="*/ 848341 w 1625145"/>
              <a:gd name="connsiteY1" fmla="*/ 225326 h 1065376"/>
              <a:gd name="connsiteX2" fmla="*/ 855752 w 1625145"/>
              <a:gd name="connsiteY2" fmla="*/ 709646 h 1065376"/>
              <a:gd name="connsiteX3" fmla="*/ 1155827 w 1625145"/>
              <a:gd name="connsiteY3" fmla="*/ 506458 h 1065376"/>
              <a:gd name="connsiteX4" fmla="*/ 863549 w 1625145"/>
              <a:gd name="connsiteY4" fmla="*/ 858091 h 1065376"/>
              <a:gd name="connsiteX5" fmla="*/ 995166 w 1625145"/>
              <a:gd name="connsiteY5" fmla="*/ 863469 h 1065376"/>
              <a:gd name="connsiteX6" fmla="*/ 1234481 w 1625145"/>
              <a:gd name="connsiteY6" fmla="*/ 659330 h 1065376"/>
              <a:gd name="connsiteX7" fmla="*/ 1148016 w 1625145"/>
              <a:gd name="connsiteY7" fmla="*/ 790860 h 1065376"/>
              <a:gd name="connsiteX8" fmla="*/ 1405957 w 1625145"/>
              <a:gd name="connsiteY8" fmla="*/ 738332 h 1065376"/>
              <a:gd name="connsiteX9" fmla="*/ 823355 w 1625145"/>
              <a:gd name="connsiteY9" fmla="*/ 1017348 h 1065376"/>
              <a:gd name="connsiteX10" fmla="*/ 250629 w 1625145"/>
              <a:gd name="connsiteY10" fmla="*/ 1036729 h 1065376"/>
              <a:gd name="connsiteX11" fmla="*/ 0 w 1625145"/>
              <a:gd name="connsiteY11" fmla="*/ 950523 h 1065376"/>
              <a:gd name="connsiteX12" fmla="*/ 650621 w 1625145"/>
              <a:gd name="connsiteY12" fmla="*/ 862808 h 1065376"/>
              <a:gd name="connsiteX13" fmla="*/ 692627 w 1625145"/>
              <a:gd name="connsiteY13" fmla="*/ 153120 h 1065376"/>
              <a:gd name="connsiteX14" fmla="*/ 1625027 w 1625145"/>
              <a:gd name="connsiteY14" fmla="*/ 23729 h 10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25145" h="1065376">
                <a:moveTo>
                  <a:pt x="1625027" y="23729"/>
                </a:moveTo>
                <a:cubicBezTo>
                  <a:pt x="1636018" y="133890"/>
                  <a:pt x="877292" y="102977"/>
                  <a:pt x="848341" y="225326"/>
                </a:cubicBezTo>
                <a:cubicBezTo>
                  <a:pt x="744101" y="282339"/>
                  <a:pt x="804504" y="662791"/>
                  <a:pt x="855752" y="709646"/>
                </a:cubicBezTo>
                <a:cubicBezTo>
                  <a:pt x="907000" y="756501"/>
                  <a:pt x="1092853" y="512482"/>
                  <a:pt x="1155827" y="506458"/>
                </a:cubicBezTo>
                <a:cubicBezTo>
                  <a:pt x="1218801" y="500434"/>
                  <a:pt x="888510" y="810568"/>
                  <a:pt x="863549" y="858091"/>
                </a:cubicBezTo>
                <a:cubicBezTo>
                  <a:pt x="838588" y="905614"/>
                  <a:pt x="933344" y="896596"/>
                  <a:pt x="995166" y="863469"/>
                </a:cubicBezTo>
                <a:cubicBezTo>
                  <a:pt x="1056988" y="830342"/>
                  <a:pt x="1210822" y="659452"/>
                  <a:pt x="1234481" y="659330"/>
                </a:cubicBezTo>
                <a:cubicBezTo>
                  <a:pt x="1258140" y="659208"/>
                  <a:pt x="1119437" y="777693"/>
                  <a:pt x="1148016" y="790860"/>
                </a:cubicBezTo>
                <a:cubicBezTo>
                  <a:pt x="1176595" y="804027"/>
                  <a:pt x="1492661" y="679858"/>
                  <a:pt x="1405957" y="738332"/>
                </a:cubicBezTo>
                <a:cubicBezTo>
                  <a:pt x="1319253" y="796806"/>
                  <a:pt x="958397" y="962125"/>
                  <a:pt x="823355" y="1017348"/>
                </a:cubicBezTo>
                <a:cubicBezTo>
                  <a:pt x="678328" y="1105168"/>
                  <a:pt x="387855" y="1047867"/>
                  <a:pt x="250629" y="1036729"/>
                </a:cubicBezTo>
                <a:lnTo>
                  <a:pt x="0" y="950523"/>
                </a:lnTo>
                <a:cubicBezTo>
                  <a:pt x="176559" y="788821"/>
                  <a:pt x="412487" y="922909"/>
                  <a:pt x="650621" y="862808"/>
                </a:cubicBezTo>
                <a:cubicBezTo>
                  <a:pt x="821890" y="766508"/>
                  <a:pt x="649999" y="255930"/>
                  <a:pt x="692627" y="153120"/>
                </a:cubicBezTo>
                <a:cubicBezTo>
                  <a:pt x="735255" y="50310"/>
                  <a:pt x="1561741" y="-46017"/>
                  <a:pt x="1625027" y="23729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0"/>
          <p:cNvSpPr/>
          <p:nvPr/>
        </p:nvSpPr>
        <p:spPr bwMode="auto">
          <a:xfrm rot="20465032">
            <a:off x="1474788" y="2133600"/>
            <a:ext cx="547687" cy="2365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 flipH="1">
            <a:off x="2127250" y="1627188"/>
            <a:ext cx="1822450" cy="1135062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988" h="941599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998663" y="494279"/>
                  <a:pt x="946261" y="699488"/>
                  <a:pt x="781546" y="778510"/>
                </a:cubicBezTo>
                <a:cubicBezTo>
                  <a:pt x="681920" y="819885"/>
                  <a:pt x="563459" y="786336"/>
                  <a:pt x="378108" y="820567"/>
                </a:cubicBezTo>
                <a:lnTo>
                  <a:pt x="86322" y="941599"/>
                </a:lnTo>
                <a:lnTo>
                  <a:pt x="0" y="869680"/>
                </a:lnTo>
                <a:cubicBezTo>
                  <a:pt x="176559" y="707978"/>
                  <a:pt x="472968" y="710170"/>
                  <a:pt x="720627" y="690550"/>
                </a:cubicBezTo>
                <a:cubicBezTo>
                  <a:pt x="891896" y="594250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0"/>
          <p:cNvSpPr/>
          <p:nvPr/>
        </p:nvSpPr>
        <p:spPr bwMode="auto">
          <a:xfrm rot="2493324" flipH="1">
            <a:off x="801688" y="1814513"/>
            <a:ext cx="549275" cy="23495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0"/>
          <p:cNvSpPr/>
          <p:nvPr/>
        </p:nvSpPr>
        <p:spPr bwMode="auto">
          <a:xfrm rot="768465">
            <a:off x="7494588" y="4113213"/>
            <a:ext cx="830262" cy="3571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0"/>
          <p:cNvSpPr/>
          <p:nvPr/>
        </p:nvSpPr>
        <p:spPr bwMode="auto">
          <a:xfrm rot="19914006">
            <a:off x="7524750" y="3744913"/>
            <a:ext cx="831850" cy="3571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0"/>
          <p:cNvSpPr/>
          <p:nvPr/>
        </p:nvSpPr>
        <p:spPr bwMode="auto">
          <a:xfrm rot="1369150" flipH="1">
            <a:off x="4238625" y="2330450"/>
            <a:ext cx="830263" cy="3587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Oval 10"/>
          <p:cNvSpPr/>
          <p:nvPr/>
        </p:nvSpPr>
        <p:spPr bwMode="auto">
          <a:xfrm rot="2038944" flipH="1">
            <a:off x="5078413" y="2609850"/>
            <a:ext cx="557212" cy="2762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Oval 10"/>
          <p:cNvSpPr/>
          <p:nvPr/>
        </p:nvSpPr>
        <p:spPr bwMode="auto">
          <a:xfrm rot="19725041">
            <a:off x="1287463" y="1693863"/>
            <a:ext cx="546100" cy="2365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2"/>
          <p:cNvSpPr/>
          <p:nvPr/>
        </p:nvSpPr>
        <p:spPr bwMode="auto">
          <a:xfrm rot="20860009" flipH="1">
            <a:off x="1314450" y="1681163"/>
            <a:ext cx="1427163" cy="1135062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988" h="941599">
                <a:moveTo>
                  <a:pt x="955253" y="6316"/>
                </a:moveTo>
                <a:cubicBezTo>
                  <a:pt x="993521" y="-46848"/>
                  <a:pt x="1056565" y="249581"/>
                  <a:pt x="1027614" y="371930"/>
                </a:cubicBezTo>
                <a:cubicBezTo>
                  <a:pt x="998663" y="494279"/>
                  <a:pt x="946261" y="699488"/>
                  <a:pt x="781546" y="778510"/>
                </a:cubicBezTo>
                <a:cubicBezTo>
                  <a:pt x="681920" y="819885"/>
                  <a:pt x="563459" y="786336"/>
                  <a:pt x="378108" y="820567"/>
                </a:cubicBezTo>
                <a:lnTo>
                  <a:pt x="86322" y="941599"/>
                </a:lnTo>
                <a:lnTo>
                  <a:pt x="0" y="869680"/>
                </a:lnTo>
                <a:cubicBezTo>
                  <a:pt x="176559" y="707978"/>
                  <a:pt x="472968" y="710170"/>
                  <a:pt x="720627" y="690550"/>
                </a:cubicBezTo>
                <a:cubicBezTo>
                  <a:pt x="891896" y="594250"/>
                  <a:pt x="895701" y="477818"/>
                  <a:pt x="938329" y="375008"/>
                </a:cubicBezTo>
                <a:cubicBezTo>
                  <a:pt x="980957" y="272198"/>
                  <a:pt x="916768" y="-4973"/>
                  <a:pt x="955253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Oval 10"/>
          <p:cNvSpPr/>
          <p:nvPr/>
        </p:nvSpPr>
        <p:spPr bwMode="auto">
          <a:xfrm flipH="1">
            <a:off x="771525" y="2085975"/>
            <a:ext cx="549275" cy="32861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Oval 10"/>
          <p:cNvSpPr/>
          <p:nvPr/>
        </p:nvSpPr>
        <p:spPr bwMode="auto">
          <a:xfrm rot="17074289">
            <a:off x="3817144" y="3082132"/>
            <a:ext cx="547687" cy="23495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2"/>
          <p:cNvSpPr/>
          <p:nvPr/>
        </p:nvSpPr>
        <p:spPr bwMode="auto">
          <a:xfrm rot="18988596">
            <a:off x="3116263" y="3514725"/>
            <a:ext cx="1444625" cy="1254125"/>
          </a:xfrm>
          <a:custGeom>
            <a:avLst/>
            <a:gdLst>
              <a:gd name="connsiteX0" fmla="*/ 0 w 241393"/>
              <a:gd name="connsiteY0" fmla="*/ 0 h 1312985"/>
              <a:gd name="connsiteX1" fmla="*/ 241393 w 241393"/>
              <a:gd name="connsiteY1" fmla="*/ 0 h 1312985"/>
              <a:gd name="connsiteX2" fmla="*/ 241393 w 241393"/>
              <a:gd name="connsiteY2" fmla="*/ 1312985 h 1312985"/>
              <a:gd name="connsiteX3" fmla="*/ 0 w 241393"/>
              <a:gd name="connsiteY3" fmla="*/ 1312985 h 1312985"/>
              <a:gd name="connsiteX4" fmla="*/ 0 w 241393"/>
              <a:gd name="connsiteY4" fmla="*/ 0 h 1312985"/>
              <a:gd name="connsiteX0" fmla="*/ 0 w 1273024"/>
              <a:gd name="connsiteY0" fmla="*/ 0 h 1312985"/>
              <a:gd name="connsiteX1" fmla="*/ 1273024 w 1273024"/>
              <a:gd name="connsiteY1" fmla="*/ 445477 h 1312985"/>
              <a:gd name="connsiteX2" fmla="*/ 241393 w 1273024"/>
              <a:gd name="connsiteY2" fmla="*/ 1312985 h 1312985"/>
              <a:gd name="connsiteX3" fmla="*/ 0 w 1273024"/>
              <a:gd name="connsiteY3" fmla="*/ 1312985 h 1312985"/>
              <a:gd name="connsiteX4" fmla="*/ 0 w 1273024"/>
              <a:gd name="connsiteY4" fmla="*/ 0 h 1312985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241393 w 1273024"/>
              <a:gd name="connsiteY2" fmla="*/ 949570 h 949570"/>
              <a:gd name="connsiteX3" fmla="*/ 0 w 1273024"/>
              <a:gd name="connsiteY3" fmla="*/ 949570 h 949570"/>
              <a:gd name="connsiteX4" fmla="*/ 1019908 w 1273024"/>
              <a:gd name="connsiteY4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1019908 w 1273024"/>
              <a:gd name="connsiteY5" fmla="*/ 0 h 949570"/>
              <a:gd name="connsiteX0" fmla="*/ 1019908 w 1273024"/>
              <a:gd name="connsiteY0" fmla="*/ 0 h 949570"/>
              <a:gd name="connsiteX1" fmla="*/ 1273024 w 1273024"/>
              <a:gd name="connsiteY1" fmla="*/ 82062 h 949570"/>
              <a:gd name="connsiteX2" fmla="*/ 846201 w 1273024"/>
              <a:gd name="connsiteY2" fmla="*/ 734094 h 949570"/>
              <a:gd name="connsiteX3" fmla="*/ 241393 w 1273024"/>
              <a:gd name="connsiteY3" fmla="*/ 949570 h 949570"/>
              <a:gd name="connsiteX4" fmla="*/ 0 w 1273024"/>
              <a:gd name="connsiteY4" fmla="*/ 949570 h 949570"/>
              <a:gd name="connsiteX5" fmla="*/ 764139 w 1273024"/>
              <a:gd name="connsiteY5" fmla="*/ 616863 h 949570"/>
              <a:gd name="connsiteX6" fmla="*/ 1019908 w 1273024"/>
              <a:gd name="connsiteY6" fmla="*/ 0 h 949570"/>
              <a:gd name="connsiteX0" fmla="*/ 1019908 w 1237855"/>
              <a:gd name="connsiteY0" fmla="*/ 0 h 949570"/>
              <a:gd name="connsiteX1" fmla="*/ 1237855 w 1237855"/>
              <a:gd name="connsiteY1" fmla="*/ 35169 h 949570"/>
              <a:gd name="connsiteX2" fmla="*/ 846201 w 1237855"/>
              <a:gd name="connsiteY2" fmla="*/ 734094 h 949570"/>
              <a:gd name="connsiteX3" fmla="*/ 241393 w 1237855"/>
              <a:gd name="connsiteY3" fmla="*/ 949570 h 949570"/>
              <a:gd name="connsiteX4" fmla="*/ 0 w 1237855"/>
              <a:gd name="connsiteY4" fmla="*/ 949570 h 949570"/>
              <a:gd name="connsiteX5" fmla="*/ 764139 w 1237855"/>
              <a:gd name="connsiteY5" fmla="*/ 616863 h 949570"/>
              <a:gd name="connsiteX6" fmla="*/ 1019908 w 1237855"/>
              <a:gd name="connsiteY6" fmla="*/ 0 h 949570"/>
              <a:gd name="connsiteX0" fmla="*/ 1019908 w 1019908"/>
              <a:gd name="connsiteY0" fmla="*/ 0 h 949570"/>
              <a:gd name="connsiteX1" fmla="*/ 846201 w 1019908"/>
              <a:gd name="connsiteY1" fmla="*/ 734094 h 949570"/>
              <a:gd name="connsiteX2" fmla="*/ 241393 w 1019908"/>
              <a:gd name="connsiteY2" fmla="*/ 949570 h 949570"/>
              <a:gd name="connsiteX3" fmla="*/ 0 w 1019908"/>
              <a:gd name="connsiteY3" fmla="*/ 949570 h 949570"/>
              <a:gd name="connsiteX4" fmla="*/ 764139 w 1019908"/>
              <a:gd name="connsiteY4" fmla="*/ 616863 h 949570"/>
              <a:gd name="connsiteX5" fmla="*/ 1019908 w 1019908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70706"/>
              <a:gd name="connsiteY0" fmla="*/ 0 h 949570"/>
              <a:gd name="connsiteX1" fmla="*/ 846201 w 1070706"/>
              <a:gd name="connsiteY1" fmla="*/ 734094 h 949570"/>
              <a:gd name="connsiteX2" fmla="*/ 241393 w 1070706"/>
              <a:gd name="connsiteY2" fmla="*/ 949570 h 949570"/>
              <a:gd name="connsiteX3" fmla="*/ 0 w 1070706"/>
              <a:gd name="connsiteY3" fmla="*/ 949570 h 949570"/>
              <a:gd name="connsiteX4" fmla="*/ 764139 w 1070706"/>
              <a:gd name="connsiteY4" fmla="*/ 616863 h 949570"/>
              <a:gd name="connsiteX5" fmla="*/ 1019908 w 1070706"/>
              <a:gd name="connsiteY5" fmla="*/ 0 h 949570"/>
              <a:gd name="connsiteX0" fmla="*/ 1019908 w 1044535"/>
              <a:gd name="connsiteY0" fmla="*/ 0 h 949570"/>
              <a:gd name="connsiteX1" fmla="*/ 846201 w 1044535"/>
              <a:gd name="connsiteY1" fmla="*/ 734094 h 949570"/>
              <a:gd name="connsiteX2" fmla="*/ 241393 w 1044535"/>
              <a:gd name="connsiteY2" fmla="*/ 949570 h 949570"/>
              <a:gd name="connsiteX3" fmla="*/ 0 w 1044535"/>
              <a:gd name="connsiteY3" fmla="*/ 949570 h 949570"/>
              <a:gd name="connsiteX4" fmla="*/ 764139 w 1044535"/>
              <a:gd name="connsiteY4" fmla="*/ 616863 h 949570"/>
              <a:gd name="connsiteX5" fmla="*/ 1019908 w 1044535"/>
              <a:gd name="connsiteY5" fmla="*/ 0 h 949570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19908 w 1099643"/>
              <a:gd name="connsiteY6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1019908 w 1099643"/>
              <a:gd name="connsiteY0" fmla="*/ 6316 h 955886"/>
              <a:gd name="connsiteX1" fmla="*/ 1092269 w 1099643"/>
              <a:gd name="connsiteY1" fmla="*/ 371930 h 955886"/>
              <a:gd name="connsiteX2" fmla="*/ 846201 w 1099643"/>
              <a:gd name="connsiteY2" fmla="*/ 740410 h 955886"/>
              <a:gd name="connsiteX3" fmla="*/ 241393 w 1099643"/>
              <a:gd name="connsiteY3" fmla="*/ 955886 h 955886"/>
              <a:gd name="connsiteX4" fmla="*/ 0 w 1099643"/>
              <a:gd name="connsiteY4" fmla="*/ 955886 h 955886"/>
              <a:gd name="connsiteX5" fmla="*/ 764139 w 1099643"/>
              <a:gd name="connsiteY5" fmla="*/ 623179 h 955886"/>
              <a:gd name="connsiteX6" fmla="*/ 1002984 w 1099643"/>
              <a:gd name="connsiteY6" fmla="*/ 375008 h 955886"/>
              <a:gd name="connsiteX7" fmla="*/ 1019908 w 1099643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176738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250629 w 1034988"/>
              <a:gd name="connsiteY3" fmla="*/ 955886 h 955886"/>
              <a:gd name="connsiteX4" fmla="*/ 0 w 1034988"/>
              <a:gd name="connsiteY4" fmla="*/ 869680 h 955886"/>
              <a:gd name="connsiteX5" fmla="*/ 699484 w 1034988"/>
              <a:gd name="connsiteY5" fmla="*/ 623179 h 955886"/>
              <a:gd name="connsiteX6" fmla="*/ 938329 w 1034988"/>
              <a:gd name="connsiteY6" fmla="*/ 375008 h 955886"/>
              <a:gd name="connsiteX7" fmla="*/ 955253 w 1034988"/>
              <a:gd name="connsiteY7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699484 w 1034988"/>
              <a:gd name="connsiteY6" fmla="*/ 623179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14878 w 1034988"/>
              <a:gd name="connsiteY6" fmla="*/ 657045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55886"/>
              <a:gd name="connsiteX1" fmla="*/ 1027614 w 1034988"/>
              <a:gd name="connsiteY1" fmla="*/ 371930 h 955886"/>
              <a:gd name="connsiteX2" fmla="*/ 781546 w 1034988"/>
              <a:gd name="connsiteY2" fmla="*/ 740410 h 955886"/>
              <a:gd name="connsiteX3" fmla="*/ 399540 w 1034988"/>
              <a:gd name="connsiteY3" fmla="*/ 849142 h 955886"/>
              <a:gd name="connsiteX4" fmla="*/ 250629 w 1034988"/>
              <a:gd name="connsiteY4" fmla="*/ 955886 h 955886"/>
              <a:gd name="connsiteX5" fmla="*/ 0 w 1034988"/>
              <a:gd name="connsiteY5" fmla="*/ 869680 h 955886"/>
              <a:gd name="connsiteX6" fmla="*/ 708721 w 1034988"/>
              <a:gd name="connsiteY6" fmla="*/ 626257 h 955886"/>
              <a:gd name="connsiteX7" fmla="*/ 938329 w 1034988"/>
              <a:gd name="connsiteY7" fmla="*/ 375008 h 955886"/>
              <a:gd name="connsiteX8" fmla="*/ 955253 w 1034988"/>
              <a:gd name="connsiteY8" fmla="*/ 6316 h 955886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99540 w 1034988"/>
              <a:gd name="connsiteY3" fmla="*/ 849142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404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08721 w 1034988"/>
              <a:gd name="connsiteY6" fmla="*/ 626257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941599"/>
              <a:gd name="connsiteX1" fmla="*/ 1027614 w 1034988"/>
              <a:gd name="connsiteY1" fmla="*/ 371930 h 941599"/>
              <a:gd name="connsiteX2" fmla="*/ 781546 w 1034988"/>
              <a:gd name="connsiteY2" fmla="*/ 778510 h 941599"/>
              <a:gd name="connsiteX3" fmla="*/ 378108 w 1034988"/>
              <a:gd name="connsiteY3" fmla="*/ 820567 h 941599"/>
              <a:gd name="connsiteX4" fmla="*/ 86322 w 1034988"/>
              <a:gd name="connsiteY4" fmla="*/ 941599 h 941599"/>
              <a:gd name="connsiteX5" fmla="*/ 0 w 1034988"/>
              <a:gd name="connsiteY5" fmla="*/ 869680 h 941599"/>
              <a:gd name="connsiteX6" fmla="*/ 720627 w 1034988"/>
              <a:gd name="connsiteY6" fmla="*/ 690550 h 941599"/>
              <a:gd name="connsiteX7" fmla="*/ 938329 w 1034988"/>
              <a:gd name="connsiteY7" fmla="*/ 375008 h 941599"/>
              <a:gd name="connsiteX8" fmla="*/ 955253 w 1034988"/>
              <a:gd name="connsiteY8" fmla="*/ 6316 h 941599"/>
              <a:gd name="connsiteX0" fmla="*/ 955253 w 1034988"/>
              <a:gd name="connsiteY0" fmla="*/ 6316 h 1040442"/>
              <a:gd name="connsiteX1" fmla="*/ 1027614 w 1034988"/>
              <a:gd name="connsiteY1" fmla="*/ 371930 h 1040442"/>
              <a:gd name="connsiteX2" fmla="*/ 781546 w 1034988"/>
              <a:gd name="connsiteY2" fmla="*/ 778510 h 1040442"/>
              <a:gd name="connsiteX3" fmla="*/ 378108 w 1034988"/>
              <a:gd name="connsiteY3" fmla="*/ 820567 h 1040442"/>
              <a:gd name="connsiteX4" fmla="*/ 459222 w 1034988"/>
              <a:gd name="connsiteY4" fmla="*/ 1040442 h 1040442"/>
              <a:gd name="connsiteX5" fmla="*/ 0 w 1034988"/>
              <a:gd name="connsiteY5" fmla="*/ 869680 h 1040442"/>
              <a:gd name="connsiteX6" fmla="*/ 720627 w 1034988"/>
              <a:gd name="connsiteY6" fmla="*/ 690550 h 1040442"/>
              <a:gd name="connsiteX7" fmla="*/ 938329 w 1034988"/>
              <a:gd name="connsiteY7" fmla="*/ 375008 h 1040442"/>
              <a:gd name="connsiteX8" fmla="*/ 955253 w 1034988"/>
              <a:gd name="connsiteY8" fmla="*/ 6316 h 1040442"/>
              <a:gd name="connsiteX0" fmla="*/ 940089 w 1019824"/>
              <a:gd name="connsiteY0" fmla="*/ 6316 h 1040442"/>
              <a:gd name="connsiteX1" fmla="*/ 1012450 w 1019824"/>
              <a:gd name="connsiteY1" fmla="*/ 371930 h 1040442"/>
              <a:gd name="connsiteX2" fmla="*/ 766382 w 1019824"/>
              <a:gd name="connsiteY2" fmla="*/ 778510 h 1040442"/>
              <a:gd name="connsiteX3" fmla="*/ 362944 w 1019824"/>
              <a:gd name="connsiteY3" fmla="*/ 820567 h 1040442"/>
              <a:gd name="connsiteX4" fmla="*/ 444058 w 1019824"/>
              <a:gd name="connsiteY4" fmla="*/ 1040442 h 1040442"/>
              <a:gd name="connsiteX5" fmla="*/ -1 w 1019824"/>
              <a:gd name="connsiteY5" fmla="*/ 743059 h 1040442"/>
              <a:gd name="connsiteX6" fmla="*/ 705463 w 1019824"/>
              <a:gd name="connsiteY6" fmla="*/ 690550 h 1040442"/>
              <a:gd name="connsiteX7" fmla="*/ 923165 w 1019824"/>
              <a:gd name="connsiteY7" fmla="*/ 375008 h 1040442"/>
              <a:gd name="connsiteX8" fmla="*/ 940089 w 1019824"/>
              <a:gd name="connsiteY8" fmla="*/ 6316 h 1040442"/>
              <a:gd name="connsiteX0" fmla="*/ 940091 w 1019826"/>
              <a:gd name="connsiteY0" fmla="*/ 6316 h 1040442"/>
              <a:gd name="connsiteX1" fmla="*/ 1012452 w 1019826"/>
              <a:gd name="connsiteY1" fmla="*/ 371930 h 1040442"/>
              <a:gd name="connsiteX2" fmla="*/ 766384 w 1019826"/>
              <a:gd name="connsiteY2" fmla="*/ 778510 h 1040442"/>
              <a:gd name="connsiteX3" fmla="*/ 454502 w 1019826"/>
              <a:gd name="connsiteY3" fmla="*/ 782200 h 1040442"/>
              <a:gd name="connsiteX4" fmla="*/ 444060 w 1019826"/>
              <a:gd name="connsiteY4" fmla="*/ 1040442 h 1040442"/>
              <a:gd name="connsiteX5" fmla="*/ 1 w 1019826"/>
              <a:gd name="connsiteY5" fmla="*/ 743059 h 1040442"/>
              <a:gd name="connsiteX6" fmla="*/ 705465 w 1019826"/>
              <a:gd name="connsiteY6" fmla="*/ 690550 h 1040442"/>
              <a:gd name="connsiteX7" fmla="*/ 923167 w 1019826"/>
              <a:gd name="connsiteY7" fmla="*/ 375008 h 1040442"/>
              <a:gd name="connsiteX8" fmla="*/ 940091 w 1019826"/>
              <a:gd name="connsiteY8" fmla="*/ 6316 h 1040442"/>
              <a:gd name="connsiteX0" fmla="*/ 965137 w 1044872"/>
              <a:gd name="connsiteY0" fmla="*/ 6316 h 1040442"/>
              <a:gd name="connsiteX1" fmla="*/ 1037498 w 1044872"/>
              <a:gd name="connsiteY1" fmla="*/ 371930 h 1040442"/>
              <a:gd name="connsiteX2" fmla="*/ 791430 w 1044872"/>
              <a:gd name="connsiteY2" fmla="*/ 778510 h 1040442"/>
              <a:gd name="connsiteX3" fmla="*/ 479548 w 1044872"/>
              <a:gd name="connsiteY3" fmla="*/ 782200 h 1040442"/>
              <a:gd name="connsiteX4" fmla="*/ 469106 w 1044872"/>
              <a:gd name="connsiteY4" fmla="*/ 1040442 h 1040442"/>
              <a:gd name="connsiteX5" fmla="*/ 0 w 1044872"/>
              <a:gd name="connsiteY5" fmla="*/ 780321 h 1040442"/>
              <a:gd name="connsiteX6" fmla="*/ 730511 w 1044872"/>
              <a:gd name="connsiteY6" fmla="*/ 690550 h 1040442"/>
              <a:gd name="connsiteX7" fmla="*/ 948213 w 1044872"/>
              <a:gd name="connsiteY7" fmla="*/ 375008 h 1040442"/>
              <a:gd name="connsiteX8" fmla="*/ 965137 w 1044872"/>
              <a:gd name="connsiteY8" fmla="*/ 6316 h 1040442"/>
              <a:gd name="connsiteX0" fmla="*/ 965137 w 1044872"/>
              <a:gd name="connsiteY0" fmla="*/ 6316 h 1040442"/>
              <a:gd name="connsiteX1" fmla="*/ 1037498 w 1044872"/>
              <a:gd name="connsiteY1" fmla="*/ 371930 h 1040442"/>
              <a:gd name="connsiteX2" fmla="*/ 791430 w 1044872"/>
              <a:gd name="connsiteY2" fmla="*/ 778510 h 1040442"/>
              <a:gd name="connsiteX3" fmla="*/ 494524 w 1044872"/>
              <a:gd name="connsiteY3" fmla="*/ 801550 h 1040442"/>
              <a:gd name="connsiteX4" fmla="*/ 469106 w 1044872"/>
              <a:gd name="connsiteY4" fmla="*/ 1040442 h 1040442"/>
              <a:gd name="connsiteX5" fmla="*/ 0 w 1044872"/>
              <a:gd name="connsiteY5" fmla="*/ 780321 h 1040442"/>
              <a:gd name="connsiteX6" fmla="*/ 730511 w 1044872"/>
              <a:gd name="connsiteY6" fmla="*/ 690550 h 1040442"/>
              <a:gd name="connsiteX7" fmla="*/ 948213 w 1044872"/>
              <a:gd name="connsiteY7" fmla="*/ 375008 h 1040442"/>
              <a:gd name="connsiteX8" fmla="*/ 965137 w 1044872"/>
              <a:gd name="connsiteY8" fmla="*/ 6316 h 1040442"/>
              <a:gd name="connsiteX0" fmla="*/ 965620 w 1045355"/>
              <a:gd name="connsiteY0" fmla="*/ 6316 h 1040442"/>
              <a:gd name="connsiteX1" fmla="*/ 1037981 w 1045355"/>
              <a:gd name="connsiteY1" fmla="*/ 371930 h 1040442"/>
              <a:gd name="connsiteX2" fmla="*/ 791913 w 1045355"/>
              <a:gd name="connsiteY2" fmla="*/ 778510 h 1040442"/>
              <a:gd name="connsiteX3" fmla="*/ 495007 w 1045355"/>
              <a:gd name="connsiteY3" fmla="*/ 801550 h 1040442"/>
              <a:gd name="connsiteX4" fmla="*/ 469589 w 1045355"/>
              <a:gd name="connsiteY4" fmla="*/ 1040442 h 1040442"/>
              <a:gd name="connsiteX5" fmla="*/ 483 w 1045355"/>
              <a:gd name="connsiteY5" fmla="*/ 780321 h 1040442"/>
              <a:gd name="connsiteX6" fmla="*/ 446314 w 1045355"/>
              <a:gd name="connsiteY6" fmla="*/ 466873 h 1040442"/>
              <a:gd name="connsiteX7" fmla="*/ 730994 w 1045355"/>
              <a:gd name="connsiteY7" fmla="*/ 690550 h 1040442"/>
              <a:gd name="connsiteX8" fmla="*/ 948696 w 1045355"/>
              <a:gd name="connsiteY8" fmla="*/ 375008 h 1040442"/>
              <a:gd name="connsiteX9" fmla="*/ 965620 w 1045355"/>
              <a:gd name="connsiteY9" fmla="*/ 6316 h 1040442"/>
              <a:gd name="connsiteX0" fmla="*/ 967612 w 1047347"/>
              <a:gd name="connsiteY0" fmla="*/ 6316 h 1040442"/>
              <a:gd name="connsiteX1" fmla="*/ 1039973 w 1047347"/>
              <a:gd name="connsiteY1" fmla="*/ 371930 h 1040442"/>
              <a:gd name="connsiteX2" fmla="*/ 793905 w 1047347"/>
              <a:gd name="connsiteY2" fmla="*/ 778510 h 1040442"/>
              <a:gd name="connsiteX3" fmla="*/ 496999 w 1047347"/>
              <a:gd name="connsiteY3" fmla="*/ 801550 h 1040442"/>
              <a:gd name="connsiteX4" fmla="*/ 471581 w 1047347"/>
              <a:gd name="connsiteY4" fmla="*/ 1040442 h 1040442"/>
              <a:gd name="connsiteX5" fmla="*/ 2475 w 1047347"/>
              <a:gd name="connsiteY5" fmla="*/ 780321 h 1040442"/>
              <a:gd name="connsiteX6" fmla="*/ 349896 w 1047347"/>
              <a:gd name="connsiteY6" fmla="*/ 683500 h 1040442"/>
              <a:gd name="connsiteX7" fmla="*/ 448306 w 1047347"/>
              <a:gd name="connsiteY7" fmla="*/ 466873 h 1040442"/>
              <a:gd name="connsiteX8" fmla="*/ 732986 w 1047347"/>
              <a:gd name="connsiteY8" fmla="*/ 690550 h 1040442"/>
              <a:gd name="connsiteX9" fmla="*/ 950688 w 1047347"/>
              <a:gd name="connsiteY9" fmla="*/ 375008 h 1040442"/>
              <a:gd name="connsiteX10" fmla="*/ 967612 w 1047347"/>
              <a:gd name="connsiteY10" fmla="*/ 6316 h 1040442"/>
              <a:gd name="connsiteX0" fmla="*/ 967614 w 1047349"/>
              <a:gd name="connsiteY0" fmla="*/ 6316 h 1040442"/>
              <a:gd name="connsiteX1" fmla="*/ 1039975 w 1047349"/>
              <a:gd name="connsiteY1" fmla="*/ 371930 h 1040442"/>
              <a:gd name="connsiteX2" fmla="*/ 793907 w 1047349"/>
              <a:gd name="connsiteY2" fmla="*/ 778510 h 1040442"/>
              <a:gd name="connsiteX3" fmla="*/ 497001 w 1047349"/>
              <a:gd name="connsiteY3" fmla="*/ 801550 h 1040442"/>
              <a:gd name="connsiteX4" fmla="*/ 471583 w 1047349"/>
              <a:gd name="connsiteY4" fmla="*/ 1040442 h 1040442"/>
              <a:gd name="connsiteX5" fmla="*/ 2477 w 1047349"/>
              <a:gd name="connsiteY5" fmla="*/ 780321 h 1040442"/>
              <a:gd name="connsiteX6" fmla="*/ 349898 w 1047349"/>
              <a:gd name="connsiteY6" fmla="*/ 683500 h 1040442"/>
              <a:gd name="connsiteX7" fmla="*/ 448308 w 1047349"/>
              <a:gd name="connsiteY7" fmla="*/ 466873 h 1040442"/>
              <a:gd name="connsiteX8" fmla="*/ 476352 w 1047349"/>
              <a:gd name="connsiteY8" fmla="*/ 652148 h 1040442"/>
              <a:gd name="connsiteX9" fmla="*/ 732988 w 1047349"/>
              <a:gd name="connsiteY9" fmla="*/ 690550 h 1040442"/>
              <a:gd name="connsiteX10" fmla="*/ 950690 w 1047349"/>
              <a:gd name="connsiteY10" fmla="*/ 375008 h 1040442"/>
              <a:gd name="connsiteX11" fmla="*/ 967614 w 1047349"/>
              <a:gd name="connsiteY11" fmla="*/ 6316 h 104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47349" h="1040442">
                <a:moveTo>
                  <a:pt x="967614" y="6316"/>
                </a:moveTo>
                <a:cubicBezTo>
                  <a:pt x="1005882" y="-46848"/>
                  <a:pt x="1068926" y="249581"/>
                  <a:pt x="1039975" y="371930"/>
                </a:cubicBezTo>
                <a:cubicBezTo>
                  <a:pt x="1011024" y="494279"/>
                  <a:pt x="958622" y="699488"/>
                  <a:pt x="793907" y="778510"/>
                </a:cubicBezTo>
                <a:cubicBezTo>
                  <a:pt x="694281" y="819885"/>
                  <a:pt x="682352" y="767319"/>
                  <a:pt x="497001" y="801550"/>
                </a:cubicBezTo>
                <a:lnTo>
                  <a:pt x="471583" y="1040442"/>
                </a:lnTo>
                <a:lnTo>
                  <a:pt x="2477" y="780321"/>
                </a:lnTo>
                <a:cubicBezTo>
                  <a:pt x="-30508" y="696259"/>
                  <a:pt x="275593" y="735741"/>
                  <a:pt x="349898" y="683500"/>
                </a:cubicBezTo>
                <a:cubicBezTo>
                  <a:pt x="424203" y="631259"/>
                  <a:pt x="410060" y="479105"/>
                  <a:pt x="448308" y="466873"/>
                </a:cubicBezTo>
                <a:cubicBezTo>
                  <a:pt x="486556" y="454641"/>
                  <a:pt x="428906" y="614869"/>
                  <a:pt x="476352" y="652148"/>
                </a:cubicBezTo>
                <a:cubicBezTo>
                  <a:pt x="523798" y="689427"/>
                  <a:pt x="671104" y="729734"/>
                  <a:pt x="732988" y="690550"/>
                </a:cubicBezTo>
                <a:cubicBezTo>
                  <a:pt x="904257" y="594250"/>
                  <a:pt x="908062" y="477818"/>
                  <a:pt x="950690" y="375008"/>
                </a:cubicBezTo>
                <a:cubicBezTo>
                  <a:pt x="993318" y="272198"/>
                  <a:pt x="929129" y="-4973"/>
                  <a:pt x="967614" y="6316"/>
                </a:cubicBezTo>
                <a:close/>
              </a:path>
            </a:pathLst>
          </a:custGeom>
          <a:solidFill>
            <a:srgbClr val="8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Oval 10"/>
          <p:cNvSpPr/>
          <p:nvPr/>
        </p:nvSpPr>
        <p:spPr bwMode="auto">
          <a:xfrm rot="20783089" flipH="1">
            <a:off x="3535363" y="3419475"/>
            <a:ext cx="547687" cy="2714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10"/>
          <p:cNvSpPr/>
          <p:nvPr/>
        </p:nvSpPr>
        <p:spPr bwMode="auto">
          <a:xfrm rot="768465">
            <a:off x="6540500" y="4879975"/>
            <a:ext cx="830263" cy="3556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Oval 10"/>
          <p:cNvSpPr/>
          <p:nvPr/>
        </p:nvSpPr>
        <p:spPr bwMode="auto">
          <a:xfrm rot="19468491">
            <a:off x="6407150" y="4562475"/>
            <a:ext cx="831850" cy="3571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10"/>
          <p:cNvSpPr/>
          <p:nvPr/>
        </p:nvSpPr>
        <p:spPr bwMode="auto">
          <a:xfrm rot="2493324" flipH="1">
            <a:off x="3333750" y="474663"/>
            <a:ext cx="974725" cy="52705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" name="Oval 10"/>
          <p:cNvSpPr/>
          <p:nvPr/>
        </p:nvSpPr>
        <p:spPr bwMode="auto">
          <a:xfrm rot="19895557">
            <a:off x="5607050" y="1912938"/>
            <a:ext cx="1071563" cy="4587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Oval 10"/>
          <p:cNvSpPr/>
          <p:nvPr/>
        </p:nvSpPr>
        <p:spPr bwMode="auto">
          <a:xfrm rot="2493324" flipH="1">
            <a:off x="6127750" y="2403475"/>
            <a:ext cx="1306513" cy="5603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0611">
            <a:off x="4700588" y="2311400"/>
            <a:ext cx="34940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92620">
            <a:off x="2441575" y="3089275"/>
            <a:ext cx="149225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Oval 10"/>
          <p:cNvSpPr/>
          <p:nvPr/>
        </p:nvSpPr>
        <p:spPr bwMode="auto">
          <a:xfrm rot="17289911">
            <a:off x="4873625" y="2066926"/>
            <a:ext cx="547687" cy="233362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Oval 10"/>
          <p:cNvSpPr/>
          <p:nvPr/>
        </p:nvSpPr>
        <p:spPr bwMode="auto">
          <a:xfrm rot="6193290" flipH="1">
            <a:off x="3933825" y="422275"/>
            <a:ext cx="820738" cy="3444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Oval 10"/>
          <p:cNvSpPr/>
          <p:nvPr/>
        </p:nvSpPr>
        <p:spPr bwMode="auto">
          <a:xfrm>
            <a:off x="2311400" y="1935163"/>
            <a:ext cx="1057275" cy="4413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Oval 10"/>
          <p:cNvSpPr/>
          <p:nvPr/>
        </p:nvSpPr>
        <p:spPr bwMode="auto">
          <a:xfrm rot="14451500">
            <a:off x="1578769" y="1499394"/>
            <a:ext cx="728662" cy="3683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Oval 10"/>
          <p:cNvSpPr/>
          <p:nvPr/>
        </p:nvSpPr>
        <p:spPr bwMode="auto">
          <a:xfrm rot="18995965">
            <a:off x="2176463" y="1363663"/>
            <a:ext cx="549275" cy="2365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3" name="Oval 10"/>
          <p:cNvSpPr/>
          <p:nvPr/>
        </p:nvSpPr>
        <p:spPr bwMode="auto">
          <a:xfrm rot="16706392">
            <a:off x="989012" y="1373188"/>
            <a:ext cx="536575" cy="4445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Oval 10"/>
          <p:cNvSpPr/>
          <p:nvPr/>
        </p:nvSpPr>
        <p:spPr bwMode="auto">
          <a:xfrm rot="20465032">
            <a:off x="1377950" y="1909763"/>
            <a:ext cx="547688" cy="23495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5" name="Oval 10"/>
          <p:cNvSpPr/>
          <p:nvPr/>
        </p:nvSpPr>
        <p:spPr bwMode="auto">
          <a:xfrm rot="20465032">
            <a:off x="4113213" y="3176588"/>
            <a:ext cx="549275" cy="2762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6" name="Oval 10"/>
          <p:cNvSpPr/>
          <p:nvPr/>
        </p:nvSpPr>
        <p:spPr bwMode="auto">
          <a:xfrm flipH="1">
            <a:off x="963613" y="2389188"/>
            <a:ext cx="568325" cy="3508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7" name="Oval 10"/>
          <p:cNvSpPr/>
          <p:nvPr/>
        </p:nvSpPr>
        <p:spPr bwMode="auto">
          <a:xfrm rot="20465032">
            <a:off x="2185988" y="1570038"/>
            <a:ext cx="1020762" cy="3556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10"/>
          <p:cNvSpPr/>
          <p:nvPr/>
        </p:nvSpPr>
        <p:spPr bwMode="auto">
          <a:xfrm rot="15365724">
            <a:off x="1839119" y="1254919"/>
            <a:ext cx="555625" cy="2555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Oval 10"/>
          <p:cNvSpPr/>
          <p:nvPr/>
        </p:nvSpPr>
        <p:spPr bwMode="auto">
          <a:xfrm rot="20783089" flipH="1">
            <a:off x="1797050" y="2292350"/>
            <a:ext cx="546100" cy="2714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10"/>
          <p:cNvSpPr/>
          <p:nvPr/>
        </p:nvSpPr>
        <p:spPr bwMode="auto">
          <a:xfrm rot="21381126">
            <a:off x="4213225" y="1185863"/>
            <a:ext cx="1304925" cy="5588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10"/>
          <p:cNvSpPr/>
          <p:nvPr/>
        </p:nvSpPr>
        <p:spPr bwMode="auto">
          <a:xfrm rot="1848926" flipH="1">
            <a:off x="3049588" y="871538"/>
            <a:ext cx="1065212" cy="4794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10"/>
          <p:cNvSpPr/>
          <p:nvPr/>
        </p:nvSpPr>
        <p:spPr bwMode="auto">
          <a:xfrm rot="768465">
            <a:off x="6199188" y="5370513"/>
            <a:ext cx="831850" cy="3571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10"/>
          <p:cNvSpPr/>
          <p:nvPr/>
        </p:nvSpPr>
        <p:spPr bwMode="auto">
          <a:xfrm rot="2667246" flipH="1">
            <a:off x="5673725" y="4613275"/>
            <a:ext cx="546100" cy="2714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10"/>
          <p:cNvSpPr/>
          <p:nvPr/>
        </p:nvSpPr>
        <p:spPr bwMode="auto">
          <a:xfrm rot="5950500" flipH="1">
            <a:off x="5943601" y="4392612"/>
            <a:ext cx="546100" cy="20002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10"/>
          <p:cNvSpPr/>
          <p:nvPr/>
        </p:nvSpPr>
        <p:spPr bwMode="auto">
          <a:xfrm rot="20465032">
            <a:off x="6221413" y="4675188"/>
            <a:ext cx="547687" cy="23653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10"/>
          <p:cNvSpPr/>
          <p:nvPr/>
        </p:nvSpPr>
        <p:spPr bwMode="auto">
          <a:xfrm rot="20465032">
            <a:off x="7100888" y="3235325"/>
            <a:ext cx="1306512" cy="56991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10"/>
          <p:cNvSpPr/>
          <p:nvPr/>
        </p:nvSpPr>
        <p:spPr bwMode="auto">
          <a:xfrm rot="1683144" flipH="1">
            <a:off x="5846763" y="2882900"/>
            <a:ext cx="1304925" cy="5588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10"/>
          <p:cNvSpPr/>
          <p:nvPr/>
        </p:nvSpPr>
        <p:spPr bwMode="auto">
          <a:xfrm rot="6193290" flipH="1">
            <a:off x="6986588" y="2309813"/>
            <a:ext cx="820737" cy="3444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10"/>
          <p:cNvSpPr/>
          <p:nvPr/>
        </p:nvSpPr>
        <p:spPr bwMode="auto">
          <a:xfrm rot="2493324" flipH="1">
            <a:off x="4267200" y="1939925"/>
            <a:ext cx="781050" cy="3381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10"/>
          <p:cNvSpPr/>
          <p:nvPr/>
        </p:nvSpPr>
        <p:spPr bwMode="auto">
          <a:xfrm rot="2493324" flipH="1">
            <a:off x="4959350" y="1704975"/>
            <a:ext cx="781050" cy="3381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10"/>
          <p:cNvSpPr/>
          <p:nvPr/>
        </p:nvSpPr>
        <p:spPr bwMode="auto">
          <a:xfrm rot="18995965">
            <a:off x="5462588" y="1587500"/>
            <a:ext cx="877887" cy="4191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10"/>
          <p:cNvSpPr/>
          <p:nvPr/>
        </p:nvSpPr>
        <p:spPr bwMode="auto">
          <a:xfrm rot="20465032">
            <a:off x="5686425" y="2265363"/>
            <a:ext cx="1306513" cy="569912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10"/>
          <p:cNvSpPr/>
          <p:nvPr/>
        </p:nvSpPr>
        <p:spPr bwMode="auto">
          <a:xfrm rot="1072308" flipH="1">
            <a:off x="5657850" y="3359150"/>
            <a:ext cx="1304925" cy="5603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10"/>
          <p:cNvSpPr/>
          <p:nvPr/>
        </p:nvSpPr>
        <p:spPr bwMode="auto">
          <a:xfrm rot="1810517" flipH="1">
            <a:off x="5360988" y="4789488"/>
            <a:ext cx="733425" cy="4095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10"/>
          <p:cNvSpPr/>
          <p:nvPr/>
        </p:nvSpPr>
        <p:spPr bwMode="auto">
          <a:xfrm rot="21237342" flipH="1">
            <a:off x="4441825" y="2700338"/>
            <a:ext cx="731838" cy="4095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10"/>
          <p:cNvSpPr/>
          <p:nvPr/>
        </p:nvSpPr>
        <p:spPr bwMode="auto">
          <a:xfrm rot="20465032">
            <a:off x="2466975" y="3267075"/>
            <a:ext cx="773113" cy="3222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10"/>
          <p:cNvSpPr/>
          <p:nvPr/>
        </p:nvSpPr>
        <p:spPr bwMode="auto">
          <a:xfrm rot="10343559">
            <a:off x="1428750" y="3394075"/>
            <a:ext cx="774700" cy="32226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10"/>
          <p:cNvSpPr/>
          <p:nvPr/>
        </p:nvSpPr>
        <p:spPr bwMode="auto">
          <a:xfrm rot="15365724">
            <a:off x="1404938" y="2803525"/>
            <a:ext cx="554038" cy="2555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10"/>
          <p:cNvSpPr/>
          <p:nvPr/>
        </p:nvSpPr>
        <p:spPr bwMode="auto">
          <a:xfrm rot="20547332" flipH="1">
            <a:off x="1338263" y="3736975"/>
            <a:ext cx="1057275" cy="4778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10"/>
          <p:cNvSpPr/>
          <p:nvPr/>
        </p:nvSpPr>
        <p:spPr bwMode="auto">
          <a:xfrm rot="20465032">
            <a:off x="2498725" y="3471863"/>
            <a:ext cx="1306513" cy="560387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10"/>
          <p:cNvSpPr/>
          <p:nvPr/>
        </p:nvSpPr>
        <p:spPr bwMode="auto">
          <a:xfrm rot="20654968">
            <a:off x="4275138" y="3330575"/>
            <a:ext cx="831850" cy="341313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10"/>
          <p:cNvSpPr/>
          <p:nvPr/>
        </p:nvSpPr>
        <p:spPr bwMode="auto">
          <a:xfrm rot="10343559">
            <a:off x="3487738" y="3627438"/>
            <a:ext cx="774700" cy="320675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10"/>
          <p:cNvSpPr/>
          <p:nvPr/>
        </p:nvSpPr>
        <p:spPr bwMode="auto">
          <a:xfrm>
            <a:off x="2592388" y="4073525"/>
            <a:ext cx="1030287" cy="5588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10"/>
          <p:cNvSpPr/>
          <p:nvPr/>
        </p:nvSpPr>
        <p:spPr bwMode="auto">
          <a:xfrm rot="20840696" flipH="1">
            <a:off x="1195388" y="4214813"/>
            <a:ext cx="1304925" cy="558800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10"/>
          <p:cNvSpPr/>
          <p:nvPr/>
        </p:nvSpPr>
        <p:spPr bwMode="auto">
          <a:xfrm rot="1072308" flipH="1">
            <a:off x="2609850" y="1317625"/>
            <a:ext cx="1306513" cy="5603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10"/>
          <p:cNvSpPr/>
          <p:nvPr/>
        </p:nvSpPr>
        <p:spPr bwMode="auto">
          <a:xfrm rot="18995965">
            <a:off x="2382838" y="3095625"/>
            <a:ext cx="547687" cy="23653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10"/>
          <p:cNvSpPr/>
          <p:nvPr/>
        </p:nvSpPr>
        <p:spPr bwMode="auto">
          <a:xfrm rot="768465">
            <a:off x="4262438" y="3698875"/>
            <a:ext cx="831850" cy="357188"/>
          </a:xfrm>
          <a:custGeom>
            <a:avLst/>
            <a:gdLst>
              <a:gd name="connsiteX0" fmla="*/ 0 w 675341"/>
              <a:gd name="connsiteY0" fmla="*/ 176306 h 352612"/>
              <a:gd name="connsiteX1" fmla="*/ 337671 w 675341"/>
              <a:gd name="connsiteY1" fmla="*/ 0 h 352612"/>
              <a:gd name="connsiteX2" fmla="*/ 675342 w 675341"/>
              <a:gd name="connsiteY2" fmla="*/ 176306 h 352612"/>
              <a:gd name="connsiteX3" fmla="*/ 337671 w 675341"/>
              <a:gd name="connsiteY3" fmla="*/ 352612 h 352612"/>
              <a:gd name="connsiteX4" fmla="*/ 0 w 675341"/>
              <a:gd name="connsiteY4" fmla="*/ 176306 h 352612"/>
              <a:gd name="connsiteX0" fmla="*/ 0 w 836706"/>
              <a:gd name="connsiteY0" fmla="*/ 182772 h 360652"/>
              <a:gd name="connsiteX1" fmla="*/ 337671 w 836706"/>
              <a:gd name="connsiteY1" fmla="*/ 6466 h 360652"/>
              <a:gd name="connsiteX2" fmla="*/ 836706 w 836706"/>
              <a:gd name="connsiteY2" fmla="*/ 93125 h 360652"/>
              <a:gd name="connsiteX3" fmla="*/ 337671 w 836706"/>
              <a:gd name="connsiteY3" fmla="*/ 359078 h 360652"/>
              <a:gd name="connsiteX4" fmla="*/ 0 w 836706"/>
              <a:gd name="connsiteY4" fmla="*/ 182772 h 36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706" h="360652">
                <a:moveTo>
                  <a:pt x="0" y="182772"/>
                </a:moveTo>
                <a:cubicBezTo>
                  <a:pt x="0" y="85401"/>
                  <a:pt x="198220" y="21407"/>
                  <a:pt x="337671" y="6466"/>
                </a:cubicBezTo>
                <a:cubicBezTo>
                  <a:pt x="477122" y="-8475"/>
                  <a:pt x="836706" y="-4246"/>
                  <a:pt x="836706" y="93125"/>
                </a:cubicBezTo>
                <a:cubicBezTo>
                  <a:pt x="836706" y="190496"/>
                  <a:pt x="477122" y="344137"/>
                  <a:pt x="337671" y="359078"/>
                </a:cubicBezTo>
                <a:cubicBezTo>
                  <a:pt x="198220" y="374019"/>
                  <a:pt x="0" y="280143"/>
                  <a:pt x="0" y="182772"/>
                </a:cubicBezTo>
                <a:close/>
              </a:path>
            </a:pathLst>
          </a:custGeom>
          <a:solidFill>
            <a:srgbClr val="7EC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037" y="45094"/>
            <a:ext cx="1491916" cy="1099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8769350" y="2576513"/>
            <a:ext cx="29305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Snip Diagonal Corner Rectangle 12"/>
          <p:cNvSpPr/>
          <p:nvPr/>
        </p:nvSpPr>
        <p:spPr>
          <a:xfrm>
            <a:off x="1285875" y="650875"/>
            <a:ext cx="9345613" cy="1335088"/>
          </a:xfrm>
          <a:prstGeom prst="snip2Diag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71532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650875"/>
            <a:ext cx="25892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44775" y="687388"/>
            <a:ext cx="745013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rồi tính: </a:t>
            </a:r>
            <a:r>
              <a:rPr lang="en-US" alt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10213 x 3</a:t>
            </a:r>
            <a:endParaRPr lang="en-US" alt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541713" y="2303252"/>
            <a:ext cx="5455638" cy="2800767"/>
            <a:chOff x="6285101" y="2635191"/>
            <a:chExt cx="5456324" cy="2801184"/>
          </a:xfrm>
        </p:grpSpPr>
        <p:sp>
          <p:nvSpPr>
            <p:cNvPr id="19465" name="TextBox 17"/>
            <p:cNvSpPr txBox="1">
              <a:spLocks noChangeArrowheads="1"/>
            </p:cNvSpPr>
            <p:nvPr/>
          </p:nvSpPr>
          <p:spPr bwMode="auto">
            <a:xfrm>
              <a:off x="6285101" y="2635191"/>
              <a:ext cx="5456324" cy="2801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</a:t>
              </a:r>
            </a:p>
            <a:p>
              <a:pPr eaLnBrk="1" hangingPunct="1"/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</a:t>
              </a:r>
              <a:r>
                <a:rPr lang="en-US" altLang="en-US" sz="4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10213</a:t>
              </a:r>
              <a:endPara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</a:t>
              </a:r>
              <a:r>
                <a:rPr lang="en-US" altLang="en-US" sz="4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3</a:t>
              </a:r>
              <a:endPara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hangingPunct="1"/>
              <a:r>
                <a:rPr lang="en-US" altLang="en-US" sz="4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</a:t>
              </a:r>
              <a:r>
                <a:rPr lang="en-US" altLang="en-US" sz="4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30639</a:t>
              </a:r>
              <a:endParaRPr lang="en-US" altLang="en-US" sz="4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66" name="TextBox 18"/>
            <p:cNvSpPr txBox="1">
              <a:spLocks noChangeArrowheads="1"/>
            </p:cNvSpPr>
            <p:nvPr/>
          </p:nvSpPr>
          <p:spPr bwMode="auto">
            <a:xfrm>
              <a:off x="8701584" y="3844397"/>
              <a:ext cx="51228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6000" baseline="-25000" smtClean="0"/>
                <a:t>x</a:t>
              </a:r>
              <a:endParaRPr lang="en-US" altLang="en-US" sz="6000" baseline="-2500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9008963" y="4762939"/>
              <a:ext cx="1645397" cy="2055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ĐỒNG HỒ 10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842250" y="3244850"/>
            <a:ext cx="3541713" cy="2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8769350" y="2576513"/>
            <a:ext cx="2930525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" name="Snip Diagonal Corner Rectangle 12"/>
          <p:cNvSpPr/>
          <p:nvPr/>
        </p:nvSpPr>
        <p:spPr>
          <a:xfrm>
            <a:off x="1285875" y="169863"/>
            <a:ext cx="8994775" cy="1816100"/>
          </a:xfrm>
          <a:prstGeom prst="snip2Diag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tra-loi-dung-www_yeualo_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7153275"/>
            <a:ext cx="4064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03188"/>
            <a:ext cx="3494088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5"/>
          <p:cNvSpPr txBox="1">
            <a:spLocks noChangeArrowheads="1"/>
          </p:cNvSpPr>
          <p:nvPr/>
        </p:nvSpPr>
        <p:spPr bwMode="auto">
          <a:xfrm>
            <a:off x="3352800" y="534988"/>
            <a:ext cx="6235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98703 là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kết quả của phép tính nào sau đây?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739904" y="2465388"/>
            <a:ext cx="3378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32901 x 3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52491" y="3484563"/>
            <a:ext cx="406435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28123 x 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33901 x 3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39904" y="2459098"/>
            <a:ext cx="3378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32901 x 3</a:t>
            </a:r>
          </a:p>
        </p:txBody>
      </p:sp>
      <p:pic>
        <p:nvPicPr>
          <p:cNvPr id="2" name="ĐỒNG HỒ 10s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42150" y="3092450"/>
            <a:ext cx="4162779" cy="2341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3" grpId="0" animBg="1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79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74800" y="1038225"/>
            <a:ext cx="187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094163" y="287338"/>
            <a:ext cx="4687887" cy="3752850"/>
            <a:chOff x="4094187" y="287179"/>
            <a:chExt cx="4688131" cy="3753046"/>
          </a:xfrm>
        </p:grpSpPr>
        <p:grpSp>
          <p:nvGrpSpPr>
            <p:cNvPr id="27673" name="Group 48"/>
            <p:cNvGrpSpPr>
              <a:grpSpLocks/>
            </p:cNvGrpSpPr>
            <p:nvPr/>
          </p:nvGrpSpPr>
          <p:grpSpPr bwMode="auto">
            <a:xfrm>
              <a:off x="4094187" y="287179"/>
              <a:ext cx="4688131" cy="3753046"/>
              <a:chOff x="9629540" y="136917"/>
              <a:chExt cx="3087963" cy="2806586"/>
            </a:xfrm>
          </p:grpSpPr>
          <p:pic>
            <p:nvPicPr>
              <p:cNvPr id="27675" name="Picture 4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9540" y="136917"/>
                <a:ext cx="3087963" cy="2806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6" name="TextBox 50"/>
              <p:cNvSpPr txBox="1">
                <a:spLocks noChangeArrowheads="1"/>
              </p:cNvSpPr>
              <p:nvPr/>
            </p:nvSpPr>
            <p:spPr bwMode="auto">
              <a:xfrm>
                <a:off x="10921775" y="973255"/>
                <a:ext cx="809450" cy="7295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68</a:t>
                </a:r>
              </a:p>
            </p:txBody>
          </p:sp>
        </p:grpSp>
        <p:sp>
          <p:nvSpPr>
            <p:cNvPr id="27674" name="TextBox 33"/>
            <p:cNvSpPr txBox="1">
              <a:spLocks noChangeArrowheads="1"/>
            </p:cNvSpPr>
            <p:nvPr/>
          </p:nvSpPr>
          <p:spPr bwMode="auto">
            <a:xfrm>
              <a:off x="4787086" y="739093"/>
              <a:ext cx="66022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vi-VN" altLang="en-US" sz="6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35200" y="5773738"/>
            <a:ext cx="5381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251575" y="3470275"/>
            <a:ext cx="3297238" cy="3421063"/>
            <a:chOff x="8537565" y="3467116"/>
            <a:chExt cx="3297045" cy="3421076"/>
          </a:xfrm>
        </p:grpSpPr>
        <p:pic>
          <p:nvPicPr>
            <p:cNvPr id="27670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7565" y="3467116"/>
              <a:ext cx="3297045" cy="288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9412227" y="4541858"/>
              <a:ext cx="596865" cy="9239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69085D9-7CFB-4C07-B622-BA06B7EEE3DF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422870" y="6303417"/>
              <a:ext cx="1949701" cy="584775"/>
            </a:xfrm>
            <a:prstGeom prst="rect">
              <a:avLst/>
            </a:prstGeom>
            <a:blipFill>
              <a:blip r:embed="rId7"/>
              <a:stretch>
                <a:fillRect t="-14583" b="-32292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366963" y="3544888"/>
            <a:ext cx="3381375" cy="3421062"/>
            <a:chOff x="8723914" y="3885841"/>
            <a:chExt cx="2989908" cy="3002351"/>
          </a:xfrm>
        </p:grpSpPr>
        <p:pic>
          <p:nvPicPr>
            <p:cNvPr id="27667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3914" y="3885841"/>
              <a:ext cx="2989908" cy="246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9422963" y="4776097"/>
              <a:ext cx="596577" cy="867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69085D9-7CFB-4C07-B622-BA06B7EEE3DF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9422870" y="6303417"/>
              <a:ext cx="1949701" cy="584775"/>
            </a:xfrm>
            <a:prstGeom prst="rect">
              <a:avLst/>
            </a:prstGeom>
            <a:blipFill>
              <a:blip r:embed="rId8"/>
              <a:stretch>
                <a:fillRect t="-12727" b="-15455"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-238124" y="130175"/>
            <a:ext cx="4706938" cy="3910013"/>
            <a:chOff x="-295213" y="130857"/>
            <a:chExt cx="4706326" cy="3810828"/>
          </a:xfrm>
        </p:grpSpPr>
        <p:grpSp>
          <p:nvGrpSpPr>
            <p:cNvPr id="27663" name="Group 40"/>
            <p:cNvGrpSpPr>
              <a:grpSpLocks/>
            </p:cNvGrpSpPr>
            <p:nvPr/>
          </p:nvGrpSpPr>
          <p:grpSpPr bwMode="auto">
            <a:xfrm>
              <a:off x="-295213" y="130857"/>
              <a:ext cx="4706326" cy="3810828"/>
              <a:chOff x="102395" y="-69504"/>
              <a:chExt cx="2874508" cy="2806587"/>
            </a:xfrm>
          </p:grpSpPr>
          <p:pic>
            <p:nvPicPr>
              <p:cNvPr id="27665" name="Picture 4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95" y="-69504"/>
                <a:ext cx="2874508" cy="28065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6" name="TextBox 43"/>
              <p:cNvSpPr txBox="1">
                <a:spLocks noChangeArrowheads="1"/>
              </p:cNvSpPr>
              <p:nvPr/>
            </p:nvSpPr>
            <p:spPr bwMode="auto">
              <a:xfrm>
                <a:off x="1294522" y="786454"/>
                <a:ext cx="809450" cy="741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</a:p>
            </p:txBody>
          </p:sp>
        </p:grpSp>
        <p:sp>
          <p:nvSpPr>
            <p:cNvPr id="27664" name="TextBox 41"/>
            <p:cNvSpPr txBox="1">
              <a:spLocks noChangeArrowheads="1"/>
            </p:cNvSpPr>
            <p:nvPr/>
          </p:nvSpPr>
          <p:spPr bwMode="auto">
            <a:xfrm>
              <a:off x="306293" y="608839"/>
              <a:ext cx="1030659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448248" y="130175"/>
            <a:ext cx="4487862" cy="3910013"/>
            <a:chOff x="8719025" y="33417"/>
            <a:chExt cx="4489065" cy="4872308"/>
          </a:xfrm>
        </p:grpSpPr>
        <p:grpSp>
          <p:nvGrpSpPr>
            <p:cNvPr id="27659" name="Group 45"/>
            <p:cNvGrpSpPr>
              <a:grpSpLocks/>
            </p:cNvGrpSpPr>
            <p:nvPr/>
          </p:nvGrpSpPr>
          <p:grpSpPr bwMode="auto">
            <a:xfrm>
              <a:off x="8719025" y="33417"/>
              <a:ext cx="4489065" cy="4872308"/>
              <a:chOff x="4432303" y="-795005"/>
              <a:chExt cx="2874508" cy="3797102"/>
            </a:xfrm>
          </p:grpSpPr>
          <p:pic>
            <p:nvPicPr>
              <p:cNvPr id="27661" name="Picture 4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2303" y="-795005"/>
                <a:ext cx="2874508" cy="3797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62" name="TextBox 51"/>
              <p:cNvSpPr txBox="1">
                <a:spLocks noChangeArrowheads="1"/>
              </p:cNvSpPr>
              <p:nvPr/>
            </p:nvSpPr>
            <p:spPr bwMode="auto">
              <a:xfrm>
                <a:off x="5584884" y="160381"/>
                <a:ext cx="80945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US" alt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</a:t>
                </a:r>
              </a:p>
            </p:txBody>
          </p:sp>
        </p:grpSp>
        <p:sp>
          <p:nvSpPr>
            <p:cNvPr id="27660" name="TextBox 46"/>
            <p:cNvSpPr txBox="1">
              <a:spLocks noChangeArrowheads="1"/>
            </p:cNvSpPr>
            <p:nvPr/>
          </p:nvSpPr>
          <p:spPr bwMode="auto">
            <a:xfrm>
              <a:off x="9250785" y="662185"/>
              <a:ext cx="660223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vi-VN" altLang="en-US" sz="6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FFC1442-17DB-42FE-AD04-64CE8D24F72C}"/>
              </a:ext>
            </a:extLst>
          </p:cNvPr>
          <p:cNvSpPr txBox="1"/>
          <p:nvPr/>
        </p:nvSpPr>
        <p:spPr>
          <a:xfrm>
            <a:off x="1208170" y="3190945"/>
            <a:ext cx="1858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51 + 29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3DFE69B-AB7E-4B5E-9C04-46BA8A865891}"/>
              </a:ext>
            </a:extLst>
          </p:cNvPr>
          <p:cNvSpPr txBox="1"/>
          <p:nvPr/>
        </p:nvSpPr>
        <p:spPr>
          <a:xfrm>
            <a:off x="9870775" y="3190945"/>
            <a:ext cx="18926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18 + 27</a:t>
            </a:r>
          </a:p>
        </p:txBody>
      </p:sp>
      <p:pic>
        <p:nvPicPr>
          <p:cNvPr id="5" name="Tieng-tinh-tin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43645F49-CEDE-437A-9793-F9BFC9AE4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2940" y="7202715"/>
            <a:ext cx="406400" cy="406400"/>
          </a:xfrm>
          <a:prstGeom prst="rect">
            <a:avLst/>
          </a:prstGeom>
        </p:spPr>
      </p:pic>
      <p:pic>
        <p:nvPicPr>
          <p:cNvPr id="31" name="Tieng-tinh-tinh-www_tiengdong_com">
            <a:hlinkClick r:id="" action="ppaction://media"/>
            <a:extLst>
              <a:ext uri="{FF2B5EF4-FFF2-40B4-BE49-F238E27FC236}">
                <a16:creationId xmlns="" xmlns:a16="http://schemas.microsoft.com/office/drawing/2014/main" id="{50B091C1-F731-481F-98BE-212441DBC8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5630" y="720271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231 C -0.0099 0.01737 -0.04336 0.03635 -0.0556 0.03635 C -0.13008 0.03635 -0.2069 -0.26388 -0.2069 -0.56342 C -0.2069 -0.41296 -0.24532 -0.26388 -0.28138 -0.26388 C -0.31979 -0.26388 -0.35586 -0.41481 -0.35586 -0.56342 C -0.35586 -0.48912 -0.37487 -0.41296 -0.39427 -0.41296 C -0.41341 -0.41296 -0.43269 -0.48726 -0.43269 -0.56342 C -0.43269 -0.52546 -0.44245 -0.48912 -0.45183 -0.48912 C -0.46159 -0.48912 -0.47097 -0.52754 -0.47097 -0.56342 C -0.47097 -0.54444 -0.47565 -0.52546 -0.48047 -0.52546 C -0.48308 -0.52546 -0.49024 -0.54513 -0.49024 -0.56342 C -0.49024 -0.55439 -0.49271 -0.54444 -0.49506 -0.54444 C -0.49506 -0.54652 -0.49961 -0.55393 -0.49961 -0.56342 C -0.49961 -0.55879 -0.49961 -0.55439 -0.50222 -0.55439 C -0.50222 -0.55671 -0.50469 -0.55926 -0.50469 -0.56342 C -0.50469 -0.56157 -0.50469 -0.55879 -0.50469 -0.55671 C -0.50716 -0.55671 -0.50716 -0.55879 -0.50716 -0.56157 C -0.50977 -0.56157 -0.50977 -0.55926 -0.50977 -0.55671 C -0.51198 -0.55671 -0.51198 -0.55879 -0.51198 -0.56157 " pathEditMode="relative" rAng="0" ptsTypes="AAAAAAAAAAAAAAAAA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99" y="-2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8 -0.56944 L 0.01849 -0.56944 C 0.03542 -0.56944 0.05443 -0.53472 0.07149 -0.52939 C 0.08425 -0.52939 0.10742 -0.5618 0.1181 -0.5618 C 0.13282 -0.5618 0.14766 -0.55208 0.17526 -0.55208 L 0.1944 -0.16458 L 0.21563 -0.63171 L 0.24102 -0.56944 L 0.26224 -0.55208 L 0.31302 -0.56713 C 0.33646 -0.55949 0.35547 -0.52708 0.37878 -0.51458 C 0.38724 -0.51226 0.40638 -0.50926 0.41901 -0.51458 C 0.43177 -0.51967 0.44245 -0.55439 0.44662 -0.55671 C 0.453 -0.56713 0.46784 -0.55671 0.47617 -0.5618 L 0.48907 -0.56944 L 0.51237 -0.56944 " pathEditMode="relative" rAng="0" ptsTypes="AAAAAAAAAAAAAA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97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4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" grpId="0"/>
      <p:bldP spid="7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476" y="3350418"/>
            <a:ext cx="9778999" cy="3019861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THẦY CÔ</a:t>
            </a:r>
          </a:p>
        </p:txBody>
      </p:sp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67681"/>
            <a:ext cx="10223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75" y="1974056"/>
            <a:ext cx="8826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75" y="2681645"/>
            <a:ext cx="7556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75" y="135296"/>
            <a:ext cx="882650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66494"/>
            <a:ext cx="882650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107</Words>
  <Application>Microsoft Office PowerPoint</Application>
  <PresentationFormat>Widescreen</PresentationFormat>
  <Paragraphs>33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DELL</cp:lastModifiedBy>
  <cp:revision>35</cp:revision>
  <dcterms:created xsi:type="dcterms:W3CDTF">2022-10-27T12:45:11Z</dcterms:created>
  <dcterms:modified xsi:type="dcterms:W3CDTF">2023-03-17T13:39:43Z</dcterms:modified>
</cp:coreProperties>
</file>