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720" r:id="rId3"/>
    <p:sldMasterId id="2147483732" r:id="rId4"/>
    <p:sldMasterId id="2147483756" r:id="rId5"/>
    <p:sldMasterId id="2147483769" r:id="rId6"/>
    <p:sldMasterId id="2147483821" r:id="rId7"/>
  </p:sldMasterIdLst>
  <p:notesMasterIdLst>
    <p:notesMasterId r:id="rId26"/>
  </p:notesMasterIdLst>
  <p:sldIdLst>
    <p:sldId id="256" r:id="rId8"/>
    <p:sldId id="286" r:id="rId9"/>
    <p:sldId id="294" r:id="rId10"/>
    <p:sldId id="263" r:id="rId11"/>
    <p:sldId id="292" r:id="rId12"/>
    <p:sldId id="291" r:id="rId13"/>
    <p:sldId id="285" r:id="rId14"/>
    <p:sldId id="265" r:id="rId15"/>
    <p:sldId id="267" r:id="rId16"/>
    <p:sldId id="293" r:id="rId17"/>
    <p:sldId id="288" r:id="rId18"/>
    <p:sldId id="289" r:id="rId19"/>
    <p:sldId id="290" r:id="rId20"/>
    <p:sldId id="287" r:id="rId21"/>
    <p:sldId id="280" r:id="rId22"/>
    <p:sldId id="275" r:id="rId23"/>
    <p:sldId id="276" r:id="rId24"/>
    <p:sldId id="281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59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D92CD-61E4-415D-BE14-D21AFDE3AAE3}" type="datetimeFigureOut">
              <a:rPr lang="en-US" smtClean="0"/>
              <a:pPr/>
              <a:t>3/19/2023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2842FA-A865-4538-9A4C-BAB04399E97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769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FB54E6-2C1A-42CE-8678-1C9EE040A7F2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19/03/2023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9AFE7-E900-43F8-9162-AEEAAC802DCC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6303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0B5216-ADEE-41ED-91F9-97FBAD7EC751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19/03/2023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0CD09-8FE9-45AF-B139-7EE8E58BB867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4762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69389-D08B-47E3-8E85-0A3D99DF7607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19/03/2023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47D6E4-3165-4514-8EE5-E36977C43A34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0931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27985-6312-438F-BB41-B03960DA9D4B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19/03/2023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BA025B-6050-4AC8-8837-AC10A55DFA20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7935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07189-69AD-4C43-9BFA-CC24CCCF36EE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19/03/2023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9BD8CE-E3AA-48BB-B598-945A88CA9330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0109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2FFE0-FD43-49FE-89A3-740FFBEE9C2C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19/03/2023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DC28A-6824-4C8A-AF5B-3426A7DA9651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1877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9EF65-6488-438E-AF8E-8CD79AF4E5DA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19/03/2023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CDA1D-6FDD-46F9-949F-6FD0B2AA7916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6243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4FDB6-88FE-4C58-917B-787BF3F4F564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19/03/2023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51289-A18F-485C-BAE8-07D95C2AAC45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145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AB0A58-A7DD-41E3-B59C-EBB33C8DDF2F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19/03/2023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19907-60EB-46EE-A67B-C98C62179DB7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5918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93988-196E-44F1-87F1-01374AF9585C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19/03/2023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B5495-069E-402E-9089-B2E03357B95D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7705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F6B2F-E4C6-4825-9FAA-C9CD3C1BE5D7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19/03/2023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CC672-2575-4A8D-BF17-DA4C3B7381CB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2923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FB54E6-2C1A-42CE-8678-1C9EE040A7F2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19/03/2023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9AFE7-E900-43F8-9162-AEEAAC802DCC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05879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0B5216-ADEE-41ED-91F9-97FBAD7EC751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19/03/2023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0CD09-8FE9-45AF-B139-7EE8E58BB867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2926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69389-D08B-47E3-8E85-0A3D99DF7607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19/03/2023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47D6E4-3165-4514-8EE5-E36977C43A34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33284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27985-6312-438F-BB41-B03960DA9D4B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19/03/2023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BA025B-6050-4AC8-8837-AC10A55DFA20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35511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07189-69AD-4C43-9BFA-CC24CCCF36EE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19/03/2023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9BD8CE-E3AA-48BB-B598-945A88CA9330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2011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2FFE0-FD43-49FE-89A3-740FFBEE9C2C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19/03/2023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DC28A-6824-4C8A-AF5B-3426A7DA9651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8204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9EF65-6488-438E-AF8E-8CD79AF4E5DA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19/03/2023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CDA1D-6FDD-46F9-949F-6FD0B2AA7916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32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4FDB6-88FE-4C58-917B-787BF3F4F564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19/03/2023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51289-A18F-485C-BAE8-07D95C2AAC45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82748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AB0A58-A7DD-41E3-B59C-EBB33C8DDF2F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19/03/2023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19907-60EB-46EE-A67B-C98C62179DB7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84624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93988-196E-44F1-87F1-01374AF9585C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19/03/2023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B5495-069E-402E-9089-B2E03357B95D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0656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F6B2F-E4C6-4825-9FAA-C9CD3C1BE5D7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19/03/2023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CC672-2575-4A8D-BF17-DA4C3B7381CB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898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FB54E6-2C1A-42CE-8678-1C9EE040A7F2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19/03/2023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9AFE7-E900-43F8-9162-AEEAAC802DCC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57264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0B5216-ADEE-41ED-91F9-97FBAD7EC751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19/03/2023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0CD09-8FE9-45AF-B139-7EE8E58BB867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88563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69389-D08B-47E3-8E85-0A3D99DF7607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19/03/2023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47D6E4-3165-4514-8EE5-E36977C43A34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8570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27985-6312-438F-BB41-B03960DA9D4B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19/03/2023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BA025B-6050-4AC8-8837-AC10A55DFA20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25841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07189-69AD-4C43-9BFA-CC24CCCF36EE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19/03/2023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9BD8CE-E3AA-48BB-B598-945A88CA9330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98294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2FFE0-FD43-49FE-89A3-740FFBEE9C2C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19/03/2023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DC28A-6824-4C8A-AF5B-3426A7DA9651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150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9EF65-6488-438E-AF8E-8CD79AF4E5DA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19/03/2023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CDA1D-6FDD-46F9-949F-6FD0B2AA7916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72131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4FDB6-88FE-4C58-917B-787BF3F4F564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19/03/2023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51289-A18F-485C-BAE8-07D95C2AAC45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78783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AB0A58-A7DD-41E3-B59C-EBB33C8DDF2F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19/03/2023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19907-60EB-46EE-A67B-C98C62179DB7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288737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93988-196E-44F1-87F1-01374AF9585C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19/03/2023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B5495-069E-402E-9089-B2E03357B95D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29896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F6B2F-E4C6-4825-9FAA-C9CD3C1BE5D7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19/03/2023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CC672-2575-4A8D-BF17-DA4C3B7381CB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24865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BF0CA4-3F89-4D38-ABFC-DFDBFC98D3E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88578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7E33C4-695E-4036-99AA-8BB9E5112C9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73344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F0B53B-41F0-4D08-8912-2E5772771B3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45686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912033-D830-412A-AE34-10E3193FCA6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82509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B3F802-59BF-4A67-B56F-90D37DC009D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4982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80F36E-BCB5-4BA3-B389-3EC9BBFE200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94527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21EB3D-41F3-4936-9726-F2049A92FA4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121584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C1C635-52D3-4C46-8E44-64DEF35D13B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06875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5C419-4D0E-42A6-BEBB-4D911D197CA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42339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F62FE7-4015-4B63-85E5-CA7A19EEB78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04578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408F2D-5716-49C7-B3A1-4BEBC032088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37694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EB9E76-8B90-4DDF-82AA-D6BE5CB9C09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70550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BF0CA4-3F89-4D38-ABFC-DFDBFC98D3E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234322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7E33C4-695E-4036-99AA-8BB9E5112C9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5788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F0B53B-41F0-4D08-8912-2E5772771B3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763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912033-D830-412A-AE34-10E3193FCA6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65843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B3F802-59BF-4A67-B56F-90D37DC009D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20418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80F36E-BCB5-4BA3-B389-3EC9BBFE200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52186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21EB3D-41F3-4936-9726-F2049A92FA4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27124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C1C635-52D3-4C46-8E44-64DEF35D13B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00216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5C419-4D0E-42A6-BEBB-4D911D197CA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52873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F62FE7-4015-4B63-85E5-CA7A19EEB78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64854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408F2D-5716-49C7-B3A1-4BEBC032088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82363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EB9E76-8B90-4DDF-82AA-D6BE5CB9C09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82327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3F3770-EE79-4003-A2D8-DAD9292809F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920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043181-DBCB-4341-9352-16AD6F74AB9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97367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A8DC56-4457-4920-A2AC-902702F7FB3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29584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5FE9F4-F5D1-4EFC-A410-FE6C786BCE5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82059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F958F0-A2E1-4C1B-8AEF-1539E96BA15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39516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3572A2-2724-4925-86FB-57FCA2C8F99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75069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345A3A-7883-4AAA-A40A-0383B1C180A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32162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A5D94-8A25-4A44-A5A3-DF1A232A3E7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99720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D2AA78-934A-4B16-8DA0-5CD74D9404A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16739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242075-53D2-4783-9C98-D8B09979F26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972276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743806-D878-4C46-A54B-51FE5092747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925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CD026-8C1D-4F52-A8C4-95813A3285F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788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A067F6D-7FE9-4D14-A543-6D67679C3869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19/03/2023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22214C7-B273-4917-A647-1B251A10D5F6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318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A067F6D-7FE9-4D14-A543-6D67679C3869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19/03/2023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22214C7-B273-4917-A647-1B251A10D5F6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848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A067F6D-7FE9-4D14-A543-6D67679C3869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19/03/2023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22214C7-B273-4917-A647-1B251A10D5F6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387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E74600-89F9-4916-8921-2C4FE76F5D7B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75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E74600-89F9-4916-8921-2C4FE76F5D7B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406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1A126B-A7AB-43B6-B2D1-1D5BB2CA3188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53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  <p:sldLayoutId id="214748383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gif"/><Relationship Id="rId13" Type="http://schemas.openxmlformats.org/officeDocument/2006/relationships/image" Target="../media/image28.emf"/><Relationship Id="rId18" Type="http://schemas.openxmlformats.org/officeDocument/2006/relationships/image" Target="../media/image14.gif"/><Relationship Id="rId3" Type="http://schemas.openxmlformats.org/officeDocument/2006/relationships/image" Target="../media/image18.gif"/><Relationship Id="rId7" Type="http://schemas.openxmlformats.org/officeDocument/2006/relationships/image" Target="../media/image22.png"/><Relationship Id="rId12" Type="http://schemas.openxmlformats.org/officeDocument/2006/relationships/image" Target="../media/image27.emf"/><Relationship Id="rId17" Type="http://schemas.openxmlformats.org/officeDocument/2006/relationships/image" Target="../media/image32.emf"/><Relationship Id="rId2" Type="http://schemas.openxmlformats.org/officeDocument/2006/relationships/image" Target="../media/image17.gif"/><Relationship Id="rId16" Type="http://schemas.openxmlformats.org/officeDocument/2006/relationships/image" Target="../media/image31.emf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21.png"/><Relationship Id="rId11" Type="http://schemas.openxmlformats.org/officeDocument/2006/relationships/image" Target="../media/image26.emf"/><Relationship Id="rId5" Type="http://schemas.openxmlformats.org/officeDocument/2006/relationships/image" Target="../media/image20.gif"/><Relationship Id="rId15" Type="http://schemas.openxmlformats.org/officeDocument/2006/relationships/image" Target="../media/image30.emf"/><Relationship Id="rId10" Type="http://schemas.openxmlformats.org/officeDocument/2006/relationships/image" Target="../media/image25.emf"/><Relationship Id="rId4" Type="http://schemas.openxmlformats.org/officeDocument/2006/relationships/image" Target="../media/image19.gif"/><Relationship Id="rId9" Type="http://schemas.openxmlformats.org/officeDocument/2006/relationships/image" Target="../media/image24.gif"/><Relationship Id="rId14" Type="http://schemas.openxmlformats.org/officeDocument/2006/relationships/image" Target="../media/image29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34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7" Type="http://schemas.openxmlformats.org/officeDocument/2006/relationships/image" Target="../media/image9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8.gif"/><Relationship Id="rId5" Type="http://schemas.openxmlformats.org/officeDocument/2006/relationships/oleObject" Target="../embeddings/oleObject5.bin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7" Type="http://schemas.openxmlformats.org/officeDocument/2006/relationships/image" Target="../media/image9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gif"/><Relationship Id="rId5" Type="http://schemas.openxmlformats.org/officeDocument/2006/relationships/oleObject" Target="../embeddings/oleObject7.bin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4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5" Type="http://schemas.openxmlformats.org/officeDocument/2006/relationships/image" Target="../media/image4.gif"/><Relationship Id="rId4" Type="http://schemas.openxmlformats.org/officeDocument/2006/relationships/image" Target="../media/image1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81000"/>
            <a:ext cx="7696200" cy="1143000"/>
          </a:xfrm>
        </p:spPr>
        <p:txBody>
          <a:bodyPr>
            <a:normAutofit/>
          </a:bodyPr>
          <a:lstStyle/>
          <a:p>
            <a:r>
              <a:rPr lang="vi-VN" sz="2000" b="1" kern="10" dirty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PHÒNG GIÁO DỤC VÀ ĐÀO TẠO </a:t>
            </a:r>
            <a:r>
              <a:rPr lang="en-US" sz="2000" b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HUYỆN VĨNH </a:t>
            </a:r>
            <a:r>
              <a:rPr lang="en-US" sz="2000" b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BẢO</a:t>
            </a:r>
            <a:r>
              <a:rPr lang="vi-VN" sz="2000" b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/>
            </a:r>
            <a:br>
              <a:rPr lang="vi-VN" sz="2000" b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</a:br>
            <a:r>
              <a:rPr lang="vi-VN" sz="2000" b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           </a:t>
            </a:r>
            <a:r>
              <a:rPr lang="vi-VN" sz="2000" b="1" kern="10" dirty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TRƯỜNG TIỂU HỌC </a:t>
            </a:r>
            <a:r>
              <a:rPr lang="en-US" sz="2000" b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VĨNH </a:t>
            </a:r>
            <a:r>
              <a:rPr lang="en-US" sz="2000" b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PHONG TIỀN PHONG</a:t>
            </a:r>
            <a:r>
              <a:rPr lang="en-US" sz="2000" b="1" kern="10" dirty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/>
            </a:r>
            <a:br>
              <a:rPr lang="en-US" sz="2000" b="1" kern="10" dirty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</a:br>
            <a:endParaRPr lang="en-US" sz="2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371600"/>
            <a:ext cx="6400800" cy="2209800"/>
          </a:xfrm>
        </p:spPr>
        <p:txBody>
          <a:bodyPr>
            <a:normAutofit lnSpcReduction="10000"/>
          </a:bodyPr>
          <a:lstStyle/>
          <a:p>
            <a:r>
              <a:rPr lang="en-US" kern="10" dirty="0">
                <a:ln w="19050">
                  <a:solidFill>
                    <a:schemeClr val="bg2"/>
                  </a:solidFill>
                  <a:round/>
                  <a:headEnd/>
                  <a:tailEnd/>
                </a:ln>
                <a:solidFill>
                  <a:srgbClr val="EE1025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CHÚC MỪNG QUÝ THẦY CÔ VỀ DỰ </a:t>
            </a:r>
            <a:r>
              <a:rPr lang="en-US" kern="10" dirty="0" smtClean="0">
                <a:ln w="19050">
                  <a:solidFill>
                    <a:schemeClr val="bg2"/>
                  </a:solidFill>
                  <a:round/>
                  <a:headEnd/>
                  <a:tailEnd/>
                </a:ln>
                <a:solidFill>
                  <a:srgbClr val="EE1025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GIỜ</a:t>
            </a:r>
          </a:p>
          <a:p>
            <a:endParaRPr lang="en-US" kern="10" dirty="0">
              <a:ln w="19050">
                <a:solidFill>
                  <a:schemeClr val="bg2"/>
                </a:solidFill>
                <a:round/>
                <a:headEnd/>
                <a:tailEnd/>
              </a:ln>
              <a:solidFill>
                <a:srgbClr val="EE1025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rial"/>
              <a:cs typeface="Arial"/>
            </a:endParaRPr>
          </a:p>
          <a:p>
            <a:r>
              <a:rPr lang="en-US" sz="4000" b="1" kern="10" dirty="0"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MÔN ÂM NHẠC LỚP </a:t>
            </a:r>
            <a:r>
              <a:rPr lang="en-US" sz="4000" b="1" kern="10" dirty="0" smtClean="0"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4A</a:t>
            </a:r>
            <a:endParaRPr lang="en-US" sz="4000" b="1" kern="10" dirty="0">
              <a:ln w="9525">
                <a:solidFill>
                  <a:schemeClr val="hlink"/>
                </a:solidFill>
                <a:round/>
                <a:headEnd/>
                <a:tailEnd/>
              </a:ln>
              <a:solidFill>
                <a:srgbClr val="FF33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  <a:p>
            <a:endParaRPr lang="en-US" dirty="0"/>
          </a:p>
        </p:txBody>
      </p:sp>
      <p:pic>
        <p:nvPicPr>
          <p:cNvPr id="4" name="Picture 3" descr="momoi040910accepc0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25" y="2438400"/>
            <a:ext cx="1120775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07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5410200"/>
            <a:ext cx="800100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100" y="3886200"/>
            <a:ext cx="5257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momoi040910accepc0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3581400"/>
            <a:ext cx="663575" cy="2112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5"/>
          <p:cNvSpPr>
            <a:spLocks noEditPoints="1" noChangeArrowheads="1"/>
          </p:cNvSpPr>
          <p:nvPr/>
        </p:nvSpPr>
        <p:spPr bwMode="auto">
          <a:xfrm rot="20176177">
            <a:off x="7852339" y="2098908"/>
            <a:ext cx="711200" cy="762000"/>
          </a:xfrm>
          <a:custGeom>
            <a:avLst/>
            <a:gdLst>
              <a:gd name="T0" fmla="*/ 7352 w 21600"/>
              <a:gd name="T1" fmla="*/ 46 h 21600"/>
              <a:gd name="T2" fmla="*/ 7373 w 21600"/>
              <a:gd name="T3" fmla="*/ 9900 h 21600"/>
              <a:gd name="T4" fmla="*/ 21683 w 21600"/>
              <a:gd name="T5" fmla="*/ 10061 h 21600"/>
              <a:gd name="T6" fmla="*/ 7352 w 21600"/>
              <a:gd name="T7" fmla="*/ 46 h 21600"/>
              <a:gd name="T8" fmla="*/ 21600 w 21600"/>
              <a:gd name="T9" fmla="*/ 0 h 21600"/>
              <a:gd name="T10" fmla="*/ 7975 w 21600"/>
              <a:gd name="T11" fmla="*/ 923 h 21600"/>
              <a:gd name="T12" fmla="*/ 20935 w 21600"/>
              <a:gd name="T13" fmla="*/ 535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7352" y="46"/>
                </a:moveTo>
                <a:lnTo>
                  <a:pt x="7373" y="9900"/>
                </a:lnTo>
                <a:lnTo>
                  <a:pt x="7352" y="16107"/>
                </a:lnTo>
                <a:lnTo>
                  <a:pt x="7103" y="15969"/>
                </a:lnTo>
                <a:lnTo>
                  <a:pt x="6729" y="15692"/>
                </a:lnTo>
                <a:lnTo>
                  <a:pt x="6355" y="15553"/>
                </a:lnTo>
                <a:lnTo>
                  <a:pt x="5981" y="15415"/>
                </a:lnTo>
                <a:lnTo>
                  <a:pt x="5607" y="15276"/>
                </a:lnTo>
                <a:lnTo>
                  <a:pt x="5109" y="15138"/>
                </a:lnTo>
                <a:lnTo>
                  <a:pt x="4735" y="15138"/>
                </a:lnTo>
                <a:lnTo>
                  <a:pt x="4236" y="15138"/>
                </a:lnTo>
                <a:lnTo>
                  <a:pt x="3364" y="15138"/>
                </a:lnTo>
                <a:lnTo>
                  <a:pt x="2616" y="15276"/>
                </a:lnTo>
                <a:lnTo>
                  <a:pt x="1869" y="15692"/>
                </a:lnTo>
                <a:lnTo>
                  <a:pt x="1246" y="15969"/>
                </a:lnTo>
                <a:lnTo>
                  <a:pt x="747" y="16523"/>
                </a:lnTo>
                <a:lnTo>
                  <a:pt x="373" y="17076"/>
                </a:lnTo>
                <a:lnTo>
                  <a:pt x="124" y="17630"/>
                </a:lnTo>
                <a:lnTo>
                  <a:pt x="0" y="18323"/>
                </a:lnTo>
                <a:lnTo>
                  <a:pt x="124" y="19015"/>
                </a:lnTo>
                <a:lnTo>
                  <a:pt x="373" y="19569"/>
                </a:lnTo>
                <a:lnTo>
                  <a:pt x="747" y="20123"/>
                </a:lnTo>
                <a:lnTo>
                  <a:pt x="1246" y="20676"/>
                </a:lnTo>
                <a:lnTo>
                  <a:pt x="1869" y="21092"/>
                </a:lnTo>
                <a:lnTo>
                  <a:pt x="2616" y="21369"/>
                </a:lnTo>
                <a:lnTo>
                  <a:pt x="3364" y="21507"/>
                </a:lnTo>
                <a:lnTo>
                  <a:pt x="4236" y="21646"/>
                </a:lnTo>
                <a:lnTo>
                  <a:pt x="5109" y="21507"/>
                </a:lnTo>
                <a:lnTo>
                  <a:pt x="5856" y="21369"/>
                </a:lnTo>
                <a:lnTo>
                  <a:pt x="6604" y="21092"/>
                </a:lnTo>
                <a:lnTo>
                  <a:pt x="7227" y="20676"/>
                </a:lnTo>
                <a:lnTo>
                  <a:pt x="7726" y="20123"/>
                </a:lnTo>
                <a:lnTo>
                  <a:pt x="8100" y="19569"/>
                </a:lnTo>
                <a:lnTo>
                  <a:pt x="8349" y="19015"/>
                </a:lnTo>
                <a:lnTo>
                  <a:pt x="8473" y="18323"/>
                </a:lnTo>
                <a:lnTo>
                  <a:pt x="8473" y="18323"/>
                </a:lnTo>
                <a:lnTo>
                  <a:pt x="8473" y="6276"/>
                </a:lnTo>
                <a:lnTo>
                  <a:pt x="20561" y="6276"/>
                </a:lnTo>
                <a:lnTo>
                  <a:pt x="20561" y="16107"/>
                </a:lnTo>
                <a:lnTo>
                  <a:pt x="20187" y="15830"/>
                </a:lnTo>
                <a:lnTo>
                  <a:pt x="19938" y="15692"/>
                </a:lnTo>
                <a:lnTo>
                  <a:pt x="19564" y="15553"/>
                </a:lnTo>
                <a:lnTo>
                  <a:pt x="19190" y="15415"/>
                </a:lnTo>
                <a:lnTo>
                  <a:pt x="18692" y="15276"/>
                </a:lnTo>
                <a:lnTo>
                  <a:pt x="18318" y="15138"/>
                </a:lnTo>
                <a:lnTo>
                  <a:pt x="17944" y="15138"/>
                </a:lnTo>
                <a:lnTo>
                  <a:pt x="17446" y="15138"/>
                </a:lnTo>
                <a:lnTo>
                  <a:pt x="16573" y="15138"/>
                </a:lnTo>
                <a:lnTo>
                  <a:pt x="15826" y="15276"/>
                </a:lnTo>
                <a:lnTo>
                  <a:pt x="15078" y="15692"/>
                </a:lnTo>
                <a:lnTo>
                  <a:pt x="14455" y="15969"/>
                </a:lnTo>
                <a:lnTo>
                  <a:pt x="13956" y="16523"/>
                </a:lnTo>
                <a:lnTo>
                  <a:pt x="13583" y="17076"/>
                </a:lnTo>
                <a:lnTo>
                  <a:pt x="13333" y="17630"/>
                </a:lnTo>
                <a:lnTo>
                  <a:pt x="13209" y="18323"/>
                </a:lnTo>
                <a:lnTo>
                  <a:pt x="13333" y="19015"/>
                </a:lnTo>
                <a:lnTo>
                  <a:pt x="13583" y="19569"/>
                </a:lnTo>
                <a:lnTo>
                  <a:pt x="13956" y="20123"/>
                </a:lnTo>
                <a:lnTo>
                  <a:pt x="14455" y="20676"/>
                </a:lnTo>
                <a:lnTo>
                  <a:pt x="15078" y="21092"/>
                </a:lnTo>
                <a:lnTo>
                  <a:pt x="15826" y="21369"/>
                </a:lnTo>
                <a:lnTo>
                  <a:pt x="16573" y="21507"/>
                </a:lnTo>
                <a:lnTo>
                  <a:pt x="17446" y="21646"/>
                </a:lnTo>
                <a:lnTo>
                  <a:pt x="18318" y="21507"/>
                </a:lnTo>
                <a:lnTo>
                  <a:pt x="19066" y="21369"/>
                </a:lnTo>
                <a:lnTo>
                  <a:pt x="19813" y="21092"/>
                </a:lnTo>
                <a:lnTo>
                  <a:pt x="20436" y="20676"/>
                </a:lnTo>
                <a:lnTo>
                  <a:pt x="20935" y="20123"/>
                </a:lnTo>
                <a:lnTo>
                  <a:pt x="21309" y="19569"/>
                </a:lnTo>
                <a:lnTo>
                  <a:pt x="21558" y="19015"/>
                </a:lnTo>
                <a:lnTo>
                  <a:pt x="21683" y="18323"/>
                </a:lnTo>
                <a:lnTo>
                  <a:pt x="21683" y="10061"/>
                </a:lnTo>
                <a:lnTo>
                  <a:pt x="21683" y="46"/>
                </a:lnTo>
                <a:lnTo>
                  <a:pt x="7352" y="46"/>
                </a:lnTo>
                <a:close/>
              </a:path>
            </a:pathLst>
          </a:cu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.VnTime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.VnTime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.VnTime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.VnTime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.VnTim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.VnTim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.VnTim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.VnTim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.VnTime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/>
          </a:p>
        </p:txBody>
      </p:sp>
      <p:sp>
        <p:nvSpPr>
          <p:cNvPr id="9" name="AutoShape 5"/>
          <p:cNvSpPr>
            <a:spLocks noEditPoints="1" noChangeArrowheads="1"/>
          </p:cNvSpPr>
          <p:nvPr/>
        </p:nvSpPr>
        <p:spPr bwMode="auto">
          <a:xfrm rot="20176177">
            <a:off x="6676461" y="5680308"/>
            <a:ext cx="711200" cy="762000"/>
          </a:xfrm>
          <a:custGeom>
            <a:avLst/>
            <a:gdLst>
              <a:gd name="T0" fmla="*/ 7352 w 21600"/>
              <a:gd name="T1" fmla="*/ 46 h 21600"/>
              <a:gd name="T2" fmla="*/ 7373 w 21600"/>
              <a:gd name="T3" fmla="*/ 9900 h 21600"/>
              <a:gd name="T4" fmla="*/ 21683 w 21600"/>
              <a:gd name="T5" fmla="*/ 10061 h 21600"/>
              <a:gd name="T6" fmla="*/ 7352 w 21600"/>
              <a:gd name="T7" fmla="*/ 46 h 21600"/>
              <a:gd name="T8" fmla="*/ 21600 w 21600"/>
              <a:gd name="T9" fmla="*/ 0 h 21600"/>
              <a:gd name="T10" fmla="*/ 7975 w 21600"/>
              <a:gd name="T11" fmla="*/ 923 h 21600"/>
              <a:gd name="T12" fmla="*/ 20935 w 21600"/>
              <a:gd name="T13" fmla="*/ 535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7352" y="46"/>
                </a:moveTo>
                <a:lnTo>
                  <a:pt x="7373" y="9900"/>
                </a:lnTo>
                <a:lnTo>
                  <a:pt x="7352" y="16107"/>
                </a:lnTo>
                <a:lnTo>
                  <a:pt x="7103" y="15969"/>
                </a:lnTo>
                <a:lnTo>
                  <a:pt x="6729" y="15692"/>
                </a:lnTo>
                <a:lnTo>
                  <a:pt x="6355" y="15553"/>
                </a:lnTo>
                <a:lnTo>
                  <a:pt x="5981" y="15415"/>
                </a:lnTo>
                <a:lnTo>
                  <a:pt x="5607" y="15276"/>
                </a:lnTo>
                <a:lnTo>
                  <a:pt x="5109" y="15138"/>
                </a:lnTo>
                <a:lnTo>
                  <a:pt x="4735" y="15138"/>
                </a:lnTo>
                <a:lnTo>
                  <a:pt x="4236" y="15138"/>
                </a:lnTo>
                <a:lnTo>
                  <a:pt x="3364" y="15138"/>
                </a:lnTo>
                <a:lnTo>
                  <a:pt x="2616" y="15276"/>
                </a:lnTo>
                <a:lnTo>
                  <a:pt x="1869" y="15692"/>
                </a:lnTo>
                <a:lnTo>
                  <a:pt x="1246" y="15969"/>
                </a:lnTo>
                <a:lnTo>
                  <a:pt x="747" y="16523"/>
                </a:lnTo>
                <a:lnTo>
                  <a:pt x="373" y="17076"/>
                </a:lnTo>
                <a:lnTo>
                  <a:pt x="124" y="17630"/>
                </a:lnTo>
                <a:lnTo>
                  <a:pt x="0" y="18323"/>
                </a:lnTo>
                <a:lnTo>
                  <a:pt x="124" y="19015"/>
                </a:lnTo>
                <a:lnTo>
                  <a:pt x="373" y="19569"/>
                </a:lnTo>
                <a:lnTo>
                  <a:pt x="747" y="20123"/>
                </a:lnTo>
                <a:lnTo>
                  <a:pt x="1246" y="20676"/>
                </a:lnTo>
                <a:lnTo>
                  <a:pt x="1869" y="21092"/>
                </a:lnTo>
                <a:lnTo>
                  <a:pt x="2616" y="21369"/>
                </a:lnTo>
                <a:lnTo>
                  <a:pt x="3364" y="21507"/>
                </a:lnTo>
                <a:lnTo>
                  <a:pt x="4236" y="21646"/>
                </a:lnTo>
                <a:lnTo>
                  <a:pt x="5109" y="21507"/>
                </a:lnTo>
                <a:lnTo>
                  <a:pt x="5856" y="21369"/>
                </a:lnTo>
                <a:lnTo>
                  <a:pt x="6604" y="21092"/>
                </a:lnTo>
                <a:lnTo>
                  <a:pt x="7227" y="20676"/>
                </a:lnTo>
                <a:lnTo>
                  <a:pt x="7726" y="20123"/>
                </a:lnTo>
                <a:lnTo>
                  <a:pt x="8100" y="19569"/>
                </a:lnTo>
                <a:lnTo>
                  <a:pt x="8349" y="19015"/>
                </a:lnTo>
                <a:lnTo>
                  <a:pt x="8473" y="18323"/>
                </a:lnTo>
                <a:lnTo>
                  <a:pt x="8473" y="18323"/>
                </a:lnTo>
                <a:lnTo>
                  <a:pt x="8473" y="6276"/>
                </a:lnTo>
                <a:lnTo>
                  <a:pt x="20561" y="6276"/>
                </a:lnTo>
                <a:lnTo>
                  <a:pt x="20561" y="16107"/>
                </a:lnTo>
                <a:lnTo>
                  <a:pt x="20187" y="15830"/>
                </a:lnTo>
                <a:lnTo>
                  <a:pt x="19938" y="15692"/>
                </a:lnTo>
                <a:lnTo>
                  <a:pt x="19564" y="15553"/>
                </a:lnTo>
                <a:lnTo>
                  <a:pt x="19190" y="15415"/>
                </a:lnTo>
                <a:lnTo>
                  <a:pt x="18692" y="15276"/>
                </a:lnTo>
                <a:lnTo>
                  <a:pt x="18318" y="15138"/>
                </a:lnTo>
                <a:lnTo>
                  <a:pt x="17944" y="15138"/>
                </a:lnTo>
                <a:lnTo>
                  <a:pt x="17446" y="15138"/>
                </a:lnTo>
                <a:lnTo>
                  <a:pt x="16573" y="15138"/>
                </a:lnTo>
                <a:lnTo>
                  <a:pt x="15826" y="15276"/>
                </a:lnTo>
                <a:lnTo>
                  <a:pt x="15078" y="15692"/>
                </a:lnTo>
                <a:lnTo>
                  <a:pt x="14455" y="15969"/>
                </a:lnTo>
                <a:lnTo>
                  <a:pt x="13956" y="16523"/>
                </a:lnTo>
                <a:lnTo>
                  <a:pt x="13583" y="17076"/>
                </a:lnTo>
                <a:lnTo>
                  <a:pt x="13333" y="17630"/>
                </a:lnTo>
                <a:lnTo>
                  <a:pt x="13209" y="18323"/>
                </a:lnTo>
                <a:lnTo>
                  <a:pt x="13333" y="19015"/>
                </a:lnTo>
                <a:lnTo>
                  <a:pt x="13583" y="19569"/>
                </a:lnTo>
                <a:lnTo>
                  <a:pt x="13956" y="20123"/>
                </a:lnTo>
                <a:lnTo>
                  <a:pt x="14455" y="20676"/>
                </a:lnTo>
                <a:lnTo>
                  <a:pt x="15078" y="21092"/>
                </a:lnTo>
                <a:lnTo>
                  <a:pt x="15826" y="21369"/>
                </a:lnTo>
                <a:lnTo>
                  <a:pt x="16573" y="21507"/>
                </a:lnTo>
                <a:lnTo>
                  <a:pt x="17446" y="21646"/>
                </a:lnTo>
                <a:lnTo>
                  <a:pt x="18318" y="21507"/>
                </a:lnTo>
                <a:lnTo>
                  <a:pt x="19066" y="21369"/>
                </a:lnTo>
                <a:lnTo>
                  <a:pt x="19813" y="21092"/>
                </a:lnTo>
                <a:lnTo>
                  <a:pt x="20436" y="20676"/>
                </a:lnTo>
                <a:lnTo>
                  <a:pt x="20935" y="20123"/>
                </a:lnTo>
                <a:lnTo>
                  <a:pt x="21309" y="19569"/>
                </a:lnTo>
                <a:lnTo>
                  <a:pt x="21558" y="19015"/>
                </a:lnTo>
                <a:lnTo>
                  <a:pt x="21683" y="18323"/>
                </a:lnTo>
                <a:lnTo>
                  <a:pt x="21683" y="10061"/>
                </a:lnTo>
                <a:lnTo>
                  <a:pt x="21683" y="46"/>
                </a:lnTo>
                <a:lnTo>
                  <a:pt x="7352" y="46"/>
                </a:lnTo>
                <a:close/>
              </a:path>
            </a:pathLst>
          </a:cu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.VnTime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.VnTime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.VnTime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.VnTime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.VnTim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.VnTim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.VnTim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.VnTim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.VnTime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/>
          </a:p>
        </p:txBody>
      </p:sp>
      <p:pic>
        <p:nvPicPr>
          <p:cNvPr id="10" name="Picture 11" descr="not nhac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2400" y="152400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1" descr="not nhac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33600" y="2895600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not nhac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67225" y="1476375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1" descr="not nhac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00800" y="3429000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1" descr="not nhac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00025" y="5486400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1" descr="not nhac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277225" y="76200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1" descr="not nhac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391025" y="5286375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AutoShape 5"/>
          <p:cNvSpPr>
            <a:spLocks noEditPoints="1" noChangeArrowheads="1"/>
          </p:cNvSpPr>
          <p:nvPr/>
        </p:nvSpPr>
        <p:spPr bwMode="auto">
          <a:xfrm rot="20176177">
            <a:off x="580461" y="1565508"/>
            <a:ext cx="711200" cy="762000"/>
          </a:xfrm>
          <a:custGeom>
            <a:avLst/>
            <a:gdLst>
              <a:gd name="T0" fmla="*/ 7352 w 21600"/>
              <a:gd name="T1" fmla="*/ 46 h 21600"/>
              <a:gd name="T2" fmla="*/ 7373 w 21600"/>
              <a:gd name="T3" fmla="*/ 9900 h 21600"/>
              <a:gd name="T4" fmla="*/ 21683 w 21600"/>
              <a:gd name="T5" fmla="*/ 10061 h 21600"/>
              <a:gd name="T6" fmla="*/ 7352 w 21600"/>
              <a:gd name="T7" fmla="*/ 46 h 21600"/>
              <a:gd name="T8" fmla="*/ 21600 w 21600"/>
              <a:gd name="T9" fmla="*/ 0 h 21600"/>
              <a:gd name="T10" fmla="*/ 7975 w 21600"/>
              <a:gd name="T11" fmla="*/ 923 h 21600"/>
              <a:gd name="T12" fmla="*/ 20935 w 21600"/>
              <a:gd name="T13" fmla="*/ 535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7352" y="46"/>
                </a:moveTo>
                <a:lnTo>
                  <a:pt x="7373" y="9900"/>
                </a:lnTo>
                <a:lnTo>
                  <a:pt x="7352" y="16107"/>
                </a:lnTo>
                <a:lnTo>
                  <a:pt x="7103" y="15969"/>
                </a:lnTo>
                <a:lnTo>
                  <a:pt x="6729" y="15692"/>
                </a:lnTo>
                <a:lnTo>
                  <a:pt x="6355" y="15553"/>
                </a:lnTo>
                <a:lnTo>
                  <a:pt x="5981" y="15415"/>
                </a:lnTo>
                <a:lnTo>
                  <a:pt x="5607" y="15276"/>
                </a:lnTo>
                <a:lnTo>
                  <a:pt x="5109" y="15138"/>
                </a:lnTo>
                <a:lnTo>
                  <a:pt x="4735" y="15138"/>
                </a:lnTo>
                <a:lnTo>
                  <a:pt x="4236" y="15138"/>
                </a:lnTo>
                <a:lnTo>
                  <a:pt x="3364" y="15138"/>
                </a:lnTo>
                <a:lnTo>
                  <a:pt x="2616" y="15276"/>
                </a:lnTo>
                <a:lnTo>
                  <a:pt x="1869" y="15692"/>
                </a:lnTo>
                <a:lnTo>
                  <a:pt x="1246" y="15969"/>
                </a:lnTo>
                <a:lnTo>
                  <a:pt x="747" y="16523"/>
                </a:lnTo>
                <a:lnTo>
                  <a:pt x="373" y="17076"/>
                </a:lnTo>
                <a:lnTo>
                  <a:pt x="124" y="17630"/>
                </a:lnTo>
                <a:lnTo>
                  <a:pt x="0" y="18323"/>
                </a:lnTo>
                <a:lnTo>
                  <a:pt x="124" y="19015"/>
                </a:lnTo>
                <a:lnTo>
                  <a:pt x="373" y="19569"/>
                </a:lnTo>
                <a:lnTo>
                  <a:pt x="747" y="20123"/>
                </a:lnTo>
                <a:lnTo>
                  <a:pt x="1246" y="20676"/>
                </a:lnTo>
                <a:lnTo>
                  <a:pt x="1869" y="21092"/>
                </a:lnTo>
                <a:lnTo>
                  <a:pt x="2616" y="21369"/>
                </a:lnTo>
                <a:lnTo>
                  <a:pt x="3364" y="21507"/>
                </a:lnTo>
                <a:lnTo>
                  <a:pt x="4236" y="21646"/>
                </a:lnTo>
                <a:lnTo>
                  <a:pt x="5109" y="21507"/>
                </a:lnTo>
                <a:lnTo>
                  <a:pt x="5856" y="21369"/>
                </a:lnTo>
                <a:lnTo>
                  <a:pt x="6604" y="21092"/>
                </a:lnTo>
                <a:lnTo>
                  <a:pt x="7227" y="20676"/>
                </a:lnTo>
                <a:lnTo>
                  <a:pt x="7726" y="20123"/>
                </a:lnTo>
                <a:lnTo>
                  <a:pt x="8100" y="19569"/>
                </a:lnTo>
                <a:lnTo>
                  <a:pt x="8349" y="19015"/>
                </a:lnTo>
                <a:lnTo>
                  <a:pt x="8473" y="18323"/>
                </a:lnTo>
                <a:lnTo>
                  <a:pt x="8473" y="18323"/>
                </a:lnTo>
                <a:lnTo>
                  <a:pt x="8473" y="6276"/>
                </a:lnTo>
                <a:lnTo>
                  <a:pt x="20561" y="6276"/>
                </a:lnTo>
                <a:lnTo>
                  <a:pt x="20561" y="16107"/>
                </a:lnTo>
                <a:lnTo>
                  <a:pt x="20187" y="15830"/>
                </a:lnTo>
                <a:lnTo>
                  <a:pt x="19938" y="15692"/>
                </a:lnTo>
                <a:lnTo>
                  <a:pt x="19564" y="15553"/>
                </a:lnTo>
                <a:lnTo>
                  <a:pt x="19190" y="15415"/>
                </a:lnTo>
                <a:lnTo>
                  <a:pt x="18692" y="15276"/>
                </a:lnTo>
                <a:lnTo>
                  <a:pt x="18318" y="15138"/>
                </a:lnTo>
                <a:lnTo>
                  <a:pt x="17944" y="15138"/>
                </a:lnTo>
                <a:lnTo>
                  <a:pt x="17446" y="15138"/>
                </a:lnTo>
                <a:lnTo>
                  <a:pt x="16573" y="15138"/>
                </a:lnTo>
                <a:lnTo>
                  <a:pt x="15826" y="15276"/>
                </a:lnTo>
                <a:lnTo>
                  <a:pt x="15078" y="15692"/>
                </a:lnTo>
                <a:lnTo>
                  <a:pt x="14455" y="15969"/>
                </a:lnTo>
                <a:lnTo>
                  <a:pt x="13956" y="16523"/>
                </a:lnTo>
                <a:lnTo>
                  <a:pt x="13583" y="17076"/>
                </a:lnTo>
                <a:lnTo>
                  <a:pt x="13333" y="17630"/>
                </a:lnTo>
                <a:lnTo>
                  <a:pt x="13209" y="18323"/>
                </a:lnTo>
                <a:lnTo>
                  <a:pt x="13333" y="19015"/>
                </a:lnTo>
                <a:lnTo>
                  <a:pt x="13583" y="19569"/>
                </a:lnTo>
                <a:lnTo>
                  <a:pt x="13956" y="20123"/>
                </a:lnTo>
                <a:lnTo>
                  <a:pt x="14455" y="20676"/>
                </a:lnTo>
                <a:lnTo>
                  <a:pt x="15078" y="21092"/>
                </a:lnTo>
                <a:lnTo>
                  <a:pt x="15826" y="21369"/>
                </a:lnTo>
                <a:lnTo>
                  <a:pt x="16573" y="21507"/>
                </a:lnTo>
                <a:lnTo>
                  <a:pt x="17446" y="21646"/>
                </a:lnTo>
                <a:lnTo>
                  <a:pt x="18318" y="21507"/>
                </a:lnTo>
                <a:lnTo>
                  <a:pt x="19066" y="21369"/>
                </a:lnTo>
                <a:lnTo>
                  <a:pt x="19813" y="21092"/>
                </a:lnTo>
                <a:lnTo>
                  <a:pt x="20436" y="20676"/>
                </a:lnTo>
                <a:lnTo>
                  <a:pt x="20935" y="20123"/>
                </a:lnTo>
                <a:lnTo>
                  <a:pt x="21309" y="19569"/>
                </a:lnTo>
                <a:lnTo>
                  <a:pt x="21558" y="19015"/>
                </a:lnTo>
                <a:lnTo>
                  <a:pt x="21683" y="18323"/>
                </a:lnTo>
                <a:lnTo>
                  <a:pt x="21683" y="10061"/>
                </a:lnTo>
                <a:lnTo>
                  <a:pt x="21683" y="46"/>
                </a:lnTo>
                <a:lnTo>
                  <a:pt x="7352" y="46"/>
                </a:lnTo>
                <a:close/>
              </a:path>
            </a:pathLst>
          </a:cu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.VnTime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.VnTime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.VnTime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.VnTime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.VnTime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.VnTime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.VnTime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.VnTime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.VnTime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5042813" y="6336268"/>
            <a:ext cx="41011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i="1" dirty="0" err="1">
                <a:solidFill>
                  <a:schemeClr val="bg2"/>
                </a:solidFill>
              </a:rPr>
              <a:t>Giáo</a:t>
            </a:r>
            <a:r>
              <a:rPr lang="en-US" i="1" dirty="0">
                <a:solidFill>
                  <a:schemeClr val="bg2"/>
                </a:solidFill>
              </a:rPr>
              <a:t> </a:t>
            </a:r>
            <a:r>
              <a:rPr lang="en-US" i="1" dirty="0" err="1">
                <a:solidFill>
                  <a:schemeClr val="bg2"/>
                </a:solidFill>
              </a:rPr>
              <a:t>viên</a:t>
            </a:r>
            <a:r>
              <a:rPr lang="en-US" i="1" dirty="0">
                <a:solidFill>
                  <a:schemeClr val="bg2"/>
                </a:solidFill>
              </a:rPr>
              <a:t> </a:t>
            </a:r>
            <a:r>
              <a:rPr lang="en-US" i="1" dirty="0" err="1">
                <a:solidFill>
                  <a:schemeClr val="bg2"/>
                </a:solidFill>
              </a:rPr>
              <a:t>thực</a:t>
            </a:r>
            <a:r>
              <a:rPr lang="en-US" i="1" dirty="0">
                <a:solidFill>
                  <a:schemeClr val="bg2"/>
                </a:solidFill>
              </a:rPr>
              <a:t> </a:t>
            </a:r>
            <a:r>
              <a:rPr lang="en-US" i="1" dirty="0" err="1">
                <a:solidFill>
                  <a:schemeClr val="bg2"/>
                </a:solidFill>
              </a:rPr>
              <a:t>hiện</a:t>
            </a:r>
            <a:r>
              <a:rPr lang="en-US" i="1" dirty="0">
                <a:solidFill>
                  <a:schemeClr val="bg2"/>
                </a:solidFill>
              </a:rPr>
              <a:t>: </a:t>
            </a:r>
            <a:r>
              <a:rPr lang="en-US" i="1" dirty="0" err="1">
                <a:solidFill>
                  <a:schemeClr val="bg2"/>
                </a:solidFill>
              </a:rPr>
              <a:t>Nông</a:t>
            </a:r>
            <a:r>
              <a:rPr lang="en-US" i="1" dirty="0">
                <a:solidFill>
                  <a:schemeClr val="bg2"/>
                </a:solidFill>
              </a:rPr>
              <a:t> </a:t>
            </a:r>
            <a:r>
              <a:rPr lang="en-US" i="1" dirty="0" err="1">
                <a:solidFill>
                  <a:schemeClr val="bg2"/>
                </a:solidFill>
              </a:rPr>
              <a:t>Thị</a:t>
            </a:r>
            <a:r>
              <a:rPr lang="en-US" i="1" dirty="0">
                <a:solidFill>
                  <a:schemeClr val="bg2"/>
                </a:solidFill>
              </a:rPr>
              <a:t> </a:t>
            </a:r>
            <a:r>
              <a:rPr lang="en-US" i="1" dirty="0" err="1">
                <a:solidFill>
                  <a:schemeClr val="bg2"/>
                </a:solidFill>
              </a:rPr>
              <a:t>Ánh</a:t>
            </a:r>
            <a:r>
              <a:rPr lang="en-US" i="1" dirty="0">
                <a:solidFill>
                  <a:schemeClr val="bg2"/>
                </a:solidFill>
              </a:rPr>
              <a:t> </a:t>
            </a:r>
            <a:r>
              <a:rPr lang="en-US" i="1" dirty="0" err="1">
                <a:solidFill>
                  <a:schemeClr val="bg2"/>
                </a:solidFill>
              </a:rPr>
              <a:t>Nguyệt</a:t>
            </a:r>
            <a:endParaRPr lang="en-US" i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717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99" name="Group 163"/>
          <p:cNvGraphicFramePr>
            <a:graphicFrameLocks noGrp="1"/>
          </p:cNvGraphicFramePr>
          <p:nvPr>
            <p:ph sz="half" idx="1"/>
          </p:nvPr>
        </p:nvGraphicFramePr>
        <p:xfrm>
          <a:off x="457200" y="3581400"/>
          <a:ext cx="8001000" cy="731520"/>
        </p:xfrm>
        <a:graphic>
          <a:graphicData uri="http://schemas.openxmlformats.org/drawingml/2006/table">
            <a:tbl>
              <a:tblPr/>
              <a:tblGrid>
                <a:gridCol w="800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4500" name="Group 164"/>
          <p:cNvGraphicFramePr>
            <a:graphicFrameLocks noGrp="1"/>
          </p:cNvGraphicFramePr>
          <p:nvPr>
            <p:ph sz="half" idx="2"/>
          </p:nvPr>
        </p:nvGraphicFramePr>
        <p:xfrm>
          <a:off x="457200" y="4876800"/>
          <a:ext cx="8001000" cy="731520"/>
        </p:xfrm>
        <a:graphic>
          <a:graphicData uri="http://schemas.openxmlformats.org/drawingml/2006/table">
            <a:tbl>
              <a:tblPr/>
              <a:tblGrid>
                <a:gridCol w="800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2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0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2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2" name="Group 58"/>
          <p:cNvGrpSpPr>
            <a:grpSpLocks/>
          </p:cNvGrpSpPr>
          <p:nvPr/>
        </p:nvGrpSpPr>
        <p:grpSpPr bwMode="auto">
          <a:xfrm>
            <a:off x="1066800" y="3657600"/>
            <a:ext cx="228600" cy="533400"/>
            <a:chOff x="2653" y="1440"/>
            <a:chExt cx="137" cy="374"/>
          </a:xfrm>
        </p:grpSpPr>
        <p:sp>
          <p:nvSpPr>
            <p:cNvPr id="9319" name="Oval 59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320" name="Line 60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61"/>
          <p:cNvGrpSpPr>
            <a:grpSpLocks/>
          </p:cNvGrpSpPr>
          <p:nvPr/>
        </p:nvGrpSpPr>
        <p:grpSpPr bwMode="auto">
          <a:xfrm>
            <a:off x="1600200" y="3581400"/>
            <a:ext cx="228600" cy="533400"/>
            <a:chOff x="2653" y="1440"/>
            <a:chExt cx="137" cy="374"/>
          </a:xfrm>
        </p:grpSpPr>
        <p:sp>
          <p:nvSpPr>
            <p:cNvPr id="9317" name="Oval 62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318" name="Line 63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64"/>
          <p:cNvGrpSpPr>
            <a:grpSpLocks/>
          </p:cNvGrpSpPr>
          <p:nvPr/>
        </p:nvGrpSpPr>
        <p:grpSpPr bwMode="auto">
          <a:xfrm>
            <a:off x="2057400" y="3657600"/>
            <a:ext cx="228600" cy="533400"/>
            <a:chOff x="2653" y="1440"/>
            <a:chExt cx="137" cy="374"/>
          </a:xfrm>
        </p:grpSpPr>
        <p:sp>
          <p:nvSpPr>
            <p:cNvPr id="9315" name="Oval 65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316" name="Line 66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9246" name="Picture 94" descr="clef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4648200"/>
            <a:ext cx="398463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7" name="Picture 95" descr="clef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3352800"/>
            <a:ext cx="398463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48" name="Freeform 96"/>
          <p:cNvSpPr>
            <a:spLocks/>
          </p:cNvSpPr>
          <p:nvPr/>
        </p:nvSpPr>
        <p:spPr bwMode="auto">
          <a:xfrm>
            <a:off x="2590800" y="3733800"/>
            <a:ext cx="228600" cy="381000"/>
          </a:xfrm>
          <a:custGeom>
            <a:avLst/>
            <a:gdLst>
              <a:gd name="T0" fmla="*/ 0 w 195"/>
              <a:gd name="T1" fmla="*/ 0 h 366"/>
              <a:gd name="T2" fmla="*/ 2147483647 w 195"/>
              <a:gd name="T3" fmla="*/ 2147483647 h 366"/>
              <a:gd name="T4" fmla="*/ 2147483647 w 195"/>
              <a:gd name="T5" fmla="*/ 2147483647 h 366"/>
              <a:gd name="T6" fmla="*/ 2147483647 w 195"/>
              <a:gd name="T7" fmla="*/ 2147483647 h 366"/>
              <a:gd name="T8" fmla="*/ 2147483647 w 195"/>
              <a:gd name="T9" fmla="*/ 2147483647 h 366"/>
              <a:gd name="T10" fmla="*/ 2147483647 w 195"/>
              <a:gd name="T11" fmla="*/ 2147483647 h 366"/>
              <a:gd name="T12" fmla="*/ 2147483647 w 195"/>
              <a:gd name="T13" fmla="*/ 2147483647 h 366"/>
              <a:gd name="T14" fmla="*/ 2147483647 w 195"/>
              <a:gd name="T15" fmla="*/ 2147483647 h 366"/>
              <a:gd name="T16" fmla="*/ 2147483647 w 195"/>
              <a:gd name="T17" fmla="*/ 2147483647 h 36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5"/>
              <a:gd name="T28" fmla="*/ 0 h 366"/>
              <a:gd name="T29" fmla="*/ 195 w 195"/>
              <a:gd name="T30" fmla="*/ 366 h 36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5" h="366">
                <a:moveTo>
                  <a:pt x="0" y="0"/>
                </a:moveTo>
                <a:cubicBezTo>
                  <a:pt x="48" y="32"/>
                  <a:pt x="94" y="32"/>
                  <a:pt x="153" y="43"/>
                </a:cubicBezTo>
                <a:cubicBezTo>
                  <a:pt x="119" y="51"/>
                  <a:pt x="111" y="48"/>
                  <a:pt x="85" y="77"/>
                </a:cubicBezTo>
                <a:cubicBezTo>
                  <a:pt x="72" y="92"/>
                  <a:pt x="51" y="127"/>
                  <a:pt x="51" y="127"/>
                </a:cubicBezTo>
                <a:cubicBezTo>
                  <a:pt x="81" y="147"/>
                  <a:pt x="112" y="154"/>
                  <a:pt x="144" y="170"/>
                </a:cubicBezTo>
                <a:cubicBezTo>
                  <a:pt x="76" y="186"/>
                  <a:pt x="56" y="213"/>
                  <a:pt x="17" y="271"/>
                </a:cubicBezTo>
                <a:cubicBezTo>
                  <a:pt x="3" y="331"/>
                  <a:pt x="23" y="346"/>
                  <a:pt x="76" y="365"/>
                </a:cubicBezTo>
                <a:cubicBezTo>
                  <a:pt x="96" y="362"/>
                  <a:pt x="118" y="366"/>
                  <a:pt x="136" y="356"/>
                </a:cubicBezTo>
                <a:cubicBezTo>
                  <a:pt x="195" y="323"/>
                  <a:pt x="122" y="305"/>
                  <a:pt x="102" y="305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49" name="Freeform 97"/>
          <p:cNvSpPr>
            <a:spLocks/>
          </p:cNvSpPr>
          <p:nvPr/>
        </p:nvSpPr>
        <p:spPr bwMode="auto">
          <a:xfrm>
            <a:off x="4648200" y="3733800"/>
            <a:ext cx="228600" cy="381000"/>
          </a:xfrm>
          <a:custGeom>
            <a:avLst/>
            <a:gdLst>
              <a:gd name="T0" fmla="*/ 0 w 195"/>
              <a:gd name="T1" fmla="*/ 0 h 366"/>
              <a:gd name="T2" fmla="*/ 2147483647 w 195"/>
              <a:gd name="T3" fmla="*/ 2147483647 h 366"/>
              <a:gd name="T4" fmla="*/ 2147483647 w 195"/>
              <a:gd name="T5" fmla="*/ 2147483647 h 366"/>
              <a:gd name="T6" fmla="*/ 2147483647 w 195"/>
              <a:gd name="T7" fmla="*/ 2147483647 h 366"/>
              <a:gd name="T8" fmla="*/ 2147483647 w 195"/>
              <a:gd name="T9" fmla="*/ 2147483647 h 366"/>
              <a:gd name="T10" fmla="*/ 2147483647 w 195"/>
              <a:gd name="T11" fmla="*/ 2147483647 h 366"/>
              <a:gd name="T12" fmla="*/ 2147483647 w 195"/>
              <a:gd name="T13" fmla="*/ 2147483647 h 366"/>
              <a:gd name="T14" fmla="*/ 2147483647 w 195"/>
              <a:gd name="T15" fmla="*/ 2147483647 h 366"/>
              <a:gd name="T16" fmla="*/ 2147483647 w 195"/>
              <a:gd name="T17" fmla="*/ 2147483647 h 36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5"/>
              <a:gd name="T28" fmla="*/ 0 h 366"/>
              <a:gd name="T29" fmla="*/ 195 w 195"/>
              <a:gd name="T30" fmla="*/ 366 h 36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5" h="366">
                <a:moveTo>
                  <a:pt x="0" y="0"/>
                </a:moveTo>
                <a:cubicBezTo>
                  <a:pt x="48" y="32"/>
                  <a:pt x="94" y="32"/>
                  <a:pt x="153" y="43"/>
                </a:cubicBezTo>
                <a:cubicBezTo>
                  <a:pt x="119" y="51"/>
                  <a:pt x="111" y="48"/>
                  <a:pt x="85" y="77"/>
                </a:cubicBezTo>
                <a:cubicBezTo>
                  <a:pt x="72" y="92"/>
                  <a:pt x="51" y="127"/>
                  <a:pt x="51" y="127"/>
                </a:cubicBezTo>
                <a:cubicBezTo>
                  <a:pt x="81" y="147"/>
                  <a:pt x="112" y="154"/>
                  <a:pt x="144" y="170"/>
                </a:cubicBezTo>
                <a:cubicBezTo>
                  <a:pt x="76" y="186"/>
                  <a:pt x="56" y="213"/>
                  <a:pt x="17" y="271"/>
                </a:cubicBezTo>
                <a:cubicBezTo>
                  <a:pt x="3" y="331"/>
                  <a:pt x="23" y="346"/>
                  <a:pt x="76" y="365"/>
                </a:cubicBezTo>
                <a:cubicBezTo>
                  <a:pt x="96" y="362"/>
                  <a:pt x="118" y="366"/>
                  <a:pt x="136" y="356"/>
                </a:cubicBezTo>
                <a:cubicBezTo>
                  <a:pt x="195" y="323"/>
                  <a:pt x="122" y="305"/>
                  <a:pt x="102" y="305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50" name="Freeform 98"/>
          <p:cNvSpPr>
            <a:spLocks/>
          </p:cNvSpPr>
          <p:nvPr/>
        </p:nvSpPr>
        <p:spPr bwMode="auto">
          <a:xfrm>
            <a:off x="7848600" y="3733800"/>
            <a:ext cx="228600" cy="381000"/>
          </a:xfrm>
          <a:custGeom>
            <a:avLst/>
            <a:gdLst>
              <a:gd name="T0" fmla="*/ 0 w 195"/>
              <a:gd name="T1" fmla="*/ 0 h 366"/>
              <a:gd name="T2" fmla="*/ 2147483647 w 195"/>
              <a:gd name="T3" fmla="*/ 2147483647 h 366"/>
              <a:gd name="T4" fmla="*/ 2147483647 w 195"/>
              <a:gd name="T5" fmla="*/ 2147483647 h 366"/>
              <a:gd name="T6" fmla="*/ 2147483647 w 195"/>
              <a:gd name="T7" fmla="*/ 2147483647 h 366"/>
              <a:gd name="T8" fmla="*/ 2147483647 w 195"/>
              <a:gd name="T9" fmla="*/ 2147483647 h 366"/>
              <a:gd name="T10" fmla="*/ 2147483647 w 195"/>
              <a:gd name="T11" fmla="*/ 2147483647 h 366"/>
              <a:gd name="T12" fmla="*/ 2147483647 w 195"/>
              <a:gd name="T13" fmla="*/ 2147483647 h 366"/>
              <a:gd name="T14" fmla="*/ 2147483647 w 195"/>
              <a:gd name="T15" fmla="*/ 2147483647 h 366"/>
              <a:gd name="T16" fmla="*/ 2147483647 w 195"/>
              <a:gd name="T17" fmla="*/ 2147483647 h 36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5"/>
              <a:gd name="T28" fmla="*/ 0 h 366"/>
              <a:gd name="T29" fmla="*/ 195 w 195"/>
              <a:gd name="T30" fmla="*/ 366 h 36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5" h="366">
                <a:moveTo>
                  <a:pt x="0" y="0"/>
                </a:moveTo>
                <a:cubicBezTo>
                  <a:pt x="48" y="32"/>
                  <a:pt x="94" y="32"/>
                  <a:pt x="153" y="43"/>
                </a:cubicBezTo>
                <a:cubicBezTo>
                  <a:pt x="119" y="51"/>
                  <a:pt x="111" y="48"/>
                  <a:pt x="85" y="77"/>
                </a:cubicBezTo>
                <a:cubicBezTo>
                  <a:pt x="72" y="92"/>
                  <a:pt x="51" y="127"/>
                  <a:pt x="51" y="127"/>
                </a:cubicBezTo>
                <a:cubicBezTo>
                  <a:pt x="81" y="147"/>
                  <a:pt x="112" y="154"/>
                  <a:pt x="144" y="170"/>
                </a:cubicBezTo>
                <a:cubicBezTo>
                  <a:pt x="76" y="186"/>
                  <a:pt x="56" y="213"/>
                  <a:pt x="17" y="271"/>
                </a:cubicBezTo>
                <a:cubicBezTo>
                  <a:pt x="3" y="331"/>
                  <a:pt x="23" y="346"/>
                  <a:pt x="76" y="365"/>
                </a:cubicBezTo>
                <a:cubicBezTo>
                  <a:pt x="96" y="362"/>
                  <a:pt x="118" y="366"/>
                  <a:pt x="136" y="356"/>
                </a:cubicBezTo>
                <a:cubicBezTo>
                  <a:pt x="195" y="323"/>
                  <a:pt x="122" y="305"/>
                  <a:pt x="102" y="305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51" name="Freeform 99"/>
          <p:cNvSpPr>
            <a:spLocks/>
          </p:cNvSpPr>
          <p:nvPr/>
        </p:nvSpPr>
        <p:spPr bwMode="auto">
          <a:xfrm>
            <a:off x="2590800" y="5029200"/>
            <a:ext cx="228600" cy="381000"/>
          </a:xfrm>
          <a:custGeom>
            <a:avLst/>
            <a:gdLst>
              <a:gd name="T0" fmla="*/ 0 w 195"/>
              <a:gd name="T1" fmla="*/ 0 h 366"/>
              <a:gd name="T2" fmla="*/ 2147483647 w 195"/>
              <a:gd name="T3" fmla="*/ 2147483647 h 366"/>
              <a:gd name="T4" fmla="*/ 2147483647 w 195"/>
              <a:gd name="T5" fmla="*/ 2147483647 h 366"/>
              <a:gd name="T6" fmla="*/ 2147483647 w 195"/>
              <a:gd name="T7" fmla="*/ 2147483647 h 366"/>
              <a:gd name="T8" fmla="*/ 2147483647 w 195"/>
              <a:gd name="T9" fmla="*/ 2147483647 h 366"/>
              <a:gd name="T10" fmla="*/ 2147483647 w 195"/>
              <a:gd name="T11" fmla="*/ 2147483647 h 366"/>
              <a:gd name="T12" fmla="*/ 2147483647 w 195"/>
              <a:gd name="T13" fmla="*/ 2147483647 h 366"/>
              <a:gd name="T14" fmla="*/ 2147483647 w 195"/>
              <a:gd name="T15" fmla="*/ 2147483647 h 366"/>
              <a:gd name="T16" fmla="*/ 2147483647 w 195"/>
              <a:gd name="T17" fmla="*/ 2147483647 h 36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5"/>
              <a:gd name="T28" fmla="*/ 0 h 366"/>
              <a:gd name="T29" fmla="*/ 195 w 195"/>
              <a:gd name="T30" fmla="*/ 366 h 36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5" h="366">
                <a:moveTo>
                  <a:pt x="0" y="0"/>
                </a:moveTo>
                <a:cubicBezTo>
                  <a:pt x="48" y="32"/>
                  <a:pt x="94" y="32"/>
                  <a:pt x="153" y="43"/>
                </a:cubicBezTo>
                <a:cubicBezTo>
                  <a:pt x="119" y="51"/>
                  <a:pt x="111" y="48"/>
                  <a:pt x="85" y="77"/>
                </a:cubicBezTo>
                <a:cubicBezTo>
                  <a:pt x="72" y="92"/>
                  <a:pt x="51" y="127"/>
                  <a:pt x="51" y="127"/>
                </a:cubicBezTo>
                <a:cubicBezTo>
                  <a:pt x="81" y="147"/>
                  <a:pt x="112" y="154"/>
                  <a:pt x="144" y="170"/>
                </a:cubicBezTo>
                <a:cubicBezTo>
                  <a:pt x="76" y="186"/>
                  <a:pt x="56" y="213"/>
                  <a:pt x="17" y="271"/>
                </a:cubicBezTo>
                <a:cubicBezTo>
                  <a:pt x="3" y="331"/>
                  <a:pt x="23" y="346"/>
                  <a:pt x="76" y="365"/>
                </a:cubicBezTo>
                <a:cubicBezTo>
                  <a:pt x="96" y="362"/>
                  <a:pt x="118" y="366"/>
                  <a:pt x="136" y="356"/>
                </a:cubicBezTo>
                <a:cubicBezTo>
                  <a:pt x="195" y="323"/>
                  <a:pt x="122" y="305"/>
                  <a:pt x="102" y="305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52" name="Freeform 100"/>
          <p:cNvSpPr>
            <a:spLocks/>
          </p:cNvSpPr>
          <p:nvPr/>
        </p:nvSpPr>
        <p:spPr bwMode="auto">
          <a:xfrm>
            <a:off x="4572000" y="5105400"/>
            <a:ext cx="228600" cy="381000"/>
          </a:xfrm>
          <a:custGeom>
            <a:avLst/>
            <a:gdLst>
              <a:gd name="T0" fmla="*/ 0 w 195"/>
              <a:gd name="T1" fmla="*/ 0 h 366"/>
              <a:gd name="T2" fmla="*/ 2147483647 w 195"/>
              <a:gd name="T3" fmla="*/ 2147483647 h 366"/>
              <a:gd name="T4" fmla="*/ 2147483647 w 195"/>
              <a:gd name="T5" fmla="*/ 2147483647 h 366"/>
              <a:gd name="T6" fmla="*/ 2147483647 w 195"/>
              <a:gd name="T7" fmla="*/ 2147483647 h 366"/>
              <a:gd name="T8" fmla="*/ 2147483647 w 195"/>
              <a:gd name="T9" fmla="*/ 2147483647 h 366"/>
              <a:gd name="T10" fmla="*/ 2147483647 w 195"/>
              <a:gd name="T11" fmla="*/ 2147483647 h 366"/>
              <a:gd name="T12" fmla="*/ 2147483647 w 195"/>
              <a:gd name="T13" fmla="*/ 2147483647 h 366"/>
              <a:gd name="T14" fmla="*/ 2147483647 w 195"/>
              <a:gd name="T15" fmla="*/ 2147483647 h 366"/>
              <a:gd name="T16" fmla="*/ 2147483647 w 195"/>
              <a:gd name="T17" fmla="*/ 2147483647 h 36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5"/>
              <a:gd name="T28" fmla="*/ 0 h 366"/>
              <a:gd name="T29" fmla="*/ 195 w 195"/>
              <a:gd name="T30" fmla="*/ 366 h 36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5" h="366">
                <a:moveTo>
                  <a:pt x="0" y="0"/>
                </a:moveTo>
                <a:cubicBezTo>
                  <a:pt x="48" y="32"/>
                  <a:pt x="94" y="32"/>
                  <a:pt x="153" y="43"/>
                </a:cubicBezTo>
                <a:cubicBezTo>
                  <a:pt x="119" y="51"/>
                  <a:pt x="111" y="48"/>
                  <a:pt x="85" y="77"/>
                </a:cubicBezTo>
                <a:cubicBezTo>
                  <a:pt x="72" y="92"/>
                  <a:pt x="51" y="127"/>
                  <a:pt x="51" y="127"/>
                </a:cubicBezTo>
                <a:cubicBezTo>
                  <a:pt x="81" y="147"/>
                  <a:pt x="112" y="154"/>
                  <a:pt x="144" y="170"/>
                </a:cubicBezTo>
                <a:cubicBezTo>
                  <a:pt x="76" y="186"/>
                  <a:pt x="56" y="213"/>
                  <a:pt x="17" y="271"/>
                </a:cubicBezTo>
                <a:cubicBezTo>
                  <a:pt x="3" y="331"/>
                  <a:pt x="23" y="346"/>
                  <a:pt x="76" y="365"/>
                </a:cubicBezTo>
                <a:cubicBezTo>
                  <a:pt x="96" y="362"/>
                  <a:pt x="118" y="366"/>
                  <a:pt x="136" y="356"/>
                </a:cubicBezTo>
                <a:cubicBezTo>
                  <a:pt x="195" y="323"/>
                  <a:pt x="122" y="305"/>
                  <a:pt x="102" y="305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53" name="Freeform 101"/>
          <p:cNvSpPr>
            <a:spLocks/>
          </p:cNvSpPr>
          <p:nvPr/>
        </p:nvSpPr>
        <p:spPr bwMode="auto">
          <a:xfrm>
            <a:off x="7772400" y="5029200"/>
            <a:ext cx="228600" cy="381000"/>
          </a:xfrm>
          <a:custGeom>
            <a:avLst/>
            <a:gdLst>
              <a:gd name="T0" fmla="*/ 0 w 195"/>
              <a:gd name="T1" fmla="*/ 0 h 366"/>
              <a:gd name="T2" fmla="*/ 2147483647 w 195"/>
              <a:gd name="T3" fmla="*/ 2147483647 h 366"/>
              <a:gd name="T4" fmla="*/ 2147483647 w 195"/>
              <a:gd name="T5" fmla="*/ 2147483647 h 366"/>
              <a:gd name="T6" fmla="*/ 2147483647 w 195"/>
              <a:gd name="T7" fmla="*/ 2147483647 h 366"/>
              <a:gd name="T8" fmla="*/ 2147483647 w 195"/>
              <a:gd name="T9" fmla="*/ 2147483647 h 366"/>
              <a:gd name="T10" fmla="*/ 2147483647 w 195"/>
              <a:gd name="T11" fmla="*/ 2147483647 h 366"/>
              <a:gd name="T12" fmla="*/ 2147483647 w 195"/>
              <a:gd name="T13" fmla="*/ 2147483647 h 366"/>
              <a:gd name="T14" fmla="*/ 2147483647 w 195"/>
              <a:gd name="T15" fmla="*/ 2147483647 h 366"/>
              <a:gd name="T16" fmla="*/ 2147483647 w 195"/>
              <a:gd name="T17" fmla="*/ 2147483647 h 36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5"/>
              <a:gd name="T28" fmla="*/ 0 h 366"/>
              <a:gd name="T29" fmla="*/ 195 w 195"/>
              <a:gd name="T30" fmla="*/ 366 h 36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5" h="366">
                <a:moveTo>
                  <a:pt x="0" y="0"/>
                </a:moveTo>
                <a:cubicBezTo>
                  <a:pt x="48" y="32"/>
                  <a:pt x="94" y="32"/>
                  <a:pt x="153" y="43"/>
                </a:cubicBezTo>
                <a:cubicBezTo>
                  <a:pt x="119" y="51"/>
                  <a:pt x="111" y="48"/>
                  <a:pt x="85" y="77"/>
                </a:cubicBezTo>
                <a:cubicBezTo>
                  <a:pt x="72" y="92"/>
                  <a:pt x="51" y="127"/>
                  <a:pt x="51" y="127"/>
                </a:cubicBezTo>
                <a:cubicBezTo>
                  <a:pt x="81" y="147"/>
                  <a:pt x="112" y="154"/>
                  <a:pt x="144" y="170"/>
                </a:cubicBezTo>
                <a:cubicBezTo>
                  <a:pt x="76" y="186"/>
                  <a:pt x="56" y="213"/>
                  <a:pt x="17" y="271"/>
                </a:cubicBezTo>
                <a:cubicBezTo>
                  <a:pt x="3" y="331"/>
                  <a:pt x="23" y="346"/>
                  <a:pt x="76" y="365"/>
                </a:cubicBezTo>
                <a:cubicBezTo>
                  <a:pt x="96" y="362"/>
                  <a:pt x="118" y="366"/>
                  <a:pt x="136" y="356"/>
                </a:cubicBezTo>
                <a:cubicBezTo>
                  <a:pt x="195" y="323"/>
                  <a:pt x="122" y="305"/>
                  <a:pt x="102" y="305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102"/>
          <p:cNvGrpSpPr>
            <a:grpSpLocks/>
          </p:cNvGrpSpPr>
          <p:nvPr/>
        </p:nvGrpSpPr>
        <p:grpSpPr bwMode="auto">
          <a:xfrm>
            <a:off x="5562600" y="3581400"/>
            <a:ext cx="228600" cy="533400"/>
            <a:chOff x="2653" y="1440"/>
            <a:chExt cx="137" cy="374"/>
          </a:xfrm>
        </p:grpSpPr>
        <p:sp>
          <p:nvSpPr>
            <p:cNvPr id="9313" name="Oval 103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314" name="Line 104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105"/>
          <p:cNvGrpSpPr>
            <a:grpSpLocks/>
          </p:cNvGrpSpPr>
          <p:nvPr/>
        </p:nvGrpSpPr>
        <p:grpSpPr bwMode="auto">
          <a:xfrm>
            <a:off x="5029200" y="3657600"/>
            <a:ext cx="228600" cy="533400"/>
            <a:chOff x="2653" y="1440"/>
            <a:chExt cx="137" cy="374"/>
          </a:xfrm>
        </p:grpSpPr>
        <p:sp>
          <p:nvSpPr>
            <p:cNvPr id="9311" name="Oval 106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312" name="Line 107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108"/>
          <p:cNvGrpSpPr>
            <a:grpSpLocks/>
          </p:cNvGrpSpPr>
          <p:nvPr/>
        </p:nvGrpSpPr>
        <p:grpSpPr bwMode="auto">
          <a:xfrm>
            <a:off x="4038600" y="3657600"/>
            <a:ext cx="228600" cy="533400"/>
            <a:chOff x="2653" y="1440"/>
            <a:chExt cx="137" cy="374"/>
          </a:xfrm>
        </p:grpSpPr>
        <p:sp>
          <p:nvSpPr>
            <p:cNvPr id="9309" name="Oval 109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310" name="Line 110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" name="Group 111"/>
          <p:cNvGrpSpPr>
            <a:grpSpLocks/>
          </p:cNvGrpSpPr>
          <p:nvPr/>
        </p:nvGrpSpPr>
        <p:grpSpPr bwMode="auto">
          <a:xfrm>
            <a:off x="3505200" y="3810001"/>
            <a:ext cx="228600" cy="551941"/>
            <a:chOff x="2653" y="1440"/>
            <a:chExt cx="137" cy="387"/>
          </a:xfrm>
        </p:grpSpPr>
        <p:sp>
          <p:nvSpPr>
            <p:cNvPr id="9307" name="Oval 112"/>
            <p:cNvSpPr>
              <a:spLocks noChangeArrowheads="1"/>
            </p:cNvSpPr>
            <p:nvPr/>
          </p:nvSpPr>
          <p:spPr bwMode="auto">
            <a:xfrm rot="19243281">
              <a:off x="2653" y="1737"/>
              <a:ext cx="137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308" name="Line 113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" name="Group 114"/>
          <p:cNvGrpSpPr>
            <a:grpSpLocks/>
          </p:cNvGrpSpPr>
          <p:nvPr/>
        </p:nvGrpSpPr>
        <p:grpSpPr bwMode="auto">
          <a:xfrm>
            <a:off x="2971800" y="3657600"/>
            <a:ext cx="228600" cy="533400"/>
            <a:chOff x="2653" y="1440"/>
            <a:chExt cx="137" cy="374"/>
          </a:xfrm>
        </p:grpSpPr>
        <p:sp>
          <p:nvSpPr>
            <p:cNvPr id="9305" name="Oval 115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306" name="Line 116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117"/>
          <p:cNvGrpSpPr>
            <a:grpSpLocks/>
          </p:cNvGrpSpPr>
          <p:nvPr/>
        </p:nvGrpSpPr>
        <p:grpSpPr bwMode="auto">
          <a:xfrm>
            <a:off x="1066800" y="5105401"/>
            <a:ext cx="228600" cy="551941"/>
            <a:chOff x="2653" y="1440"/>
            <a:chExt cx="137" cy="387"/>
          </a:xfrm>
        </p:grpSpPr>
        <p:sp>
          <p:nvSpPr>
            <p:cNvPr id="9303" name="Oval 118"/>
            <p:cNvSpPr>
              <a:spLocks noChangeArrowheads="1"/>
            </p:cNvSpPr>
            <p:nvPr/>
          </p:nvSpPr>
          <p:spPr bwMode="auto">
            <a:xfrm rot="19243281">
              <a:off x="2653" y="1737"/>
              <a:ext cx="137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304" name="Line 119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" name="Group 120"/>
          <p:cNvGrpSpPr>
            <a:grpSpLocks/>
          </p:cNvGrpSpPr>
          <p:nvPr/>
        </p:nvGrpSpPr>
        <p:grpSpPr bwMode="auto">
          <a:xfrm>
            <a:off x="2133600" y="4876800"/>
            <a:ext cx="228600" cy="533400"/>
            <a:chOff x="2653" y="1440"/>
            <a:chExt cx="137" cy="374"/>
          </a:xfrm>
        </p:grpSpPr>
        <p:sp>
          <p:nvSpPr>
            <p:cNvPr id="9301" name="Oval 121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302" name="Line 122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23"/>
          <p:cNvGrpSpPr>
            <a:grpSpLocks/>
          </p:cNvGrpSpPr>
          <p:nvPr/>
        </p:nvGrpSpPr>
        <p:grpSpPr bwMode="auto">
          <a:xfrm>
            <a:off x="1600200" y="4953000"/>
            <a:ext cx="228600" cy="533400"/>
            <a:chOff x="2653" y="1440"/>
            <a:chExt cx="137" cy="374"/>
          </a:xfrm>
        </p:grpSpPr>
        <p:sp>
          <p:nvSpPr>
            <p:cNvPr id="9299" name="Oval 124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300" name="Line 125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" name="Group 126"/>
          <p:cNvGrpSpPr>
            <a:grpSpLocks/>
          </p:cNvGrpSpPr>
          <p:nvPr/>
        </p:nvGrpSpPr>
        <p:grpSpPr bwMode="auto">
          <a:xfrm>
            <a:off x="7086600" y="3657600"/>
            <a:ext cx="228600" cy="533400"/>
            <a:chOff x="2653" y="1440"/>
            <a:chExt cx="137" cy="374"/>
          </a:xfrm>
        </p:grpSpPr>
        <p:sp>
          <p:nvSpPr>
            <p:cNvPr id="9297" name="Oval 127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298" name="Line 128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" name="Group 129"/>
          <p:cNvGrpSpPr>
            <a:grpSpLocks/>
          </p:cNvGrpSpPr>
          <p:nvPr/>
        </p:nvGrpSpPr>
        <p:grpSpPr bwMode="auto">
          <a:xfrm>
            <a:off x="6553200" y="3810001"/>
            <a:ext cx="228600" cy="551941"/>
            <a:chOff x="2653" y="1440"/>
            <a:chExt cx="137" cy="387"/>
          </a:xfrm>
        </p:grpSpPr>
        <p:sp>
          <p:nvSpPr>
            <p:cNvPr id="9295" name="Oval 130"/>
            <p:cNvSpPr>
              <a:spLocks noChangeArrowheads="1"/>
            </p:cNvSpPr>
            <p:nvPr/>
          </p:nvSpPr>
          <p:spPr bwMode="auto">
            <a:xfrm rot="19243281">
              <a:off x="2653" y="1737"/>
              <a:ext cx="137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296" name="Line 131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5" name="Group 132"/>
          <p:cNvGrpSpPr>
            <a:grpSpLocks/>
          </p:cNvGrpSpPr>
          <p:nvPr/>
        </p:nvGrpSpPr>
        <p:grpSpPr bwMode="auto">
          <a:xfrm>
            <a:off x="6096000" y="3657600"/>
            <a:ext cx="228600" cy="533400"/>
            <a:chOff x="2653" y="1440"/>
            <a:chExt cx="137" cy="374"/>
          </a:xfrm>
        </p:grpSpPr>
        <p:sp>
          <p:nvSpPr>
            <p:cNvPr id="9293" name="Oval 133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294" name="Line 134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6" name="Group 138"/>
          <p:cNvGrpSpPr>
            <a:grpSpLocks/>
          </p:cNvGrpSpPr>
          <p:nvPr/>
        </p:nvGrpSpPr>
        <p:grpSpPr bwMode="auto">
          <a:xfrm>
            <a:off x="2971800" y="4876800"/>
            <a:ext cx="228600" cy="533400"/>
            <a:chOff x="2653" y="1440"/>
            <a:chExt cx="137" cy="374"/>
          </a:xfrm>
        </p:grpSpPr>
        <p:sp>
          <p:nvSpPr>
            <p:cNvPr id="9291" name="Oval 139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292" name="Line 140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7" name="Group 141"/>
          <p:cNvGrpSpPr>
            <a:grpSpLocks/>
          </p:cNvGrpSpPr>
          <p:nvPr/>
        </p:nvGrpSpPr>
        <p:grpSpPr bwMode="auto">
          <a:xfrm>
            <a:off x="3505200" y="4953000"/>
            <a:ext cx="228600" cy="533400"/>
            <a:chOff x="2653" y="1440"/>
            <a:chExt cx="137" cy="374"/>
          </a:xfrm>
        </p:grpSpPr>
        <p:sp>
          <p:nvSpPr>
            <p:cNvPr id="9289" name="Oval 142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290" name="Line 143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8" name="Group 144"/>
          <p:cNvGrpSpPr>
            <a:grpSpLocks/>
          </p:cNvGrpSpPr>
          <p:nvPr/>
        </p:nvGrpSpPr>
        <p:grpSpPr bwMode="auto">
          <a:xfrm>
            <a:off x="3962400" y="5105401"/>
            <a:ext cx="228600" cy="551941"/>
            <a:chOff x="2653" y="1440"/>
            <a:chExt cx="137" cy="387"/>
          </a:xfrm>
        </p:grpSpPr>
        <p:sp>
          <p:nvSpPr>
            <p:cNvPr id="9287" name="Oval 145"/>
            <p:cNvSpPr>
              <a:spLocks noChangeArrowheads="1"/>
            </p:cNvSpPr>
            <p:nvPr/>
          </p:nvSpPr>
          <p:spPr bwMode="auto">
            <a:xfrm rot="19243281">
              <a:off x="2653" y="1737"/>
              <a:ext cx="137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288" name="Line 146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9" name="Group 147"/>
          <p:cNvGrpSpPr>
            <a:grpSpLocks/>
          </p:cNvGrpSpPr>
          <p:nvPr/>
        </p:nvGrpSpPr>
        <p:grpSpPr bwMode="auto">
          <a:xfrm>
            <a:off x="4968018" y="5105401"/>
            <a:ext cx="228600" cy="551941"/>
            <a:chOff x="2662" y="1440"/>
            <a:chExt cx="137" cy="387"/>
          </a:xfrm>
        </p:grpSpPr>
        <p:sp>
          <p:nvSpPr>
            <p:cNvPr id="9285" name="Oval 148"/>
            <p:cNvSpPr>
              <a:spLocks noChangeArrowheads="1"/>
            </p:cNvSpPr>
            <p:nvPr/>
          </p:nvSpPr>
          <p:spPr bwMode="auto">
            <a:xfrm rot="19243281">
              <a:off x="2662" y="1737"/>
              <a:ext cx="137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286" name="Line 149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0" name="Group 150"/>
          <p:cNvGrpSpPr>
            <a:grpSpLocks/>
          </p:cNvGrpSpPr>
          <p:nvPr/>
        </p:nvGrpSpPr>
        <p:grpSpPr bwMode="auto">
          <a:xfrm>
            <a:off x="5486400" y="4953000"/>
            <a:ext cx="228600" cy="533400"/>
            <a:chOff x="2653" y="1440"/>
            <a:chExt cx="137" cy="374"/>
          </a:xfrm>
        </p:grpSpPr>
        <p:sp>
          <p:nvSpPr>
            <p:cNvPr id="9283" name="Oval 151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284" name="Line 152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1" name="Group 153"/>
          <p:cNvGrpSpPr>
            <a:grpSpLocks/>
          </p:cNvGrpSpPr>
          <p:nvPr/>
        </p:nvGrpSpPr>
        <p:grpSpPr bwMode="auto">
          <a:xfrm>
            <a:off x="6019800" y="4876800"/>
            <a:ext cx="228600" cy="533400"/>
            <a:chOff x="2653" y="1440"/>
            <a:chExt cx="137" cy="374"/>
          </a:xfrm>
        </p:grpSpPr>
        <p:sp>
          <p:nvSpPr>
            <p:cNvPr id="9281" name="Oval 154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282" name="Line 155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2" name="Group 156"/>
          <p:cNvGrpSpPr>
            <a:grpSpLocks/>
          </p:cNvGrpSpPr>
          <p:nvPr/>
        </p:nvGrpSpPr>
        <p:grpSpPr bwMode="auto">
          <a:xfrm>
            <a:off x="6553200" y="4953000"/>
            <a:ext cx="228600" cy="533400"/>
            <a:chOff x="2653" y="1440"/>
            <a:chExt cx="137" cy="374"/>
          </a:xfrm>
        </p:grpSpPr>
        <p:sp>
          <p:nvSpPr>
            <p:cNvPr id="9279" name="Oval 157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280" name="Line 158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3" name="Group 159"/>
          <p:cNvGrpSpPr>
            <a:grpSpLocks/>
          </p:cNvGrpSpPr>
          <p:nvPr/>
        </p:nvGrpSpPr>
        <p:grpSpPr bwMode="auto">
          <a:xfrm>
            <a:off x="7010400" y="5334000"/>
            <a:ext cx="228600" cy="533400"/>
            <a:chOff x="2653" y="1440"/>
            <a:chExt cx="137" cy="374"/>
          </a:xfrm>
        </p:grpSpPr>
        <p:sp>
          <p:nvSpPr>
            <p:cNvPr id="9277" name="Oval 160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278" name="Line 161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273" name="Line 162"/>
          <p:cNvSpPr>
            <a:spLocks noChangeShapeType="1"/>
          </p:cNvSpPr>
          <p:nvPr/>
        </p:nvSpPr>
        <p:spPr bwMode="auto">
          <a:xfrm>
            <a:off x="6934200" y="5791200"/>
            <a:ext cx="381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4" name="Text Box 7"/>
          <p:cNvSpPr txBox="1">
            <a:spLocks noChangeArrowheads="1"/>
          </p:cNvSpPr>
          <p:nvPr/>
        </p:nvSpPr>
        <p:spPr bwMode="auto">
          <a:xfrm>
            <a:off x="1527175" y="1600200"/>
            <a:ext cx="754062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800" b="1" dirty="0" err="1">
                <a:solidFill>
                  <a:srgbClr val="F20000"/>
                </a:solidFill>
              </a:rPr>
              <a:t>Tiết</a:t>
            </a:r>
            <a:r>
              <a:rPr lang="en-US" sz="2800" b="1" dirty="0">
                <a:solidFill>
                  <a:srgbClr val="F20000"/>
                </a:solidFill>
              </a:rPr>
              <a:t> </a:t>
            </a:r>
            <a:r>
              <a:rPr lang="en-US" sz="2800" b="1" dirty="0" smtClean="0">
                <a:solidFill>
                  <a:srgbClr val="F20000"/>
                </a:solidFill>
              </a:rPr>
              <a:t>3: - </a:t>
            </a:r>
            <a:r>
              <a:rPr lang="en-US" sz="2800" b="1" dirty="0" err="1">
                <a:solidFill>
                  <a:srgbClr val="F20000"/>
                </a:solidFill>
              </a:rPr>
              <a:t>Ôn</a:t>
            </a:r>
            <a:r>
              <a:rPr lang="en-US" sz="2800" b="1" dirty="0">
                <a:solidFill>
                  <a:srgbClr val="F20000"/>
                </a:solidFill>
              </a:rPr>
              <a:t> </a:t>
            </a:r>
            <a:r>
              <a:rPr lang="en-US" sz="2800" b="1" dirty="0" err="1">
                <a:solidFill>
                  <a:srgbClr val="F20000"/>
                </a:solidFill>
              </a:rPr>
              <a:t>tập</a:t>
            </a:r>
            <a:r>
              <a:rPr lang="en-US" sz="2800" b="1" dirty="0">
                <a:solidFill>
                  <a:srgbClr val="F20000"/>
                </a:solidFill>
              </a:rPr>
              <a:t> </a:t>
            </a:r>
            <a:r>
              <a:rPr lang="en-US" sz="2800" b="1" dirty="0" err="1">
                <a:solidFill>
                  <a:srgbClr val="F20000"/>
                </a:solidFill>
              </a:rPr>
              <a:t>bài</a:t>
            </a:r>
            <a:r>
              <a:rPr lang="en-US" sz="2800" b="1" dirty="0">
                <a:solidFill>
                  <a:srgbClr val="F20000"/>
                </a:solidFill>
              </a:rPr>
              <a:t> </a:t>
            </a:r>
            <a:r>
              <a:rPr lang="en-US" sz="2800" b="1" dirty="0" err="1">
                <a:solidFill>
                  <a:srgbClr val="F20000"/>
                </a:solidFill>
              </a:rPr>
              <a:t>hát</a:t>
            </a:r>
            <a:r>
              <a:rPr lang="en-US" sz="2800" b="1" dirty="0">
                <a:solidFill>
                  <a:srgbClr val="F20000"/>
                </a:solidFill>
              </a:rPr>
              <a:t>: </a:t>
            </a:r>
            <a:r>
              <a:rPr lang="en-US" sz="2800" b="1" dirty="0" err="1" smtClean="0">
                <a:solidFill>
                  <a:srgbClr val="F20000"/>
                </a:solidFill>
              </a:rPr>
              <a:t>Em</a:t>
            </a:r>
            <a:r>
              <a:rPr lang="en-US" sz="2800" b="1" dirty="0" smtClean="0">
                <a:solidFill>
                  <a:srgbClr val="F20000"/>
                </a:solidFill>
              </a:rPr>
              <a:t> </a:t>
            </a:r>
            <a:r>
              <a:rPr lang="en-US" sz="2800" b="1" dirty="0" err="1" smtClean="0">
                <a:solidFill>
                  <a:srgbClr val="F20000"/>
                </a:solidFill>
              </a:rPr>
              <a:t>yêu</a:t>
            </a:r>
            <a:r>
              <a:rPr lang="en-US" sz="2800" b="1" dirty="0" smtClean="0">
                <a:solidFill>
                  <a:srgbClr val="F20000"/>
                </a:solidFill>
              </a:rPr>
              <a:t> </a:t>
            </a:r>
            <a:r>
              <a:rPr lang="en-US" sz="2800" b="1" dirty="0" err="1" smtClean="0">
                <a:solidFill>
                  <a:srgbClr val="F20000"/>
                </a:solidFill>
              </a:rPr>
              <a:t>hòa</a:t>
            </a:r>
            <a:r>
              <a:rPr lang="en-US" sz="2800" b="1" dirty="0" smtClean="0">
                <a:solidFill>
                  <a:srgbClr val="F20000"/>
                </a:solidFill>
              </a:rPr>
              <a:t> </a:t>
            </a:r>
            <a:r>
              <a:rPr lang="en-US" sz="2800" b="1" dirty="0" err="1" smtClean="0">
                <a:solidFill>
                  <a:srgbClr val="F20000"/>
                </a:solidFill>
              </a:rPr>
              <a:t>bình</a:t>
            </a:r>
            <a:endParaRPr lang="en-US" sz="2800" b="1" dirty="0">
              <a:solidFill>
                <a:srgbClr val="F20000"/>
              </a:solidFill>
            </a:endParaRPr>
          </a:p>
          <a:p>
            <a:r>
              <a:rPr lang="en-US" sz="2800" b="1" dirty="0">
                <a:solidFill>
                  <a:srgbClr val="F20000"/>
                </a:solidFill>
              </a:rPr>
              <a:t>           </a:t>
            </a:r>
            <a:r>
              <a:rPr lang="en-US" sz="2800" b="1" dirty="0" smtClean="0">
                <a:solidFill>
                  <a:srgbClr val="F20000"/>
                </a:solidFill>
              </a:rPr>
              <a:t> - </a:t>
            </a:r>
            <a:r>
              <a:rPr lang="en-US" sz="2800" b="1" dirty="0" err="1">
                <a:solidFill>
                  <a:srgbClr val="F20000"/>
                </a:solidFill>
              </a:rPr>
              <a:t>Bài</a:t>
            </a:r>
            <a:r>
              <a:rPr lang="en-US" sz="2800" b="1" dirty="0">
                <a:solidFill>
                  <a:srgbClr val="F20000"/>
                </a:solidFill>
              </a:rPr>
              <a:t> </a:t>
            </a:r>
            <a:r>
              <a:rPr lang="en-US" sz="2800" b="1" dirty="0" err="1" smtClean="0">
                <a:solidFill>
                  <a:srgbClr val="F20000"/>
                </a:solidFill>
              </a:rPr>
              <a:t>tập</a:t>
            </a:r>
            <a:r>
              <a:rPr lang="en-US" sz="2800" b="1" dirty="0" smtClean="0">
                <a:solidFill>
                  <a:srgbClr val="F20000"/>
                </a:solidFill>
              </a:rPr>
              <a:t> </a:t>
            </a:r>
            <a:r>
              <a:rPr lang="en-US" sz="2800" b="1" dirty="0" err="1" smtClean="0">
                <a:solidFill>
                  <a:srgbClr val="F20000"/>
                </a:solidFill>
              </a:rPr>
              <a:t>cao</a:t>
            </a:r>
            <a:r>
              <a:rPr lang="en-US" sz="2800" b="1" dirty="0" smtClean="0">
                <a:solidFill>
                  <a:srgbClr val="F20000"/>
                </a:solidFill>
              </a:rPr>
              <a:t> </a:t>
            </a:r>
            <a:r>
              <a:rPr lang="en-US" sz="2800" b="1" dirty="0" err="1" smtClean="0">
                <a:solidFill>
                  <a:srgbClr val="F20000"/>
                </a:solidFill>
              </a:rPr>
              <a:t>độ</a:t>
            </a:r>
            <a:r>
              <a:rPr lang="en-US" sz="2800" b="1" dirty="0" smtClean="0">
                <a:solidFill>
                  <a:srgbClr val="F20000"/>
                </a:solidFill>
              </a:rPr>
              <a:t> </a:t>
            </a:r>
            <a:r>
              <a:rPr lang="en-US" sz="2800" b="1" dirty="0" err="1" smtClean="0">
                <a:solidFill>
                  <a:srgbClr val="F20000"/>
                </a:solidFill>
              </a:rPr>
              <a:t>và</a:t>
            </a:r>
            <a:r>
              <a:rPr lang="en-US" sz="2800" b="1" dirty="0" smtClean="0">
                <a:solidFill>
                  <a:srgbClr val="F20000"/>
                </a:solidFill>
              </a:rPr>
              <a:t> </a:t>
            </a:r>
            <a:r>
              <a:rPr lang="en-US" sz="2800" b="1" dirty="0" err="1" smtClean="0">
                <a:solidFill>
                  <a:srgbClr val="F20000"/>
                </a:solidFill>
              </a:rPr>
              <a:t>tiết</a:t>
            </a:r>
            <a:r>
              <a:rPr lang="en-US" sz="2800" b="1" dirty="0" smtClean="0">
                <a:solidFill>
                  <a:srgbClr val="F20000"/>
                </a:solidFill>
              </a:rPr>
              <a:t> </a:t>
            </a:r>
            <a:r>
              <a:rPr lang="en-US" sz="2800" b="1" dirty="0" err="1">
                <a:solidFill>
                  <a:srgbClr val="F20000"/>
                </a:solidFill>
              </a:rPr>
              <a:t>tấu</a:t>
            </a:r>
            <a:r>
              <a:rPr lang="en-US" sz="2800" dirty="0">
                <a:solidFill>
                  <a:srgbClr val="F2000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29" name="Group 181"/>
          <p:cNvGraphicFramePr>
            <a:graphicFrameLocks noGrp="1"/>
          </p:cNvGraphicFramePr>
          <p:nvPr/>
        </p:nvGraphicFramePr>
        <p:xfrm>
          <a:off x="1295400" y="3962400"/>
          <a:ext cx="6172200" cy="731520"/>
        </p:xfrm>
        <a:graphic>
          <a:graphicData uri="http://schemas.openxmlformats.org/drawingml/2006/table">
            <a:tbl>
              <a:tblPr/>
              <a:tblGrid>
                <a:gridCol w="6172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2" name="Group 37"/>
          <p:cNvGrpSpPr>
            <a:grpSpLocks/>
          </p:cNvGrpSpPr>
          <p:nvPr/>
        </p:nvGrpSpPr>
        <p:grpSpPr bwMode="auto">
          <a:xfrm>
            <a:off x="2209800" y="4419600"/>
            <a:ext cx="228600" cy="533400"/>
            <a:chOff x="2653" y="1440"/>
            <a:chExt cx="137" cy="374"/>
          </a:xfrm>
        </p:grpSpPr>
        <p:sp>
          <p:nvSpPr>
            <p:cNvPr id="7202" name="Oval 38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7203" name="Line 39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2088" name="Picture 40" descr="clef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3810000"/>
            <a:ext cx="398463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90" name="Line 42"/>
          <p:cNvSpPr>
            <a:spLocks noChangeShapeType="1"/>
          </p:cNvSpPr>
          <p:nvPr/>
        </p:nvSpPr>
        <p:spPr bwMode="auto">
          <a:xfrm>
            <a:off x="2133600" y="4876800"/>
            <a:ext cx="381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3200400" y="4267200"/>
            <a:ext cx="228600" cy="533400"/>
            <a:chOff x="2653" y="1440"/>
            <a:chExt cx="137" cy="374"/>
          </a:xfrm>
        </p:grpSpPr>
        <p:sp>
          <p:nvSpPr>
            <p:cNvPr id="7200" name="Oval 48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7201" name="Line 49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54"/>
          <p:cNvGrpSpPr>
            <a:grpSpLocks/>
          </p:cNvGrpSpPr>
          <p:nvPr/>
        </p:nvGrpSpPr>
        <p:grpSpPr bwMode="auto">
          <a:xfrm>
            <a:off x="4267200" y="4114800"/>
            <a:ext cx="228600" cy="490614"/>
            <a:chOff x="2653" y="1440"/>
            <a:chExt cx="137" cy="344"/>
          </a:xfrm>
        </p:grpSpPr>
        <p:sp>
          <p:nvSpPr>
            <p:cNvPr id="7198" name="Oval 55"/>
            <p:cNvSpPr>
              <a:spLocks noChangeArrowheads="1"/>
            </p:cNvSpPr>
            <p:nvPr/>
          </p:nvSpPr>
          <p:spPr bwMode="auto">
            <a:xfrm rot="19243281">
              <a:off x="2653" y="1694"/>
              <a:ext cx="137" cy="9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7199" name="Line 56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57"/>
          <p:cNvGrpSpPr>
            <a:grpSpLocks/>
          </p:cNvGrpSpPr>
          <p:nvPr/>
        </p:nvGrpSpPr>
        <p:grpSpPr bwMode="auto">
          <a:xfrm>
            <a:off x="5334000" y="3962400"/>
            <a:ext cx="228600" cy="533400"/>
            <a:chOff x="2653" y="1440"/>
            <a:chExt cx="137" cy="374"/>
          </a:xfrm>
        </p:grpSpPr>
        <p:sp>
          <p:nvSpPr>
            <p:cNvPr id="7196" name="Oval 58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7197" name="Line 59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17" name="Rectangle 69"/>
          <p:cNvSpPr>
            <a:spLocks noChangeArrowheads="1"/>
          </p:cNvSpPr>
          <p:nvPr/>
        </p:nvSpPr>
        <p:spPr bwMode="auto">
          <a:xfrm>
            <a:off x="1981200" y="5181600"/>
            <a:ext cx="685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200" b="1" dirty="0" err="1" smtClean="0">
                <a:solidFill>
                  <a:srgbClr val="0000FF"/>
                </a:solidFill>
              </a:rPr>
              <a:t>Đồ</a:t>
            </a:r>
            <a:endParaRPr lang="en-US" sz="3200" b="1" dirty="0">
              <a:solidFill>
                <a:srgbClr val="0000FF"/>
              </a:solidFill>
            </a:endParaRPr>
          </a:p>
        </p:txBody>
      </p:sp>
      <p:sp>
        <p:nvSpPr>
          <p:cNvPr id="2118" name="Rectangle 70"/>
          <p:cNvSpPr>
            <a:spLocks noChangeArrowheads="1"/>
          </p:cNvSpPr>
          <p:nvPr/>
        </p:nvSpPr>
        <p:spPr bwMode="auto">
          <a:xfrm>
            <a:off x="3048000" y="5181600"/>
            <a:ext cx="762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0000FF"/>
                </a:solidFill>
              </a:rPr>
              <a:t>Mi</a:t>
            </a:r>
          </a:p>
        </p:txBody>
      </p:sp>
      <p:sp>
        <p:nvSpPr>
          <p:cNvPr id="2119" name="Rectangle 71"/>
          <p:cNvSpPr>
            <a:spLocks noChangeArrowheads="1"/>
          </p:cNvSpPr>
          <p:nvPr/>
        </p:nvSpPr>
        <p:spPr bwMode="auto">
          <a:xfrm>
            <a:off x="5257800" y="5181600"/>
            <a:ext cx="762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0000FF"/>
                </a:solidFill>
              </a:rPr>
              <a:t>La</a:t>
            </a:r>
          </a:p>
        </p:txBody>
      </p:sp>
      <p:sp>
        <p:nvSpPr>
          <p:cNvPr id="2120" name="Rectangle 72"/>
          <p:cNvSpPr>
            <a:spLocks noChangeArrowheads="1"/>
          </p:cNvSpPr>
          <p:nvPr/>
        </p:nvSpPr>
        <p:spPr bwMode="auto">
          <a:xfrm flipH="1">
            <a:off x="4038600" y="5181600"/>
            <a:ext cx="914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0000FF"/>
                </a:solidFill>
              </a:rPr>
              <a:t>Son</a:t>
            </a:r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1219200" y="2067580"/>
            <a:ext cx="75406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800" b="1" dirty="0" smtClean="0">
                <a:solidFill>
                  <a:srgbClr val="F20000"/>
                </a:solidFill>
              </a:rPr>
              <a:t>a) </a:t>
            </a:r>
            <a:r>
              <a:rPr lang="en-US" sz="2800" b="1" dirty="0" err="1" smtClean="0">
                <a:solidFill>
                  <a:srgbClr val="F20000"/>
                </a:solidFill>
              </a:rPr>
              <a:t>Luyện</a:t>
            </a:r>
            <a:r>
              <a:rPr lang="en-US" sz="2800" b="1" dirty="0" smtClean="0">
                <a:solidFill>
                  <a:srgbClr val="F20000"/>
                </a:solidFill>
              </a:rPr>
              <a:t> </a:t>
            </a:r>
            <a:r>
              <a:rPr lang="en-US" sz="2800" b="1" dirty="0" err="1" smtClean="0">
                <a:solidFill>
                  <a:srgbClr val="F20000"/>
                </a:solidFill>
              </a:rPr>
              <a:t>tập</a:t>
            </a:r>
            <a:r>
              <a:rPr lang="en-US" sz="2800" b="1" dirty="0" smtClean="0">
                <a:solidFill>
                  <a:srgbClr val="F20000"/>
                </a:solidFill>
              </a:rPr>
              <a:t> </a:t>
            </a:r>
            <a:r>
              <a:rPr lang="en-US" sz="2800" b="1" dirty="0" err="1" smtClean="0">
                <a:solidFill>
                  <a:srgbClr val="F20000"/>
                </a:solidFill>
              </a:rPr>
              <a:t>cao</a:t>
            </a:r>
            <a:r>
              <a:rPr lang="en-US" sz="2800" b="1" dirty="0" smtClean="0">
                <a:solidFill>
                  <a:srgbClr val="F20000"/>
                </a:solidFill>
              </a:rPr>
              <a:t> </a:t>
            </a:r>
            <a:r>
              <a:rPr lang="en-US" sz="2800" b="1" dirty="0" err="1" smtClean="0">
                <a:solidFill>
                  <a:srgbClr val="F20000"/>
                </a:solidFill>
              </a:rPr>
              <a:t>độ</a:t>
            </a:r>
            <a:r>
              <a:rPr lang="en-US" sz="2800" b="1" dirty="0" smtClean="0">
                <a:solidFill>
                  <a:srgbClr val="F20000"/>
                </a:solidFill>
              </a:rPr>
              <a:t>:</a:t>
            </a:r>
            <a:endParaRPr lang="en-US" sz="2800" dirty="0">
              <a:solidFill>
                <a:srgbClr val="F2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2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2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2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0" grpId="0" animBg="1"/>
      <p:bldP spid="2117" grpId="0"/>
      <p:bldP spid="2118" grpId="0"/>
      <p:bldP spid="2119" grpId="0"/>
      <p:bldP spid="21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4"/>
          <p:cNvGrpSpPr>
            <a:grpSpLocks/>
          </p:cNvGrpSpPr>
          <p:nvPr/>
        </p:nvGrpSpPr>
        <p:grpSpPr bwMode="auto">
          <a:xfrm>
            <a:off x="762000" y="3657600"/>
            <a:ext cx="228600" cy="533400"/>
            <a:chOff x="2653" y="1440"/>
            <a:chExt cx="137" cy="374"/>
          </a:xfrm>
        </p:grpSpPr>
        <p:sp>
          <p:nvSpPr>
            <p:cNvPr id="8232" name="Oval 35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8233" name="Line 36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37"/>
          <p:cNvGrpSpPr>
            <a:grpSpLocks/>
          </p:cNvGrpSpPr>
          <p:nvPr/>
        </p:nvGrpSpPr>
        <p:grpSpPr bwMode="auto">
          <a:xfrm>
            <a:off x="1371600" y="3657600"/>
            <a:ext cx="228600" cy="533400"/>
            <a:chOff x="2653" y="1440"/>
            <a:chExt cx="137" cy="374"/>
          </a:xfrm>
        </p:grpSpPr>
        <p:sp>
          <p:nvSpPr>
            <p:cNvPr id="8230" name="Oval 38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8231" name="Line 39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40"/>
          <p:cNvGrpSpPr>
            <a:grpSpLocks/>
          </p:cNvGrpSpPr>
          <p:nvPr/>
        </p:nvGrpSpPr>
        <p:grpSpPr bwMode="auto">
          <a:xfrm>
            <a:off x="1981200" y="3657600"/>
            <a:ext cx="228600" cy="533400"/>
            <a:chOff x="2653" y="1440"/>
            <a:chExt cx="137" cy="374"/>
          </a:xfrm>
        </p:grpSpPr>
        <p:sp>
          <p:nvSpPr>
            <p:cNvPr id="8228" name="Oval 41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8229" name="Line 42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3124200" y="3657600"/>
            <a:ext cx="228600" cy="533400"/>
            <a:chOff x="2653" y="1440"/>
            <a:chExt cx="137" cy="374"/>
          </a:xfrm>
        </p:grpSpPr>
        <p:sp>
          <p:nvSpPr>
            <p:cNvPr id="8226" name="Oval 44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8227" name="Line 45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46"/>
          <p:cNvGrpSpPr>
            <a:grpSpLocks/>
          </p:cNvGrpSpPr>
          <p:nvPr/>
        </p:nvGrpSpPr>
        <p:grpSpPr bwMode="auto">
          <a:xfrm>
            <a:off x="3733800" y="3657600"/>
            <a:ext cx="228600" cy="533400"/>
            <a:chOff x="2653" y="1440"/>
            <a:chExt cx="137" cy="374"/>
          </a:xfrm>
        </p:grpSpPr>
        <p:sp>
          <p:nvSpPr>
            <p:cNvPr id="8224" name="Oval 47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8225" name="Line 48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49"/>
          <p:cNvGrpSpPr>
            <a:grpSpLocks/>
          </p:cNvGrpSpPr>
          <p:nvPr/>
        </p:nvGrpSpPr>
        <p:grpSpPr bwMode="auto">
          <a:xfrm>
            <a:off x="4343400" y="3657600"/>
            <a:ext cx="228600" cy="533400"/>
            <a:chOff x="2653" y="1440"/>
            <a:chExt cx="137" cy="374"/>
          </a:xfrm>
        </p:grpSpPr>
        <p:sp>
          <p:nvSpPr>
            <p:cNvPr id="8222" name="Oval 50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8223" name="Line 51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" name="Group 52"/>
          <p:cNvGrpSpPr>
            <a:grpSpLocks/>
          </p:cNvGrpSpPr>
          <p:nvPr/>
        </p:nvGrpSpPr>
        <p:grpSpPr bwMode="auto">
          <a:xfrm>
            <a:off x="5410200" y="3657600"/>
            <a:ext cx="228600" cy="533400"/>
            <a:chOff x="2653" y="1440"/>
            <a:chExt cx="137" cy="374"/>
          </a:xfrm>
        </p:grpSpPr>
        <p:sp>
          <p:nvSpPr>
            <p:cNvPr id="8220" name="Oval 53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8221" name="Line 54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" name="Group 55"/>
          <p:cNvGrpSpPr>
            <a:grpSpLocks/>
          </p:cNvGrpSpPr>
          <p:nvPr/>
        </p:nvGrpSpPr>
        <p:grpSpPr bwMode="auto">
          <a:xfrm>
            <a:off x="7772400" y="3657600"/>
            <a:ext cx="228600" cy="533400"/>
            <a:chOff x="2653" y="1440"/>
            <a:chExt cx="137" cy="374"/>
          </a:xfrm>
        </p:grpSpPr>
        <p:sp>
          <p:nvSpPr>
            <p:cNvPr id="8218" name="Oval 56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8219" name="Line 57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58"/>
          <p:cNvGrpSpPr>
            <a:grpSpLocks/>
          </p:cNvGrpSpPr>
          <p:nvPr/>
        </p:nvGrpSpPr>
        <p:grpSpPr bwMode="auto">
          <a:xfrm>
            <a:off x="7162800" y="3657600"/>
            <a:ext cx="228600" cy="533400"/>
            <a:chOff x="2653" y="1440"/>
            <a:chExt cx="137" cy="374"/>
          </a:xfrm>
        </p:grpSpPr>
        <p:sp>
          <p:nvSpPr>
            <p:cNvPr id="8216" name="Oval 59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8217" name="Line 60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" name="Group 61"/>
          <p:cNvGrpSpPr>
            <a:grpSpLocks/>
          </p:cNvGrpSpPr>
          <p:nvPr/>
        </p:nvGrpSpPr>
        <p:grpSpPr bwMode="auto">
          <a:xfrm>
            <a:off x="6629400" y="3657600"/>
            <a:ext cx="228600" cy="533400"/>
            <a:chOff x="2653" y="1440"/>
            <a:chExt cx="137" cy="374"/>
          </a:xfrm>
        </p:grpSpPr>
        <p:sp>
          <p:nvSpPr>
            <p:cNvPr id="8214" name="Oval 62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8215" name="Line 63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64"/>
          <p:cNvGrpSpPr>
            <a:grpSpLocks/>
          </p:cNvGrpSpPr>
          <p:nvPr/>
        </p:nvGrpSpPr>
        <p:grpSpPr bwMode="auto">
          <a:xfrm>
            <a:off x="6019800" y="3657600"/>
            <a:ext cx="228600" cy="533400"/>
            <a:chOff x="2653" y="1440"/>
            <a:chExt cx="137" cy="374"/>
          </a:xfrm>
        </p:grpSpPr>
        <p:sp>
          <p:nvSpPr>
            <p:cNvPr id="8212" name="Oval 65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8213" name="Line 66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206" name="Freeform 67"/>
          <p:cNvSpPr>
            <a:spLocks/>
          </p:cNvSpPr>
          <p:nvPr/>
        </p:nvSpPr>
        <p:spPr bwMode="auto">
          <a:xfrm>
            <a:off x="2590800" y="3810000"/>
            <a:ext cx="228600" cy="381000"/>
          </a:xfrm>
          <a:custGeom>
            <a:avLst/>
            <a:gdLst>
              <a:gd name="T0" fmla="*/ 0 w 195"/>
              <a:gd name="T1" fmla="*/ 0 h 366"/>
              <a:gd name="T2" fmla="*/ 179363 w 195"/>
              <a:gd name="T3" fmla="*/ 44762 h 366"/>
              <a:gd name="T4" fmla="*/ 99646 w 195"/>
              <a:gd name="T5" fmla="*/ 80156 h 366"/>
              <a:gd name="T6" fmla="*/ 59788 w 195"/>
              <a:gd name="T7" fmla="*/ 132205 h 366"/>
              <a:gd name="T8" fmla="*/ 168812 w 195"/>
              <a:gd name="T9" fmla="*/ 176967 h 366"/>
              <a:gd name="T10" fmla="*/ 19929 w 195"/>
              <a:gd name="T11" fmla="*/ 282107 h 366"/>
              <a:gd name="T12" fmla="*/ 89095 w 195"/>
              <a:gd name="T13" fmla="*/ 379959 h 366"/>
              <a:gd name="T14" fmla="*/ 159434 w 195"/>
              <a:gd name="T15" fmla="*/ 370590 h 366"/>
              <a:gd name="T16" fmla="*/ 119575 w 195"/>
              <a:gd name="T17" fmla="*/ 317500 h 36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95" h="366">
                <a:moveTo>
                  <a:pt x="0" y="0"/>
                </a:moveTo>
                <a:cubicBezTo>
                  <a:pt x="48" y="32"/>
                  <a:pt x="94" y="32"/>
                  <a:pt x="153" y="43"/>
                </a:cubicBezTo>
                <a:cubicBezTo>
                  <a:pt x="119" y="51"/>
                  <a:pt x="111" y="48"/>
                  <a:pt x="85" y="77"/>
                </a:cubicBezTo>
                <a:cubicBezTo>
                  <a:pt x="72" y="92"/>
                  <a:pt x="51" y="127"/>
                  <a:pt x="51" y="127"/>
                </a:cubicBezTo>
                <a:cubicBezTo>
                  <a:pt x="81" y="147"/>
                  <a:pt x="112" y="154"/>
                  <a:pt x="144" y="170"/>
                </a:cubicBezTo>
                <a:cubicBezTo>
                  <a:pt x="76" y="186"/>
                  <a:pt x="56" y="213"/>
                  <a:pt x="17" y="271"/>
                </a:cubicBezTo>
                <a:cubicBezTo>
                  <a:pt x="3" y="331"/>
                  <a:pt x="23" y="346"/>
                  <a:pt x="76" y="365"/>
                </a:cubicBezTo>
                <a:cubicBezTo>
                  <a:pt x="96" y="362"/>
                  <a:pt x="118" y="366"/>
                  <a:pt x="136" y="356"/>
                </a:cubicBezTo>
                <a:cubicBezTo>
                  <a:pt x="195" y="323"/>
                  <a:pt x="122" y="305"/>
                  <a:pt x="102" y="305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7" name="Freeform 68"/>
          <p:cNvSpPr>
            <a:spLocks/>
          </p:cNvSpPr>
          <p:nvPr/>
        </p:nvSpPr>
        <p:spPr bwMode="auto">
          <a:xfrm>
            <a:off x="4876800" y="3810000"/>
            <a:ext cx="228600" cy="381000"/>
          </a:xfrm>
          <a:custGeom>
            <a:avLst/>
            <a:gdLst>
              <a:gd name="T0" fmla="*/ 0 w 195"/>
              <a:gd name="T1" fmla="*/ 0 h 366"/>
              <a:gd name="T2" fmla="*/ 179363 w 195"/>
              <a:gd name="T3" fmla="*/ 44762 h 366"/>
              <a:gd name="T4" fmla="*/ 99646 w 195"/>
              <a:gd name="T5" fmla="*/ 80156 h 366"/>
              <a:gd name="T6" fmla="*/ 59788 w 195"/>
              <a:gd name="T7" fmla="*/ 132205 h 366"/>
              <a:gd name="T8" fmla="*/ 168812 w 195"/>
              <a:gd name="T9" fmla="*/ 176967 h 366"/>
              <a:gd name="T10" fmla="*/ 19929 w 195"/>
              <a:gd name="T11" fmla="*/ 282107 h 366"/>
              <a:gd name="T12" fmla="*/ 89095 w 195"/>
              <a:gd name="T13" fmla="*/ 379959 h 366"/>
              <a:gd name="T14" fmla="*/ 159434 w 195"/>
              <a:gd name="T15" fmla="*/ 370590 h 366"/>
              <a:gd name="T16" fmla="*/ 119575 w 195"/>
              <a:gd name="T17" fmla="*/ 317500 h 36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95" h="366">
                <a:moveTo>
                  <a:pt x="0" y="0"/>
                </a:moveTo>
                <a:cubicBezTo>
                  <a:pt x="48" y="32"/>
                  <a:pt x="94" y="32"/>
                  <a:pt x="153" y="43"/>
                </a:cubicBezTo>
                <a:cubicBezTo>
                  <a:pt x="119" y="51"/>
                  <a:pt x="111" y="48"/>
                  <a:pt x="85" y="77"/>
                </a:cubicBezTo>
                <a:cubicBezTo>
                  <a:pt x="72" y="92"/>
                  <a:pt x="51" y="127"/>
                  <a:pt x="51" y="127"/>
                </a:cubicBezTo>
                <a:cubicBezTo>
                  <a:pt x="81" y="147"/>
                  <a:pt x="112" y="154"/>
                  <a:pt x="144" y="170"/>
                </a:cubicBezTo>
                <a:cubicBezTo>
                  <a:pt x="76" y="186"/>
                  <a:pt x="56" y="213"/>
                  <a:pt x="17" y="271"/>
                </a:cubicBezTo>
                <a:cubicBezTo>
                  <a:pt x="3" y="331"/>
                  <a:pt x="23" y="346"/>
                  <a:pt x="76" y="365"/>
                </a:cubicBezTo>
                <a:cubicBezTo>
                  <a:pt x="96" y="362"/>
                  <a:pt x="118" y="366"/>
                  <a:pt x="136" y="356"/>
                </a:cubicBezTo>
                <a:cubicBezTo>
                  <a:pt x="195" y="323"/>
                  <a:pt x="122" y="305"/>
                  <a:pt x="102" y="305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8" name="Freeform 69"/>
          <p:cNvSpPr>
            <a:spLocks/>
          </p:cNvSpPr>
          <p:nvPr/>
        </p:nvSpPr>
        <p:spPr bwMode="auto">
          <a:xfrm>
            <a:off x="8382000" y="3810000"/>
            <a:ext cx="228600" cy="381000"/>
          </a:xfrm>
          <a:custGeom>
            <a:avLst/>
            <a:gdLst>
              <a:gd name="T0" fmla="*/ 0 w 195"/>
              <a:gd name="T1" fmla="*/ 0 h 366"/>
              <a:gd name="T2" fmla="*/ 179363 w 195"/>
              <a:gd name="T3" fmla="*/ 44762 h 366"/>
              <a:gd name="T4" fmla="*/ 99646 w 195"/>
              <a:gd name="T5" fmla="*/ 80156 h 366"/>
              <a:gd name="T6" fmla="*/ 59788 w 195"/>
              <a:gd name="T7" fmla="*/ 132205 h 366"/>
              <a:gd name="T8" fmla="*/ 168812 w 195"/>
              <a:gd name="T9" fmla="*/ 176967 h 366"/>
              <a:gd name="T10" fmla="*/ 19929 w 195"/>
              <a:gd name="T11" fmla="*/ 282107 h 366"/>
              <a:gd name="T12" fmla="*/ 89095 w 195"/>
              <a:gd name="T13" fmla="*/ 379959 h 366"/>
              <a:gd name="T14" fmla="*/ 159434 w 195"/>
              <a:gd name="T15" fmla="*/ 370590 h 366"/>
              <a:gd name="T16" fmla="*/ 119575 w 195"/>
              <a:gd name="T17" fmla="*/ 317500 h 36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95" h="366">
                <a:moveTo>
                  <a:pt x="0" y="0"/>
                </a:moveTo>
                <a:cubicBezTo>
                  <a:pt x="48" y="32"/>
                  <a:pt x="94" y="32"/>
                  <a:pt x="153" y="43"/>
                </a:cubicBezTo>
                <a:cubicBezTo>
                  <a:pt x="119" y="51"/>
                  <a:pt x="111" y="48"/>
                  <a:pt x="85" y="77"/>
                </a:cubicBezTo>
                <a:cubicBezTo>
                  <a:pt x="72" y="92"/>
                  <a:pt x="51" y="127"/>
                  <a:pt x="51" y="127"/>
                </a:cubicBezTo>
                <a:cubicBezTo>
                  <a:pt x="81" y="147"/>
                  <a:pt x="112" y="154"/>
                  <a:pt x="144" y="170"/>
                </a:cubicBezTo>
                <a:cubicBezTo>
                  <a:pt x="76" y="186"/>
                  <a:pt x="56" y="213"/>
                  <a:pt x="17" y="271"/>
                </a:cubicBezTo>
                <a:cubicBezTo>
                  <a:pt x="3" y="331"/>
                  <a:pt x="23" y="346"/>
                  <a:pt x="76" y="365"/>
                </a:cubicBezTo>
                <a:cubicBezTo>
                  <a:pt x="96" y="362"/>
                  <a:pt x="118" y="366"/>
                  <a:pt x="136" y="356"/>
                </a:cubicBezTo>
                <a:cubicBezTo>
                  <a:pt x="195" y="323"/>
                  <a:pt x="122" y="305"/>
                  <a:pt x="102" y="305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9" name="Text Box 7"/>
          <p:cNvSpPr txBox="1">
            <a:spLocks noChangeArrowheads="1"/>
          </p:cNvSpPr>
          <p:nvPr/>
        </p:nvSpPr>
        <p:spPr bwMode="auto">
          <a:xfrm>
            <a:off x="685800" y="2143780"/>
            <a:ext cx="39592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F20000"/>
                </a:solidFill>
              </a:rPr>
              <a:t>b) </a:t>
            </a:r>
            <a:r>
              <a:rPr lang="en-US" sz="2800" b="1" dirty="0" err="1" smtClean="0">
                <a:solidFill>
                  <a:srgbClr val="F20000"/>
                </a:solidFill>
              </a:rPr>
              <a:t>Luyện</a:t>
            </a:r>
            <a:r>
              <a:rPr lang="en-US" sz="2800" b="1" dirty="0" smtClean="0">
                <a:solidFill>
                  <a:srgbClr val="F20000"/>
                </a:solidFill>
              </a:rPr>
              <a:t> </a:t>
            </a:r>
            <a:r>
              <a:rPr lang="en-US" sz="2800" b="1" dirty="0" err="1" smtClean="0">
                <a:solidFill>
                  <a:srgbClr val="F20000"/>
                </a:solidFill>
              </a:rPr>
              <a:t>tập</a:t>
            </a:r>
            <a:r>
              <a:rPr lang="en-US" sz="2800" b="1" dirty="0" smtClean="0">
                <a:solidFill>
                  <a:srgbClr val="F20000"/>
                </a:solidFill>
              </a:rPr>
              <a:t> </a:t>
            </a:r>
            <a:r>
              <a:rPr lang="en-US" sz="2800" b="1" dirty="0" err="1" smtClean="0">
                <a:solidFill>
                  <a:srgbClr val="F20000"/>
                </a:solidFill>
              </a:rPr>
              <a:t>tiết</a:t>
            </a:r>
            <a:r>
              <a:rPr lang="en-US" sz="2800" b="1" dirty="0" smtClean="0">
                <a:solidFill>
                  <a:srgbClr val="F20000"/>
                </a:solidFill>
              </a:rPr>
              <a:t> </a:t>
            </a:r>
            <a:r>
              <a:rPr lang="en-US" sz="2800" b="1" dirty="0" err="1" smtClean="0">
                <a:solidFill>
                  <a:srgbClr val="F20000"/>
                </a:solidFill>
              </a:rPr>
              <a:t>tấu</a:t>
            </a:r>
            <a:r>
              <a:rPr lang="en-US" sz="2800" b="1" dirty="0" smtClean="0">
                <a:solidFill>
                  <a:srgbClr val="F20000"/>
                </a:solidFill>
              </a:rPr>
              <a:t>:</a:t>
            </a:r>
            <a:r>
              <a:rPr lang="en-US" sz="2800" dirty="0" smtClean="0">
                <a:solidFill>
                  <a:srgbClr val="F20000"/>
                </a:solidFill>
              </a:rPr>
              <a:t> </a:t>
            </a:r>
            <a:endParaRPr lang="en-US" sz="2800" dirty="0">
              <a:solidFill>
                <a:srgbClr val="F2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99" name="Group 163"/>
          <p:cNvGraphicFramePr>
            <a:graphicFrameLocks noGrp="1"/>
          </p:cNvGraphicFramePr>
          <p:nvPr>
            <p:ph sz="half" idx="1"/>
          </p:nvPr>
        </p:nvGraphicFramePr>
        <p:xfrm>
          <a:off x="457200" y="3581400"/>
          <a:ext cx="8001000" cy="731520"/>
        </p:xfrm>
        <a:graphic>
          <a:graphicData uri="http://schemas.openxmlformats.org/drawingml/2006/table">
            <a:tbl>
              <a:tblPr/>
              <a:tblGrid>
                <a:gridCol w="800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38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8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38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38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4500" name="Group 164"/>
          <p:cNvGraphicFramePr>
            <a:graphicFrameLocks noGrp="1"/>
          </p:cNvGraphicFramePr>
          <p:nvPr>
            <p:ph sz="half" idx="2"/>
          </p:nvPr>
        </p:nvGraphicFramePr>
        <p:xfrm>
          <a:off x="457200" y="4876800"/>
          <a:ext cx="8001000" cy="731520"/>
        </p:xfrm>
        <a:graphic>
          <a:graphicData uri="http://schemas.openxmlformats.org/drawingml/2006/table">
            <a:tbl>
              <a:tblPr/>
              <a:tblGrid>
                <a:gridCol w="800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2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0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2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2" name="Group 58"/>
          <p:cNvGrpSpPr>
            <a:grpSpLocks/>
          </p:cNvGrpSpPr>
          <p:nvPr/>
        </p:nvGrpSpPr>
        <p:grpSpPr bwMode="auto">
          <a:xfrm>
            <a:off x="1081818" y="3657600"/>
            <a:ext cx="228600" cy="533400"/>
            <a:chOff x="2662" y="1440"/>
            <a:chExt cx="137" cy="374"/>
          </a:xfrm>
        </p:grpSpPr>
        <p:sp>
          <p:nvSpPr>
            <p:cNvPr id="9319" name="Oval 59"/>
            <p:cNvSpPr>
              <a:spLocks noChangeArrowheads="1"/>
            </p:cNvSpPr>
            <p:nvPr/>
          </p:nvSpPr>
          <p:spPr bwMode="auto">
            <a:xfrm rot="19243281">
              <a:off x="2662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320" name="Line 60"/>
            <p:cNvSpPr>
              <a:spLocks noChangeShapeType="1"/>
            </p:cNvSpPr>
            <p:nvPr/>
          </p:nvSpPr>
          <p:spPr bwMode="auto">
            <a:xfrm>
              <a:off x="2790" y="1440"/>
              <a:ext cx="0" cy="3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61"/>
          <p:cNvGrpSpPr>
            <a:grpSpLocks/>
          </p:cNvGrpSpPr>
          <p:nvPr/>
        </p:nvGrpSpPr>
        <p:grpSpPr bwMode="auto">
          <a:xfrm>
            <a:off x="1600200" y="3581400"/>
            <a:ext cx="228600" cy="533400"/>
            <a:chOff x="2653" y="1440"/>
            <a:chExt cx="137" cy="374"/>
          </a:xfrm>
        </p:grpSpPr>
        <p:sp>
          <p:nvSpPr>
            <p:cNvPr id="9317" name="Oval 62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318" name="Line 63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64"/>
          <p:cNvGrpSpPr>
            <a:grpSpLocks/>
          </p:cNvGrpSpPr>
          <p:nvPr/>
        </p:nvGrpSpPr>
        <p:grpSpPr bwMode="auto">
          <a:xfrm>
            <a:off x="2057400" y="3657600"/>
            <a:ext cx="228600" cy="533400"/>
            <a:chOff x="2653" y="1440"/>
            <a:chExt cx="137" cy="374"/>
          </a:xfrm>
        </p:grpSpPr>
        <p:sp>
          <p:nvSpPr>
            <p:cNvPr id="9315" name="Oval 65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316" name="Line 66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9246" name="Picture 94" descr="clef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4648200"/>
            <a:ext cx="398463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7" name="Picture 95" descr="clef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352800"/>
            <a:ext cx="398463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48" name="Freeform 96"/>
          <p:cNvSpPr>
            <a:spLocks/>
          </p:cNvSpPr>
          <p:nvPr/>
        </p:nvSpPr>
        <p:spPr bwMode="auto">
          <a:xfrm>
            <a:off x="2590800" y="3733800"/>
            <a:ext cx="228600" cy="381000"/>
          </a:xfrm>
          <a:custGeom>
            <a:avLst/>
            <a:gdLst>
              <a:gd name="T0" fmla="*/ 0 w 195"/>
              <a:gd name="T1" fmla="*/ 0 h 366"/>
              <a:gd name="T2" fmla="*/ 179363 w 195"/>
              <a:gd name="T3" fmla="*/ 44762 h 366"/>
              <a:gd name="T4" fmla="*/ 99646 w 195"/>
              <a:gd name="T5" fmla="*/ 80156 h 366"/>
              <a:gd name="T6" fmla="*/ 59788 w 195"/>
              <a:gd name="T7" fmla="*/ 132205 h 366"/>
              <a:gd name="T8" fmla="*/ 168812 w 195"/>
              <a:gd name="T9" fmla="*/ 176967 h 366"/>
              <a:gd name="T10" fmla="*/ 19929 w 195"/>
              <a:gd name="T11" fmla="*/ 282107 h 366"/>
              <a:gd name="T12" fmla="*/ 89095 w 195"/>
              <a:gd name="T13" fmla="*/ 379959 h 366"/>
              <a:gd name="T14" fmla="*/ 159434 w 195"/>
              <a:gd name="T15" fmla="*/ 370590 h 366"/>
              <a:gd name="T16" fmla="*/ 119575 w 195"/>
              <a:gd name="T17" fmla="*/ 317500 h 36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95" h="366">
                <a:moveTo>
                  <a:pt x="0" y="0"/>
                </a:moveTo>
                <a:cubicBezTo>
                  <a:pt x="48" y="32"/>
                  <a:pt x="94" y="32"/>
                  <a:pt x="153" y="43"/>
                </a:cubicBezTo>
                <a:cubicBezTo>
                  <a:pt x="119" y="51"/>
                  <a:pt x="111" y="48"/>
                  <a:pt x="85" y="77"/>
                </a:cubicBezTo>
                <a:cubicBezTo>
                  <a:pt x="72" y="92"/>
                  <a:pt x="51" y="127"/>
                  <a:pt x="51" y="127"/>
                </a:cubicBezTo>
                <a:cubicBezTo>
                  <a:pt x="81" y="147"/>
                  <a:pt x="112" y="154"/>
                  <a:pt x="144" y="170"/>
                </a:cubicBezTo>
                <a:cubicBezTo>
                  <a:pt x="76" y="186"/>
                  <a:pt x="56" y="213"/>
                  <a:pt x="17" y="271"/>
                </a:cubicBezTo>
                <a:cubicBezTo>
                  <a:pt x="3" y="331"/>
                  <a:pt x="23" y="346"/>
                  <a:pt x="76" y="365"/>
                </a:cubicBezTo>
                <a:cubicBezTo>
                  <a:pt x="96" y="362"/>
                  <a:pt x="118" y="366"/>
                  <a:pt x="136" y="356"/>
                </a:cubicBezTo>
                <a:cubicBezTo>
                  <a:pt x="195" y="323"/>
                  <a:pt x="122" y="305"/>
                  <a:pt x="102" y="305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49" name="Freeform 97"/>
          <p:cNvSpPr>
            <a:spLocks/>
          </p:cNvSpPr>
          <p:nvPr/>
        </p:nvSpPr>
        <p:spPr bwMode="auto">
          <a:xfrm>
            <a:off x="4648200" y="3733800"/>
            <a:ext cx="228600" cy="381000"/>
          </a:xfrm>
          <a:custGeom>
            <a:avLst/>
            <a:gdLst>
              <a:gd name="T0" fmla="*/ 0 w 195"/>
              <a:gd name="T1" fmla="*/ 0 h 366"/>
              <a:gd name="T2" fmla="*/ 179363 w 195"/>
              <a:gd name="T3" fmla="*/ 44762 h 366"/>
              <a:gd name="T4" fmla="*/ 99646 w 195"/>
              <a:gd name="T5" fmla="*/ 80156 h 366"/>
              <a:gd name="T6" fmla="*/ 59788 w 195"/>
              <a:gd name="T7" fmla="*/ 132205 h 366"/>
              <a:gd name="T8" fmla="*/ 168812 w 195"/>
              <a:gd name="T9" fmla="*/ 176967 h 366"/>
              <a:gd name="T10" fmla="*/ 19929 w 195"/>
              <a:gd name="T11" fmla="*/ 282107 h 366"/>
              <a:gd name="T12" fmla="*/ 89095 w 195"/>
              <a:gd name="T13" fmla="*/ 379959 h 366"/>
              <a:gd name="T14" fmla="*/ 159434 w 195"/>
              <a:gd name="T15" fmla="*/ 370590 h 366"/>
              <a:gd name="T16" fmla="*/ 119575 w 195"/>
              <a:gd name="T17" fmla="*/ 317500 h 36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95" h="366">
                <a:moveTo>
                  <a:pt x="0" y="0"/>
                </a:moveTo>
                <a:cubicBezTo>
                  <a:pt x="48" y="32"/>
                  <a:pt x="94" y="32"/>
                  <a:pt x="153" y="43"/>
                </a:cubicBezTo>
                <a:cubicBezTo>
                  <a:pt x="119" y="51"/>
                  <a:pt x="111" y="48"/>
                  <a:pt x="85" y="77"/>
                </a:cubicBezTo>
                <a:cubicBezTo>
                  <a:pt x="72" y="92"/>
                  <a:pt x="51" y="127"/>
                  <a:pt x="51" y="127"/>
                </a:cubicBezTo>
                <a:cubicBezTo>
                  <a:pt x="81" y="147"/>
                  <a:pt x="112" y="154"/>
                  <a:pt x="144" y="170"/>
                </a:cubicBezTo>
                <a:cubicBezTo>
                  <a:pt x="76" y="186"/>
                  <a:pt x="56" y="213"/>
                  <a:pt x="17" y="271"/>
                </a:cubicBezTo>
                <a:cubicBezTo>
                  <a:pt x="3" y="331"/>
                  <a:pt x="23" y="346"/>
                  <a:pt x="76" y="365"/>
                </a:cubicBezTo>
                <a:cubicBezTo>
                  <a:pt x="96" y="362"/>
                  <a:pt x="118" y="366"/>
                  <a:pt x="136" y="356"/>
                </a:cubicBezTo>
                <a:cubicBezTo>
                  <a:pt x="195" y="323"/>
                  <a:pt x="122" y="305"/>
                  <a:pt x="102" y="305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50" name="Freeform 98"/>
          <p:cNvSpPr>
            <a:spLocks/>
          </p:cNvSpPr>
          <p:nvPr/>
        </p:nvSpPr>
        <p:spPr bwMode="auto">
          <a:xfrm>
            <a:off x="7848600" y="3733800"/>
            <a:ext cx="228600" cy="381000"/>
          </a:xfrm>
          <a:custGeom>
            <a:avLst/>
            <a:gdLst>
              <a:gd name="T0" fmla="*/ 0 w 195"/>
              <a:gd name="T1" fmla="*/ 0 h 366"/>
              <a:gd name="T2" fmla="*/ 179363 w 195"/>
              <a:gd name="T3" fmla="*/ 44762 h 366"/>
              <a:gd name="T4" fmla="*/ 99646 w 195"/>
              <a:gd name="T5" fmla="*/ 80156 h 366"/>
              <a:gd name="T6" fmla="*/ 59788 w 195"/>
              <a:gd name="T7" fmla="*/ 132205 h 366"/>
              <a:gd name="T8" fmla="*/ 168812 w 195"/>
              <a:gd name="T9" fmla="*/ 176967 h 366"/>
              <a:gd name="T10" fmla="*/ 19929 w 195"/>
              <a:gd name="T11" fmla="*/ 282107 h 366"/>
              <a:gd name="T12" fmla="*/ 89095 w 195"/>
              <a:gd name="T13" fmla="*/ 379959 h 366"/>
              <a:gd name="T14" fmla="*/ 159434 w 195"/>
              <a:gd name="T15" fmla="*/ 370590 h 366"/>
              <a:gd name="T16" fmla="*/ 119575 w 195"/>
              <a:gd name="T17" fmla="*/ 317500 h 36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95" h="366">
                <a:moveTo>
                  <a:pt x="0" y="0"/>
                </a:moveTo>
                <a:cubicBezTo>
                  <a:pt x="48" y="32"/>
                  <a:pt x="94" y="32"/>
                  <a:pt x="153" y="43"/>
                </a:cubicBezTo>
                <a:cubicBezTo>
                  <a:pt x="119" y="51"/>
                  <a:pt x="111" y="48"/>
                  <a:pt x="85" y="77"/>
                </a:cubicBezTo>
                <a:cubicBezTo>
                  <a:pt x="72" y="92"/>
                  <a:pt x="51" y="127"/>
                  <a:pt x="51" y="127"/>
                </a:cubicBezTo>
                <a:cubicBezTo>
                  <a:pt x="81" y="147"/>
                  <a:pt x="112" y="154"/>
                  <a:pt x="144" y="170"/>
                </a:cubicBezTo>
                <a:cubicBezTo>
                  <a:pt x="76" y="186"/>
                  <a:pt x="56" y="213"/>
                  <a:pt x="17" y="271"/>
                </a:cubicBezTo>
                <a:cubicBezTo>
                  <a:pt x="3" y="331"/>
                  <a:pt x="23" y="346"/>
                  <a:pt x="76" y="365"/>
                </a:cubicBezTo>
                <a:cubicBezTo>
                  <a:pt x="96" y="362"/>
                  <a:pt x="118" y="366"/>
                  <a:pt x="136" y="356"/>
                </a:cubicBezTo>
                <a:cubicBezTo>
                  <a:pt x="195" y="323"/>
                  <a:pt x="122" y="305"/>
                  <a:pt x="102" y="305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51" name="Freeform 99"/>
          <p:cNvSpPr>
            <a:spLocks/>
          </p:cNvSpPr>
          <p:nvPr/>
        </p:nvSpPr>
        <p:spPr bwMode="auto">
          <a:xfrm>
            <a:off x="2590800" y="5029200"/>
            <a:ext cx="228600" cy="381000"/>
          </a:xfrm>
          <a:custGeom>
            <a:avLst/>
            <a:gdLst>
              <a:gd name="T0" fmla="*/ 0 w 195"/>
              <a:gd name="T1" fmla="*/ 0 h 366"/>
              <a:gd name="T2" fmla="*/ 179363 w 195"/>
              <a:gd name="T3" fmla="*/ 44762 h 366"/>
              <a:gd name="T4" fmla="*/ 99646 w 195"/>
              <a:gd name="T5" fmla="*/ 80156 h 366"/>
              <a:gd name="T6" fmla="*/ 59788 w 195"/>
              <a:gd name="T7" fmla="*/ 132205 h 366"/>
              <a:gd name="T8" fmla="*/ 168812 w 195"/>
              <a:gd name="T9" fmla="*/ 176967 h 366"/>
              <a:gd name="T10" fmla="*/ 19929 w 195"/>
              <a:gd name="T11" fmla="*/ 282107 h 366"/>
              <a:gd name="T12" fmla="*/ 89095 w 195"/>
              <a:gd name="T13" fmla="*/ 379959 h 366"/>
              <a:gd name="T14" fmla="*/ 159434 w 195"/>
              <a:gd name="T15" fmla="*/ 370590 h 366"/>
              <a:gd name="T16" fmla="*/ 119575 w 195"/>
              <a:gd name="T17" fmla="*/ 317500 h 36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95" h="366">
                <a:moveTo>
                  <a:pt x="0" y="0"/>
                </a:moveTo>
                <a:cubicBezTo>
                  <a:pt x="48" y="32"/>
                  <a:pt x="94" y="32"/>
                  <a:pt x="153" y="43"/>
                </a:cubicBezTo>
                <a:cubicBezTo>
                  <a:pt x="119" y="51"/>
                  <a:pt x="111" y="48"/>
                  <a:pt x="85" y="77"/>
                </a:cubicBezTo>
                <a:cubicBezTo>
                  <a:pt x="72" y="92"/>
                  <a:pt x="51" y="127"/>
                  <a:pt x="51" y="127"/>
                </a:cubicBezTo>
                <a:cubicBezTo>
                  <a:pt x="81" y="147"/>
                  <a:pt x="112" y="154"/>
                  <a:pt x="144" y="170"/>
                </a:cubicBezTo>
                <a:cubicBezTo>
                  <a:pt x="76" y="186"/>
                  <a:pt x="56" y="213"/>
                  <a:pt x="17" y="271"/>
                </a:cubicBezTo>
                <a:cubicBezTo>
                  <a:pt x="3" y="331"/>
                  <a:pt x="23" y="346"/>
                  <a:pt x="76" y="365"/>
                </a:cubicBezTo>
                <a:cubicBezTo>
                  <a:pt x="96" y="362"/>
                  <a:pt x="118" y="366"/>
                  <a:pt x="136" y="356"/>
                </a:cubicBezTo>
                <a:cubicBezTo>
                  <a:pt x="195" y="323"/>
                  <a:pt x="122" y="305"/>
                  <a:pt x="102" y="305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52" name="Freeform 100"/>
          <p:cNvSpPr>
            <a:spLocks/>
          </p:cNvSpPr>
          <p:nvPr/>
        </p:nvSpPr>
        <p:spPr bwMode="auto">
          <a:xfrm>
            <a:off x="4572000" y="5105400"/>
            <a:ext cx="228600" cy="381000"/>
          </a:xfrm>
          <a:custGeom>
            <a:avLst/>
            <a:gdLst>
              <a:gd name="T0" fmla="*/ 0 w 195"/>
              <a:gd name="T1" fmla="*/ 0 h 366"/>
              <a:gd name="T2" fmla="*/ 179363 w 195"/>
              <a:gd name="T3" fmla="*/ 44762 h 366"/>
              <a:gd name="T4" fmla="*/ 99646 w 195"/>
              <a:gd name="T5" fmla="*/ 80156 h 366"/>
              <a:gd name="T6" fmla="*/ 59788 w 195"/>
              <a:gd name="T7" fmla="*/ 132205 h 366"/>
              <a:gd name="T8" fmla="*/ 168812 w 195"/>
              <a:gd name="T9" fmla="*/ 176967 h 366"/>
              <a:gd name="T10" fmla="*/ 19929 w 195"/>
              <a:gd name="T11" fmla="*/ 282107 h 366"/>
              <a:gd name="T12" fmla="*/ 89095 w 195"/>
              <a:gd name="T13" fmla="*/ 379959 h 366"/>
              <a:gd name="T14" fmla="*/ 159434 w 195"/>
              <a:gd name="T15" fmla="*/ 370590 h 366"/>
              <a:gd name="T16" fmla="*/ 119575 w 195"/>
              <a:gd name="T17" fmla="*/ 317500 h 36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95" h="366">
                <a:moveTo>
                  <a:pt x="0" y="0"/>
                </a:moveTo>
                <a:cubicBezTo>
                  <a:pt x="48" y="32"/>
                  <a:pt x="94" y="32"/>
                  <a:pt x="153" y="43"/>
                </a:cubicBezTo>
                <a:cubicBezTo>
                  <a:pt x="119" y="51"/>
                  <a:pt x="111" y="48"/>
                  <a:pt x="85" y="77"/>
                </a:cubicBezTo>
                <a:cubicBezTo>
                  <a:pt x="72" y="92"/>
                  <a:pt x="51" y="127"/>
                  <a:pt x="51" y="127"/>
                </a:cubicBezTo>
                <a:cubicBezTo>
                  <a:pt x="81" y="147"/>
                  <a:pt x="112" y="154"/>
                  <a:pt x="144" y="170"/>
                </a:cubicBezTo>
                <a:cubicBezTo>
                  <a:pt x="76" y="186"/>
                  <a:pt x="56" y="213"/>
                  <a:pt x="17" y="271"/>
                </a:cubicBezTo>
                <a:cubicBezTo>
                  <a:pt x="3" y="331"/>
                  <a:pt x="23" y="346"/>
                  <a:pt x="76" y="365"/>
                </a:cubicBezTo>
                <a:cubicBezTo>
                  <a:pt x="96" y="362"/>
                  <a:pt x="118" y="366"/>
                  <a:pt x="136" y="356"/>
                </a:cubicBezTo>
                <a:cubicBezTo>
                  <a:pt x="195" y="323"/>
                  <a:pt x="122" y="305"/>
                  <a:pt x="102" y="305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53" name="Freeform 101"/>
          <p:cNvSpPr>
            <a:spLocks/>
          </p:cNvSpPr>
          <p:nvPr/>
        </p:nvSpPr>
        <p:spPr bwMode="auto">
          <a:xfrm>
            <a:off x="7772400" y="5029200"/>
            <a:ext cx="228600" cy="381000"/>
          </a:xfrm>
          <a:custGeom>
            <a:avLst/>
            <a:gdLst>
              <a:gd name="T0" fmla="*/ 0 w 195"/>
              <a:gd name="T1" fmla="*/ 0 h 366"/>
              <a:gd name="T2" fmla="*/ 179363 w 195"/>
              <a:gd name="T3" fmla="*/ 44762 h 366"/>
              <a:gd name="T4" fmla="*/ 99646 w 195"/>
              <a:gd name="T5" fmla="*/ 80156 h 366"/>
              <a:gd name="T6" fmla="*/ 59788 w 195"/>
              <a:gd name="T7" fmla="*/ 132205 h 366"/>
              <a:gd name="T8" fmla="*/ 168812 w 195"/>
              <a:gd name="T9" fmla="*/ 176967 h 366"/>
              <a:gd name="T10" fmla="*/ 19929 w 195"/>
              <a:gd name="T11" fmla="*/ 282107 h 366"/>
              <a:gd name="T12" fmla="*/ 89095 w 195"/>
              <a:gd name="T13" fmla="*/ 379959 h 366"/>
              <a:gd name="T14" fmla="*/ 159434 w 195"/>
              <a:gd name="T15" fmla="*/ 370590 h 366"/>
              <a:gd name="T16" fmla="*/ 119575 w 195"/>
              <a:gd name="T17" fmla="*/ 317500 h 36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95" h="366">
                <a:moveTo>
                  <a:pt x="0" y="0"/>
                </a:moveTo>
                <a:cubicBezTo>
                  <a:pt x="48" y="32"/>
                  <a:pt x="94" y="32"/>
                  <a:pt x="153" y="43"/>
                </a:cubicBezTo>
                <a:cubicBezTo>
                  <a:pt x="119" y="51"/>
                  <a:pt x="111" y="48"/>
                  <a:pt x="85" y="77"/>
                </a:cubicBezTo>
                <a:cubicBezTo>
                  <a:pt x="72" y="92"/>
                  <a:pt x="51" y="127"/>
                  <a:pt x="51" y="127"/>
                </a:cubicBezTo>
                <a:cubicBezTo>
                  <a:pt x="81" y="147"/>
                  <a:pt x="112" y="154"/>
                  <a:pt x="144" y="170"/>
                </a:cubicBezTo>
                <a:cubicBezTo>
                  <a:pt x="76" y="186"/>
                  <a:pt x="56" y="213"/>
                  <a:pt x="17" y="271"/>
                </a:cubicBezTo>
                <a:cubicBezTo>
                  <a:pt x="3" y="331"/>
                  <a:pt x="23" y="346"/>
                  <a:pt x="76" y="365"/>
                </a:cubicBezTo>
                <a:cubicBezTo>
                  <a:pt x="96" y="362"/>
                  <a:pt x="118" y="366"/>
                  <a:pt x="136" y="356"/>
                </a:cubicBezTo>
                <a:cubicBezTo>
                  <a:pt x="195" y="323"/>
                  <a:pt x="122" y="305"/>
                  <a:pt x="102" y="305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5" name="Group 102"/>
          <p:cNvGrpSpPr>
            <a:grpSpLocks/>
          </p:cNvGrpSpPr>
          <p:nvPr/>
        </p:nvGrpSpPr>
        <p:grpSpPr bwMode="auto">
          <a:xfrm>
            <a:off x="5562600" y="3581400"/>
            <a:ext cx="228600" cy="533400"/>
            <a:chOff x="2653" y="1440"/>
            <a:chExt cx="137" cy="374"/>
          </a:xfrm>
        </p:grpSpPr>
        <p:sp>
          <p:nvSpPr>
            <p:cNvPr id="9313" name="Oval 103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314" name="Line 104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105"/>
          <p:cNvGrpSpPr>
            <a:grpSpLocks/>
          </p:cNvGrpSpPr>
          <p:nvPr/>
        </p:nvGrpSpPr>
        <p:grpSpPr bwMode="auto">
          <a:xfrm>
            <a:off x="5029200" y="3657600"/>
            <a:ext cx="228600" cy="533400"/>
            <a:chOff x="2653" y="1440"/>
            <a:chExt cx="137" cy="374"/>
          </a:xfrm>
        </p:grpSpPr>
        <p:sp>
          <p:nvSpPr>
            <p:cNvPr id="9311" name="Oval 106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312" name="Line 107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108"/>
          <p:cNvGrpSpPr>
            <a:grpSpLocks/>
          </p:cNvGrpSpPr>
          <p:nvPr/>
        </p:nvGrpSpPr>
        <p:grpSpPr bwMode="auto">
          <a:xfrm>
            <a:off x="4038600" y="3657600"/>
            <a:ext cx="228600" cy="533400"/>
            <a:chOff x="2653" y="1440"/>
            <a:chExt cx="137" cy="374"/>
          </a:xfrm>
        </p:grpSpPr>
        <p:sp>
          <p:nvSpPr>
            <p:cNvPr id="9309" name="Oval 109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310" name="Line 110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" name="Group 111"/>
          <p:cNvGrpSpPr>
            <a:grpSpLocks/>
          </p:cNvGrpSpPr>
          <p:nvPr/>
        </p:nvGrpSpPr>
        <p:grpSpPr bwMode="auto">
          <a:xfrm>
            <a:off x="3505200" y="3810000"/>
            <a:ext cx="228600" cy="533400"/>
            <a:chOff x="2653" y="1440"/>
            <a:chExt cx="137" cy="374"/>
          </a:xfrm>
        </p:grpSpPr>
        <p:sp>
          <p:nvSpPr>
            <p:cNvPr id="9307" name="Oval 112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308" name="Line 113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" name="Group 114"/>
          <p:cNvGrpSpPr>
            <a:grpSpLocks/>
          </p:cNvGrpSpPr>
          <p:nvPr/>
        </p:nvGrpSpPr>
        <p:grpSpPr bwMode="auto">
          <a:xfrm>
            <a:off x="2971800" y="3657600"/>
            <a:ext cx="228600" cy="533400"/>
            <a:chOff x="2653" y="1440"/>
            <a:chExt cx="137" cy="374"/>
          </a:xfrm>
        </p:grpSpPr>
        <p:sp>
          <p:nvSpPr>
            <p:cNvPr id="9305" name="Oval 115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306" name="Line 116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117"/>
          <p:cNvGrpSpPr>
            <a:grpSpLocks/>
          </p:cNvGrpSpPr>
          <p:nvPr/>
        </p:nvGrpSpPr>
        <p:grpSpPr bwMode="auto">
          <a:xfrm>
            <a:off x="1066800" y="5105400"/>
            <a:ext cx="228600" cy="533400"/>
            <a:chOff x="2653" y="1440"/>
            <a:chExt cx="137" cy="374"/>
          </a:xfrm>
        </p:grpSpPr>
        <p:sp>
          <p:nvSpPr>
            <p:cNvPr id="9303" name="Oval 118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304" name="Line 119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" name="Group 120"/>
          <p:cNvGrpSpPr>
            <a:grpSpLocks/>
          </p:cNvGrpSpPr>
          <p:nvPr/>
        </p:nvGrpSpPr>
        <p:grpSpPr bwMode="auto">
          <a:xfrm>
            <a:off x="2133600" y="4876800"/>
            <a:ext cx="228600" cy="533400"/>
            <a:chOff x="2653" y="1440"/>
            <a:chExt cx="137" cy="374"/>
          </a:xfrm>
        </p:grpSpPr>
        <p:sp>
          <p:nvSpPr>
            <p:cNvPr id="9301" name="Oval 121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302" name="Line 122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23"/>
          <p:cNvGrpSpPr>
            <a:grpSpLocks/>
          </p:cNvGrpSpPr>
          <p:nvPr/>
        </p:nvGrpSpPr>
        <p:grpSpPr bwMode="auto">
          <a:xfrm>
            <a:off x="1600200" y="4953000"/>
            <a:ext cx="228600" cy="533400"/>
            <a:chOff x="2653" y="1440"/>
            <a:chExt cx="137" cy="374"/>
          </a:xfrm>
        </p:grpSpPr>
        <p:sp>
          <p:nvSpPr>
            <p:cNvPr id="9299" name="Oval 124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300" name="Line 125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" name="Group 126"/>
          <p:cNvGrpSpPr>
            <a:grpSpLocks/>
          </p:cNvGrpSpPr>
          <p:nvPr/>
        </p:nvGrpSpPr>
        <p:grpSpPr bwMode="auto">
          <a:xfrm>
            <a:off x="7086600" y="3657600"/>
            <a:ext cx="228600" cy="533400"/>
            <a:chOff x="2653" y="1440"/>
            <a:chExt cx="137" cy="374"/>
          </a:xfrm>
        </p:grpSpPr>
        <p:sp>
          <p:nvSpPr>
            <p:cNvPr id="9297" name="Oval 127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298" name="Line 128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" name="Group 129"/>
          <p:cNvGrpSpPr>
            <a:grpSpLocks/>
          </p:cNvGrpSpPr>
          <p:nvPr/>
        </p:nvGrpSpPr>
        <p:grpSpPr bwMode="auto">
          <a:xfrm>
            <a:off x="6553200" y="3810000"/>
            <a:ext cx="228600" cy="533400"/>
            <a:chOff x="2653" y="1440"/>
            <a:chExt cx="137" cy="374"/>
          </a:xfrm>
        </p:grpSpPr>
        <p:sp>
          <p:nvSpPr>
            <p:cNvPr id="9295" name="Oval 130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296" name="Line 131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5" name="Group 132"/>
          <p:cNvGrpSpPr>
            <a:grpSpLocks/>
          </p:cNvGrpSpPr>
          <p:nvPr/>
        </p:nvGrpSpPr>
        <p:grpSpPr bwMode="auto">
          <a:xfrm>
            <a:off x="6096000" y="3657600"/>
            <a:ext cx="228600" cy="533400"/>
            <a:chOff x="2653" y="1440"/>
            <a:chExt cx="137" cy="374"/>
          </a:xfrm>
        </p:grpSpPr>
        <p:sp>
          <p:nvSpPr>
            <p:cNvPr id="9293" name="Oval 133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294" name="Line 134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6" name="Group 138"/>
          <p:cNvGrpSpPr>
            <a:grpSpLocks/>
          </p:cNvGrpSpPr>
          <p:nvPr/>
        </p:nvGrpSpPr>
        <p:grpSpPr bwMode="auto">
          <a:xfrm>
            <a:off x="2971800" y="4876800"/>
            <a:ext cx="228600" cy="533400"/>
            <a:chOff x="2653" y="1440"/>
            <a:chExt cx="137" cy="374"/>
          </a:xfrm>
        </p:grpSpPr>
        <p:sp>
          <p:nvSpPr>
            <p:cNvPr id="9291" name="Oval 139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292" name="Line 140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7" name="Group 141"/>
          <p:cNvGrpSpPr>
            <a:grpSpLocks/>
          </p:cNvGrpSpPr>
          <p:nvPr/>
        </p:nvGrpSpPr>
        <p:grpSpPr bwMode="auto">
          <a:xfrm>
            <a:off x="3505200" y="4953000"/>
            <a:ext cx="228600" cy="533400"/>
            <a:chOff x="2653" y="1440"/>
            <a:chExt cx="137" cy="374"/>
          </a:xfrm>
        </p:grpSpPr>
        <p:sp>
          <p:nvSpPr>
            <p:cNvPr id="9289" name="Oval 142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290" name="Line 143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8" name="Group 144"/>
          <p:cNvGrpSpPr>
            <a:grpSpLocks/>
          </p:cNvGrpSpPr>
          <p:nvPr/>
        </p:nvGrpSpPr>
        <p:grpSpPr bwMode="auto">
          <a:xfrm>
            <a:off x="3962400" y="5105400"/>
            <a:ext cx="228600" cy="533400"/>
            <a:chOff x="2653" y="1440"/>
            <a:chExt cx="137" cy="374"/>
          </a:xfrm>
        </p:grpSpPr>
        <p:sp>
          <p:nvSpPr>
            <p:cNvPr id="9287" name="Oval 145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288" name="Line 146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9" name="Group 147"/>
          <p:cNvGrpSpPr>
            <a:grpSpLocks/>
          </p:cNvGrpSpPr>
          <p:nvPr/>
        </p:nvGrpSpPr>
        <p:grpSpPr bwMode="auto">
          <a:xfrm>
            <a:off x="4953000" y="5105400"/>
            <a:ext cx="228600" cy="533400"/>
            <a:chOff x="2653" y="1440"/>
            <a:chExt cx="137" cy="374"/>
          </a:xfrm>
        </p:grpSpPr>
        <p:sp>
          <p:nvSpPr>
            <p:cNvPr id="9285" name="Oval 148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286" name="Line 149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0" name="Group 150"/>
          <p:cNvGrpSpPr>
            <a:grpSpLocks/>
          </p:cNvGrpSpPr>
          <p:nvPr/>
        </p:nvGrpSpPr>
        <p:grpSpPr bwMode="auto">
          <a:xfrm>
            <a:off x="5486400" y="4953000"/>
            <a:ext cx="228600" cy="533400"/>
            <a:chOff x="2653" y="1440"/>
            <a:chExt cx="137" cy="374"/>
          </a:xfrm>
        </p:grpSpPr>
        <p:sp>
          <p:nvSpPr>
            <p:cNvPr id="9283" name="Oval 151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284" name="Line 152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1" name="Group 153"/>
          <p:cNvGrpSpPr>
            <a:grpSpLocks/>
          </p:cNvGrpSpPr>
          <p:nvPr/>
        </p:nvGrpSpPr>
        <p:grpSpPr bwMode="auto">
          <a:xfrm>
            <a:off x="6019800" y="4876800"/>
            <a:ext cx="228600" cy="533400"/>
            <a:chOff x="2653" y="1440"/>
            <a:chExt cx="137" cy="374"/>
          </a:xfrm>
        </p:grpSpPr>
        <p:sp>
          <p:nvSpPr>
            <p:cNvPr id="9281" name="Oval 154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282" name="Line 155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2" name="Group 156"/>
          <p:cNvGrpSpPr>
            <a:grpSpLocks/>
          </p:cNvGrpSpPr>
          <p:nvPr/>
        </p:nvGrpSpPr>
        <p:grpSpPr bwMode="auto">
          <a:xfrm>
            <a:off x="6553200" y="4953000"/>
            <a:ext cx="228600" cy="533400"/>
            <a:chOff x="2653" y="1440"/>
            <a:chExt cx="137" cy="374"/>
          </a:xfrm>
        </p:grpSpPr>
        <p:sp>
          <p:nvSpPr>
            <p:cNvPr id="9279" name="Oval 157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280" name="Line 158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3" name="Group 159"/>
          <p:cNvGrpSpPr>
            <a:grpSpLocks/>
          </p:cNvGrpSpPr>
          <p:nvPr/>
        </p:nvGrpSpPr>
        <p:grpSpPr bwMode="auto">
          <a:xfrm>
            <a:off x="7010400" y="5334000"/>
            <a:ext cx="228600" cy="533400"/>
            <a:chOff x="2653" y="1440"/>
            <a:chExt cx="137" cy="374"/>
          </a:xfrm>
        </p:grpSpPr>
        <p:sp>
          <p:nvSpPr>
            <p:cNvPr id="9277" name="Oval 160"/>
            <p:cNvSpPr>
              <a:spLocks noChangeArrowheads="1"/>
            </p:cNvSpPr>
            <p:nvPr/>
          </p:nvSpPr>
          <p:spPr bwMode="auto">
            <a:xfrm rot="-2356719">
              <a:off x="2653" y="1724"/>
              <a:ext cx="137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>
                <a:latin typeface="Arial" charset="0"/>
              </a:endParaRPr>
            </a:p>
          </p:txBody>
        </p:sp>
        <p:sp>
          <p:nvSpPr>
            <p:cNvPr id="9278" name="Line 161"/>
            <p:cNvSpPr>
              <a:spLocks noChangeShapeType="1"/>
            </p:cNvSpPr>
            <p:nvPr/>
          </p:nvSpPr>
          <p:spPr bwMode="auto">
            <a:xfrm>
              <a:off x="2784" y="1440"/>
              <a:ext cx="0" cy="3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273" name="Line 162"/>
          <p:cNvSpPr>
            <a:spLocks noChangeShapeType="1"/>
          </p:cNvSpPr>
          <p:nvPr/>
        </p:nvSpPr>
        <p:spPr bwMode="auto">
          <a:xfrm>
            <a:off x="6934200" y="5791200"/>
            <a:ext cx="381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0" name="Text Box 7"/>
          <p:cNvSpPr txBox="1">
            <a:spLocks noChangeArrowheads="1"/>
          </p:cNvSpPr>
          <p:nvPr/>
        </p:nvSpPr>
        <p:spPr bwMode="auto">
          <a:xfrm>
            <a:off x="533400" y="1828800"/>
            <a:ext cx="75406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800" b="1" dirty="0" smtClean="0">
                <a:solidFill>
                  <a:srgbClr val="F20000"/>
                </a:solidFill>
              </a:rPr>
              <a:t>c) </a:t>
            </a:r>
            <a:r>
              <a:rPr lang="en-US" sz="2800" b="1" dirty="0" err="1" smtClean="0">
                <a:solidFill>
                  <a:srgbClr val="F20000"/>
                </a:solidFill>
              </a:rPr>
              <a:t>Ghép</a:t>
            </a:r>
            <a:r>
              <a:rPr lang="en-US" sz="2800" b="1" dirty="0" smtClean="0">
                <a:solidFill>
                  <a:srgbClr val="F20000"/>
                </a:solidFill>
              </a:rPr>
              <a:t> </a:t>
            </a:r>
            <a:r>
              <a:rPr lang="en-US" sz="2800" b="1" dirty="0" err="1" smtClean="0">
                <a:solidFill>
                  <a:srgbClr val="F20000"/>
                </a:solidFill>
              </a:rPr>
              <a:t>cao</a:t>
            </a:r>
            <a:r>
              <a:rPr lang="en-US" sz="2800" b="1" dirty="0" smtClean="0">
                <a:solidFill>
                  <a:srgbClr val="F20000"/>
                </a:solidFill>
              </a:rPr>
              <a:t> </a:t>
            </a:r>
            <a:r>
              <a:rPr lang="en-US" sz="2800" b="1" dirty="0" err="1" smtClean="0">
                <a:solidFill>
                  <a:srgbClr val="F20000"/>
                </a:solidFill>
              </a:rPr>
              <a:t>độ</a:t>
            </a:r>
            <a:r>
              <a:rPr lang="en-US" sz="2800" b="1" dirty="0" smtClean="0">
                <a:solidFill>
                  <a:srgbClr val="F20000"/>
                </a:solidFill>
              </a:rPr>
              <a:t> </a:t>
            </a:r>
            <a:r>
              <a:rPr lang="en-US" sz="2800" b="1" dirty="0" err="1" smtClean="0">
                <a:solidFill>
                  <a:srgbClr val="F20000"/>
                </a:solidFill>
              </a:rPr>
              <a:t>và</a:t>
            </a:r>
            <a:r>
              <a:rPr lang="en-US" sz="2800" b="1" dirty="0" smtClean="0">
                <a:solidFill>
                  <a:srgbClr val="F20000"/>
                </a:solidFill>
              </a:rPr>
              <a:t> </a:t>
            </a:r>
            <a:r>
              <a:rPr lang="en-US" sz="2800" b="1" dirty="0" err="1" smtClean="0">
                <a:solidFill>
                  <a:srgbClr val="F20000"/>
                </a:solidFill>
              </a:rPr>
              <a:t>tiết</a:t>
            </a:r>
            <a:r>
              <a:rPr lang="en-US" sz="2800" b="1" dirty="0" smtClean="0">
                <a:solidFill>
                  <a:srgbClr val="F20000"/>
                </a:solidFill>
              </a:rPr>
              <a:t> </a:t>
            </a:r>
            <a:r>
              <a:rPr lang="en-US" sz="2800" b="1" dirty="0" err="1" smtClean="0">
                <a:solidFill>
                  <a:srgbClr val="F20000"/>
                </a:solidFill>
              </a:rPr>
              <a:t>tấu</a:t>
            </a:r>
            <a:r>
              <a:rPr lang="en-US" sz="2800" b="1" dirty="0" smtClean="0">
                <a:solidFill>
                  <a:srgbClr val="F20000"/>
                </a:solidFill>
              </a:rPr>
              <a:t>:</a:t>
            </a:r>
            <a:endParaRPr lang="en-US" sz="2800" dirty="0">
              <a:solidFill>
                <a:srgbClr val="F2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9138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4"/>
          <p:cNvGrpSpPr>
            <a:grpSpLocks/>
          </p:cNvGrpSpPr>
          <p:nvPr/>
        </p:nvGrpSpPr>
        <p:grpSpPr bwMode="auto">
          <a:xfrm>
            <a:off x="3048000" y="5334000"/>
            <a:ext cx="3481388" cy="742950"/>
            <a:chOff x="1758" y="2016"/>
            <a:chExt cx="2193" cy="468"/>
          </a:xfrm>
        </p:grpSpPr>
        <p:grpSp>
          <p:nvGrpSpPr>
            <p:cNvPr id="3118" name="Group 5"/>
            <p:cNvGrpSpPr>
              <a:grpSpLocks/>
            </p:cNvGrpSpPr>
            <p:nvPr/>
          </p:nvGrpSpPr>
          <p:grpSpPr bwMode="auto">
            <a:xfrm>
              <a:off x="1758" y="2016"/>
              <a:ext cx="954" cy="432"/>
              <a:chOff x="0" y="3024"/>
              <a:chExt cx="954" cy="432"/>
            </a:xfrm>
          </p:grpSpPr>
          <p:pic>
            <p:nvPicPr>
              <p:cNvPr id="3126" name="Picture 6" descr="!HP8LS2L"/>
              <p:cNvPicPr>
                <a:picLocks noChangeAspect="1" noChangeArrowheads="1" noCrop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024"/>
                <a:ext cx="570" cy="3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127" name="Picture 7" descr="!HP8LS2L"/>
              <p:cNvPicPr>
                <a:picLocks noChangeAspect="1" noChangeArrowheads="1" noCrop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2" y="3072"/>
                <a:ext cx="570" cy="3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128" name="Picture 8" descr="!HP8LS2L"/>
              <p:cNvPicPr>
                <a:picLocks noChangeAspect="1" noChangeArrowheads="1" noCrop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4" y="3168"/>
                <a:ext cx="570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119" name="Group 9"/>
            <p:cNvGrpSpPr>
              <a:grpSpLocks/>
            </p:cNvGrpSpPr>
            <p:nvPr/>
          </p:nvGrpSpPr>
          <p:grpSpPr bwMode="auto">
            <a:xfrm flipH="1">
              <a:off x="2985" y="2016"/>
              <a:ext cx="966" cy="432"/>
              <a:chOff x="0" y="3024"/>
              <a:chExt cx="954" cy="432"/>
            </a:xfrm>
          </p:grpSpPr>
          <p:pic>
            <p:nvPicPr>
              <p:cNvPr id="3123" name="Picture 10" descr="!HP8LS2L"/>
              <p:cNvPicPr>
                <a:picLocks noChangeAspect="1" noChangeArrowheads="1" noCrop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024"/>
                <a:ext cx="570" cy="3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124" name="Picture 11" descr="!HP8LS2L"/>
              <p:cNvPicPr>
                <a:picLocks noChangeAspect="1" noChangeArrowheads="1" noCrop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2" y="3072"/>
                <a:ext cx="570" cy="3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125" name="Picture 12" descr="!HP8LS2L"/>
              <p:cNvPicPr>
                <a:picLocks noChangeAspect="1" noChangeArrowheads="1" noCrop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4" y="3168"/>
                <a:ext cx="570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3120" name="Picture 13" descr="Flower-04-june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7" y="2064"/>
              <a:ext cx="420" cy="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21" name="Picture 14" descr="Flower-02-june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3" y="2016"/>
              <a:ext cx="420" cy="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22" name="Picture 15" descr="Flower-03-june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1" y="2064"/>
              <a:ext cx="420" cy="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075" name="Picture 17" descr="NOT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5181600"/>
            <a:ext cx="1436688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18" descr="NOT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048000"/>
            <a:ext cx="903288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19" descr="NOT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514600"/>
            <a:ext cx="1436688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20" descr="NOT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5334000"/>
            <a:ext cx="1436688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23" descr="pinksparkle6df1[1]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838200"/>
            <a:ext cx="4953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24" descr="pinksparkle6df1[1]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3581400"/>
            <a:ext cx="4953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25" descr="pinksparkle6df1[1]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04800"/>
            <a:ext cx="4953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26" descr="pinksparkle6df1[1]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905000"/>
            <a:ext cx="4953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27" descr="pinksparkle6df1[1]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5867400"/>
            <a:ext cx="4953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4" name="Picture 29" descr="pinksparkle6df1[1]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3048000"/>
            <a:ext cx="4953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5" name="Picture 30" descr="pinksparkle6df1[1]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4495800"/>
            <a:ext cx="4953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6" name="Picture 31" descr="pinksparkle6df1[1]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350" y="3209925"/>
            <a:ext cx="4953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7" name="Picture 32" descr="pinksparkle6df1[1]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6350" y="6638925"/>
            <a:ext cx="4953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8" name="Picture 33" descr="pinksparkle6df1[1]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8700" y="0"/>
            <a:ext cx="4953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9" name="Picture 34" descr="pinksparkle6df1[1]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38925"/>
            <a:ext cx="4953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0" name="Picture 35" descr="pinksparkle6df1[1]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6019800"/>
            <a:ext cx="4953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1" name="Picture 36" descr="pinksparkle6df1[1]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6172200"/>
            <a:ext cx="4953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2" name="Picture 37" descr="200463042511690xy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2525" y="2476500"/>
            <a:ext cx="123825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38"/>
          <p:cNvGrpSpPr>
            <a:grpSpLocks/>
          </p:cNvGrpSpPr>
          <p:nvPr/>
        </p:nvGrpSpPr>
        <p:grpSpPr bwMode="auto">
          <a:xfrm>
            <a:off x="2057400" y="3130550"/>
            <a:ext cx="5133975" cy="835025"/>
            <a:chOff x="4200" y="1980"/>
            <a:chExt cx="6675" cy="1425"/>
          </a:xfrm>
        </p:grpSpPr>
        <p:sp>
          <p:nvSpPr>
            <p:cNvPr id="3113" name="Freeform 39"/>
            <p:cNvSpPr>
              <a:spLocks/>
            </p:cNvSpPr>
            <p:nvPr/>
          </p:nvSpPr>
          <p:spPr bwMode="auto">
            <a:xfrm>
              <a:off x="4200" y="1980"/>
              <a:ext cx="6660" cy="750"/>
            </a:xfrm>
            <a:custGeom>
              <a:avLst/>
              <a:gdLst>
                <a:gd name="T0" fmla="*/ 0 w 6660"/>
                <a:gd name="T1" fmla="*/ 570 h 750"/>
                <a:gd name="T2" fmla="*/ 1260 w 6660"/>
                <a:gd name="T3" fmla="*/ 30 h 750"/>
                <a:gd name="T4" fmla="*/ 4860 w 6660"/>
                <a:gd name="T5" fmla="*/ 750 h 750"/>
                <a:gd name="T6" fmla="*/ 6660 w 6660"/>
                <a:gd name="T7" fmla="*/ 30 h 7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660"/>
                <a:gd name="T13" fmla="*/ 0 h 750"/>
                <a:gd name="T14" fmla="*/ 6660 w 6660"/>
                <a:gd name="T15" fmla="*/ 750 h 7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660" h="750">
                  <a:moveTo>
                    <a:pt x="0" y="570"/>
                  </a:moveTo>
                  <a:cubicBezTo>
                    <a:pt x="225" y="285"/>
                    <a:pt x="450" y="0"/>
                    <a:pt x="1260" y="30"/>
                  </a:cubicBezTo>
                  <a:cubicBezTo>
                    <a:pt x="2070" y="60"/>
                    <a:pt x="3960" y="750"/>
                    <a:pt x="4860" y="750"/>
                  </a:cubicBezTo>
                  <a:cubicBezTo>
                    <a:pt x="5760" y="750"/>
                    <a:pt x="6210" y="390"/>
                    <a:pt x="6660" y="30"/>
                  </a:cubicBezTo>
                </a:path>
              </a:pathLst>
            </a:custGeom>
            <a:noFill/>
            <a:ln w="127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vi-VN">
                <a:solidFill>
                  <a:srgbClr val="000000"/>
                </a:solidFill>
              </a:endParaRPr>
            </a:p>
          </p:txBody>
        </p:sp>
        <p:sp>
          <p:nvSpPr>
            <p:cNvPr id="3114" name="Freeform 40"/>
            <p:cNvSpPr>
              <a:spLocks/>
            </p:cNvSpPr>
            <p:nvPr/>
          </p:nvSpPr>
          <p:spPr bwMode="auto">
            <a:xfrm>
              <a:off x="4200" y="2318"/>
              <a:ext cx="6660" cy="750"/>
            </a:xfrm>
            <a:custGeom>
              <a:avLst/>
              <a:gdLst>
                <a:gd name="T0" fmla="*/ 0 w 6660"/>
                <a:gd name="T1" fmla="*/ 570 h 750"/>
                <a:gd name="T2" fmla="*/ 1260 w 6660"/>
                <a:gd name="T3" fmla="*/ 30 h 750"/>
                <a:gd name="T4" fmla="*/ 4860 w 6660"/>
                <a:gd name="T5" fmla="*/ 750 h 750"/>
                <a:gd name="T6" fmla="*/ 6660 w 6660"/>
                <a:gd name="T7" fmla="*/ 30 h 7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660"/>
                <a:gd name="T13" fmla="*/ 0 h 750"/>
                <a:gd name="T14" fmla="*/ 6660 w 6660"/>
                <a:gd name="T15" fmla="*/ 750 h 7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660" h="750">
                  <a:moveTo>
                    <a:pt x="0" y="570"/>
                  </a:moveTo>
                  <a:cubicBezTo>
                    <a:pt x="225" y="285"/>
                    <a:pt x="450" y="0"/>
                    <a:pt x="1260" y="30"/>
                  </a:cubicBezTo>
                  <a:cubicBezTo>
                    <a:pt x="2070" y="60"/>
                    <a:pt x="3960" y="750"/>
                    <a:pt x="4860" y="750"/>
                  </a:cubicBezTo>
                  <a:cubicBezTo>
                    <a:pt x="5760" y="750"/>
                    <a:pt x="6210" y="390"/>
                    <a:pt x="6660" y="30"/>
                  </a:cubicBezTo>
                </a:path>
              </a:pathLst>
            </a:custGeom>
            <a:noFill/>
            <a:ln w="127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vi-VN">
                <a:solidFill>
                  <a:srgbClr val="000000"/>
                </a:solidFill>
              </a:endParaRPr>
            </a:p>
          </p:txBody>
        </p:sp>
        <p:sp>
          <p:nvSpPr>
            <p:cNvPr id="3115" name="Freeform 41"/>
            <p:cNvSpPr>
              <a:spLocks/>
            </p:cNvSpPr>
            <p:nvPr/>
          </p:nvSpPr>
          <p:spPr bwMode="auto">
            <a:xfrm>
              <a:off x="4200" y="2487"/>
              <a:ext cx="6660" cy="750"/>
            </a:xfrm>
            <a:custGeom>
              <a:avLst/>
              <a:gdLst>
                <a:gd name="T0" fmla="*/ 0 w 6660"/>
                <a:gd name="T1" fmla="*/ 570 h 750"/>
                <a:gd name="T2" fmla="*/ 1260 w 6660"/>
                <a:gd name="T3" fmla="*/ 30 h 750"/>
                <a:gd name="T4" fmla="*/ 4860 w 6660"/>
                <a:gd name="T5" fmla="*/ 750 h 750"/>
                <a:gd name="T6" fmla="*/ 6660 w 6660"/>
                <a:gd name="T7" fmla="*/ 30 h 7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660"/>
                <a:gd name="T13" fmla="*/ 0 h 750"/>
                <a:gd name="T14" fmla="*/ 6660 w 6660"/>
                <a:gd name="T15" fmla="*/ 750 h 7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660" h="750">
                  <a:moveTo>
                    <a:pt x="0" y="570"/>
                  </a:moveTo>
                  <a:cubicBezTo>
                    <a:pt x="225" y="285"/>
                    <a:pt x="450" y="0"/>
                    <a:pt x="1260" y="30"/>
                  </a:cubicBezTo>
                  <a:cubicBezTo>
                    <a:pt x="2070" y="60"/>
                    <a:pt x="3960" y="750"/>
                    <a:pt x="4860" y="750"/>
                  </a:cubicBezTo>
                  <a:cubicBezTo>
                    <a:pt x="5760" y="750"/>
                    <a:pt x="6210" y="390"/>
                    <a:pt x="6660" y="30"/>
                  </a:cubicBezTo>
                </a:path>
              </a:pathLst>
            </a:custGeom>
            <a:noFill/>
            <a:ln w="127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vi-VN">
                <a:solidFill>
                  <a:srgbClr val="000000"/>
                </a:solidFill>
              </a:endParaRPr>
            </a:p>
          </p:txBody>
        </p:sp>
        <p:sp>
          <p:nvSpPr>
            <p:cNvPr id="3116" name="Freeform 42"/>
            <p:cNvSpPr>
              <a:spLocks/>
            </p:cNvSpPr>
            <p:nvPr/>
          </p:nvSpPr>
          <p:spPr bwMode="auto">
            <a:xfrm>
              <a:off x="4200" y="2655"/>
              <a:ext cx="6660" cy="750"/>
            </a:xfrm>
            <a:custGeom>
              <a:avLst/>
              <a:gdLst>
                <a:gd name="T0" fmla="*/ 0 w 6660"/>
                <a:gd name="T1" fmla="*/ 570 h 750"/>
                <a:gd name="T2" fmla="*/ 1260 w 6660"/>
                <a:gd name="T3" fmla="*/ 30 h 750"/>
                <a:gd name="T4" fmla="*/ 4860 w 6660"/>
                <a:gd name="T5" fmla="*/ 750 h 750"/>
                <a:gd name="T6" fmla="*/ 6660 w 6660"/>
                <a:gd name="T7" fmla="*/ 30 h 7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660"/>
                <a:gd name="T13" fmla="*/ 0 h 750"/>
                <a:gd name="T14" fmla="*/ 6660 w 6660"/>
                <a:gd name="T15" fmla="*/ 750 h 7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660" h="750">
                  <a:moveTo>
                    <a:pt x="0" y="570"/>
                  </a:moveTo>
                  <a:cubicBezTo>
                    <a:pt x="225" y="285"/>
                    <a:pt x="450" y="0"/>
                    <a:pt x="1260" y="30"/>
                  </a:cubicBezTo>
                  <a:cubicBezTo>
                    <a:pt x="2070" y="60"/>
                    <a:pt x="3960" y="750"/>
                    <a:pt x="4860" y="750"/>
                  </a:cubicBezTo>
                  <a:cubicBezTo>
                    <a:pt x="5760" y="750"/>
                    <a:pt x="6210" y="390"/>
                    <a:pt x="6660" y="30"/>
                  </a:cubicBezTo>
                </a:path>
              </a:pathLst>
            </a:custGeom>
            <a:noFill/>
            <a:ln w="63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vi-VN">
                <a:solidFill>
                  <a:srgbClr val="000000"/>
                </a:solidFill>
              </a:endParaRPr>
            </a:p>
          </p:txBody>
        </p:sp>
        <p:sp>
          <p:nvSpPr>
            <p:cNvPr id="3117" name="Freeform 43"/>
            <p:cNvSpPr>
              <a:spLocks/>
            </p:cNvSpPr>
            <p:nvPr/>
          </p:nvSpPr>
          <p:spPr bwMode="auto">
            <a:xfrm>
              <a:off x="4215" y="2149"/>
              <a:ext cx="6660" cy="750"/>
            </a:xfrm>
            <a:custGeom>
              <a:avLst/>
              <a:gdLst>
                <a:gd name="T0" fmla="*/ 0 w 6660"/>
                <a:gd name="T1" fmla="*/ 570 h 750"/>
                <a:gd name="T2" fmla="*/ 1260 w 6660"/>
                <a:gd name="T3" fmla="*/ 30 h 750"/>
                <a:gd name="T4" fmla="*/ 4860 w 6660"/>
                <a:gd name="T5" fmla="*/ 750 h 750"/>
                <a:gd name="T6" fmla="*/ 6660 w 6660"/>
                <a:gd name="T7" fmla="*/ 30 h 7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660"/>
                <a:gd name="T13" fmla="*/ 0 h 750"/>
                <a:gd name="T14" fmla="*/ 6660 w 6660"/>
                <a:gd name="T15" fmla="*/ 750 h 7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660" h="750">
                  <a:moveTo>
                    <a:pt x="0" y="570"/>
                  </a:moveTo>
                  <a:cubicBezTo>
                    <a:pt x="225" y="285"/>
                    <a:pt x="450" y="0"/>
                    <a:pt x="1260" y="30"/>
                  </a:cubicBezTo>
                  <a:cubicBezTo>
                    <a:pt x="2070" y="60"/>
                    <a:pt x="3960" y="750"/>
                    <a:pt x="4860" y="750"/>
                  </a:cubicBezTo>
                  <a:cubicBezTo>
                    <a:pt x="5760" y="750"/>
                    <a:pt x="6210" y="390"/>
                    <a:pt x="6660" y="30"/>
                  </a:cubicBezTo>
                </a:path>
              </a:pathLst>
            </a:custGeom>
            <a:noFill/>
            <a:ln w="127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vi-VN">
                <a:solidFill>
                  <a:srgbClr val="000000"/>
                </a:solidFill>
              </a:endParaRPr>
            </a:p>
          </p:txBody>
        </p:sp>
      </p:grpSp>
      <p:pic>
        <p:nvPicPr>
          <p:cNvPr id="229420" name="Picture 44" descr="Not 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825750"/>
            <a:ext cx="541338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9421" name="Picture 45" descr="Not 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2444750"/>
            <a:ext cx="420688" cy="113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9422" name="Picture 46" descr="Not 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673350"/>
            <a:ext cx="685800" cy="154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9423" name="Picture 47" descr="Not 1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978150"/>
            <a:ext cx="450850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9424" name="Picture 48" descr="Not 14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2444750"/>
            <a:ext cx="434975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9425" name="Picture 49" descr="Not 15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520950"/>
            <a:ext cx="388938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9426" name="Picture 50" descr="Not 16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819400"/>
            <a:ext cx="446088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9427" name="Picture 51" descr="Not 9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673350"/>
            <a:ext cx="5016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05" name="WordArt 9"/>
          <p:cNvSpPr>
            <a:spLocks noChangeArrowheads="1" noChangeShapeType="1" noTextEdit="1"/>
          </p:cNvSpPr>
          <p:nvPr/>
        </p:nvSpPr>
        <p:spPr bwMode="auto">
          <a:xfrm>
            <a:off x="228600" y="381000"/>
            <a:ext cx="8763000" cy="10668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838"/>
              </a:avLst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600" kern="10" dirty="0" err="1" smtClean="0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Times New Roman"/>
                <a:cs typeface="Times New Roman"/>
              </a:rPr>
              <a:t>Trò</a:t>
            </a:r>
            <a:r>
              <a:rPr lang="en-US" sz="3600" kern="10" dirty="0" smtClean="0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Times New Roman"/>
                <a:cs typeface="Times New Roman"/>
              </a:rPr>
              <a:t> </a:t>
            </a:r>
            <a:r>
              <a:rPr lang="en-US" sz="3600" kern="10" dirty="0" err="1" smtClean="0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Times New Roman"/>
                <a:cs typeface="Times New Roman"/>
              </a:rPr>
              <a:t>chơi</a:t>
            </a:r>
            <a:r>
              <a:rPr lang="en-US" sz="3600" kern="10" dirty="0" smtClean="0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Times New Roman"/>
                <a:cs typeface="Times New Roman"/>
              </a:rPr>
              <a:t> </a:t>
            </a:r>
            <a:r>
              <a:rPr lang="en-US" sz="3600" kern="10" dirty="0" err="1" smtClean="0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Times New Roman"/>
                <a:cs typeface="Times New Roman"/>
              </a:rPr>
              <a:t>Âm</a:t>
            </a:r>
            <a:r>
              <a:rPr lang="en-US" sz="3600" kern="10" dirty="0" smtClean="0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Times New Roman"/>
                <a:cs typeface="Times New Roman"/>
              </a:rPr>
              <a:t> </a:t>
            </a:r>
            <a:r>
              <a:rPr lang="en-US" sz="3600" kern="10" dirty="0" err="1" smtClean="0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Times New Roman"/>
                <a:cs typeface="Times New Roman"/>
              </a:rPr>
              <a:t>nhạc</a:t>
            </a:r>
            <a:endParaRPr lang="en-US" sz="3600" kern="10" dirty="0">
              <a:ln w="9525">
                <a:solidFill>
                  <a:srgbClr val="FF9900"/>
                </a:solidFill>
                <a:round/>
                <a:headEnd/>
                <a:tailEnd/>
              </a:ln>
              <a:solidFill>
                <a:srgbClr val="FF00FF"/>
              </a:solidFill>
              <a:latin typeface="Times New Roman"/>
              <a:cs typeface="Times New Roman"/>
            </a:endParaRPr>
          </a:p>
        </p:txBody>
      </p:sp>
      <p:pic>
        <p:nvPicPr>
          <p:cNvPr id="3106" name="Picture 18" descr="joyhorn[1]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42206">
            <a:off x="6192" y="1606392"/>
            <a:ext cx="1985894" cy="1985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AutoShape 7"/>
          <p:cNvSpPr>
            <a:spLocks noEditPoints="1" noChangeArrowheads="1"/>
          </p:cNvSpPr>
          <p:nvPr/>
        </p:nvSpPr>
        <p:spPr bwMode="auto">
          <a:xfrm rot="9141953">
            <a:off x="556316" y="5389009"/>
            <a:ext cx="1447800" cy="914400"/>
          </a:xfrm>
          <a:custGeom>
            <a:avLst/>
            <a:gdLst>
              <a:gd name="T0" fmla="*/ 2147483646 w 21600"/>
              <a:gd name="T1" fmla="*/ 3489240 h 21600"/>
              <a:gd name="T2" fmla="*/ 2147483646 w 21600"/>
              <a:gd name="T3" fmla="*/ 751073767 h 21600"/>
              <a:gd name="T4" fmla="*/ 2147483646 w 21600"/>
              <a:gd name="T5" fmla="*/ 763288796 h 21600"/>
              <a:gd name="T6" fmla="*/ 2147483646 w 21600"/>
              <a:gd name="T7" fmla="*/ 3489240 h 21600"/>
              <a:gd name="T8" fmla="*/ 2147483646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7975 w 21600"/>
              <a:gd name="T16" fmla="*/ 923 h 21600"/>
              <a:gd name="T17" fmla="*/ 20935 w 21600"/>
              <a:gd name="T18" fmla="*/ 5354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7352" y="46"/>
                </a:moveTo>
                <a:lnTo>
                  <a:pt x="7373" y="9900"/>
                </a:lnTo>
                <a:lnTo>
                  <a:pt x="7352" y="16107"/>
                </a:lnTo>
                <a:lnTo>
                  <a:pt x="7103" y="15969"/>
                </a:lnTo>
                <a:lnTo>
                  <a:pt x="6729" y="15692"/>
                </a:lnTo>
                <a:lnTo>
                  <a:pt x="6355" y="15553"/>
                </a:lnTo>
                <a:lnTo>
                  <a:pt x="5981" y="15415"/>
                </a:lnTo>
                <a:lnTo>
                  <a:pt x="5607" y="15276"/>
                </a:lnTo>
                <a:lnTo>
                  <a:pt x="5109" y="15138"/>
                </a:lnTo>
                <a:lnTo>
                  <a:pt x="4735" y="15138"/>
                </a:lnTo>
                <a:lnTo>
                  <a:pt x="4236" y="15138"/>
                </a:lnTo>
                <a:lnTo>
                  <a:pt x="3364" y="15138"/>
                </a:lnTo>
                <a:lnTo>
                  <a:pt x="2616" y="15276"/>
                </a:lnTo>
                <a:lnTo>
                  <a:pt x="1869" y="15692"/>
                </a:lnTo>
                <a:lnTo>
                  <a:pt x="1246" y="15969"/>
                </a:lnTo>
                <a:lnTo>
                  <a:pt x="747" y="16523"/>
                </a:lnTo>
                <a:lnTo>
                  <a:pt x="373" y="17076"/>
                </a:lnTo>
                <a:lnTo>
                  <a:pt x="124" y="17630"/>
                </a:lnTo>
                <a:lnTo>
                  <a:pt x="0" y="18323"/>
                </a:lnTo>
                <a:lnTo>
                  <a:pt x="124" y="19015"/>
                </a:lnTo>
                <a:lnTo>
                  <a:pt x="373" y="19569"/>
                </a:lnTo>
                <a:lnTo>
                  <a:pt x="747" y="20123"/>
                </a:lnTo>
                <a:lnTo>
                  <a:pt x="1246" y="20676"/>
                </a:lnTo>
                <a:lnTo>
                  <a:pt x="1869" y="21092"/>
                </a:lnTo>
                <a:lnTo>
                  <a:pt x="2616" y="21369"/>
                </a:lnTo>
                <a:lnTo>
                  <a:pt x="3364" y="21507"/>
                </a:lnTo>
                <a:lnTo>
                  <a:pt x="4236" y="21646"/>
                </a:lnTo>
                <a:lnTo>
                  <a:pt x="5109" y="21507"/>
                </a:lnTo>
                <a:lnTo>
                  <a:pt x="5856" y="21369"/>
                </a:lnTo>
                <a:lnTo>
                  <a:pt x="6604" y="21092"/>
                </a:lnTo>
                <a:lnTo>
                  <a:pt x="7227" y="20676"/>
                </a:lnTo>
                <a:lnTo>
                  <a:pt x="7726" y="20123"/>
                </a:lnTo>
                <a:lnTo>
                  <a:pt x="8100" y="19569"/>
                </a:lnTo>
                <a:lnTo>
                  <a:pt x="8349" y="19015"/>
                </a:lnTo>
                <a:lnTo>
                  <a:pt x="8473" y="18323"/>
                </a:lnTo>
                <a:lnTo>
                  <a:pt x="8473" y="6276"/>
                </a:lnTo>
                <a:lnTo>
                  <a:pt x="20561" y="6276"/>
                </a:lnTo>
                <a:lnTo>
                  <a:pt x="20561" y="16107"/>
                </a:lnTo>
                <a:lnTo>
                  <a:pt x="20187" y="15830"/>
                </a:lnTo>
                <a:lnTo>
                  <a:pt x="19938" y="15692"/>
                </a:lnTo>
                <a:lnTo>
                  <a:pt x="19564" y="15553"/>
                </a:lnTo>
                <a:lnTo>
                  <a:pt x="19190" y="15415"/>
                </a:lnTo>
                <a:lnTo>
                  <a:pt x="18692" y="15276"/>
                </a:lnTo>
                <a:lnTo>
                  <a:pt x="18318" y="15138"/>
                </a:lnTo>
                <a:lnTo>
                  <a:pt x="17944" y="15138"/>
                </a:lnTo>
                <a:lnTo>
                  <a:pt x="17446" y="15138"/>
                </a:lnTo>
                <a:lnTo>
                  <a:pt x="16573" y="15138"/>
                </a:lnTo>
                <a:lnTo>
                  <a:pt x="15826" y="15276"/>
                </a:lnTo>
                <a:lnTo>
                  <a:pt x="15078" y="15692"/>
                </a:lnTo>
                <a:lnTo>
                  <a:pt x="14455" y="15969"/>
                </a:lnTo>
                <a:lnTo>
                  <a:pt x="13956" y="16523"/>
                </a:lnTo>
                <a:lnTo>
                  <a:pt x="13583" y="17076"/>
                </a:lnTo>
                <a:lnTo>
                  <a:pt x="13333" y="17630"/>
                </a:lnTo>
                <a:lnTo>
                  <a:pt x="13209" y="18323"/>
                </a:lnTo>
                <a:lnTo>
                  <a:pt x="13333" y="19015"/>
                </a:lnTo>
                <a:lnTo>
                  <a:pt x="13583" y="19569"/>
                </a:lnTo>
                <a:lnTo>
                  <a:pt x="13956" y="20123"/>
                </a:lnTo>
                <a:lnTo>
                  <a:pt x="14455" y="20676"/>
                </a:lnTo>
                <a:lnTo>
                  <a:pt x="15078" y="21092"/>
                </a:lnTo>
                <a:lnTo>
                  <a:pt x="15826" y="21369"/>
                </a:lnTo>
                <a:lnTo>
                  <a:pt x="16573" y="21507"/>
                </a:lnTo>
                <a:lnTo>
                  <a:pt x="17446" y="21646"/>
                </a:lnTo>
                <a:lnTo>
                  <a:pt x="18318" y="21507"/>
                </a:lnTo>
                <a:lnTo>
                  <a:pt x="19066" y="21369"/>
                </a:lnTo>
                <a:lnTo>
                  <a:pt x="19813" y="21092"/>
                </a:lnTo>
                <a:lnTo>
                  <a:pt x="20436" y="20676"/>
                </a:lnTo>
                <a:lnTo>
                  <a:pt x="20935" y="20123"/>
                </a:lnTo>
                <a:lnTo>
                  <a:pt x="21309" y="19569"/>
                </a:lnTo>
                <a:lnTo>
                  <a:pt x="21558" y="19015"/>
                </a:lnTo>
                <a:lnTo>
                  <a:pt x="21683" y="18323"/>
                </a:lnTo>
                <a:lnTo>
                  <a:pt x="21683" y="10061"/>
                </a:lnTo>
                <a:lnTo>
                  <a:pt x="21683" y="46"/>
                </a:lnTo>
                <a:lnTo>
                  <a:pt x="7352" y="46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1" name="Music"/>
          <p:cNvSpPr>
            <a:spLocks noEditPoints="1" noChangeArrowheads="1"/>
          </p:cNvSpPr>
          <p:nvPr/>
        </p:nvSpPr>
        <p:spPr bwMode="auto">
          <a:xfrm flipH="1">
            <a:off x="7315200" y="5257800"/>
            <a:ext cx="1676400" cy="1143000"/>
          </a:xfrm>
          <a:custGeom>
            <a:avLst/>
            <a:gdLst>
              <a:gd name="T0" fmla="*/ 2147483646 w 21600"/>
              <a:gd name="T1" fmla="*/ 8270804 h 21600"/>
              <a:gd name="T2" fmla="*/ 2147483646 w 21600"/>
              <a:gd name="T3" fmla="*/ 1780323028 h 21600"/>
              <a:gd name="T4" fmla="*/ 2147483646 w 21600"/>
              <a:gd name="T5" fmla="*/ 1809277165 h 21600"/>
              <a:gd name="T6" fmla="*/ 2147483646 w 21600"/>
              <a:gd name="T7" fmla="*/ 8270804 h 21600"/>
              <a:gd name="T8" fmla="*/ 2147483646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7975 w 21600"/>
              <a:gd name="T16" fmla="*/ 923 h 21600"/>
              <a:gd name="T17" fmla="*/ 20935 w 21600"/>
              <a:gd name="T18" fmla="*/ 5354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7352" y="46"/>
                </a:moveTo>
                <a:lnTo>
                  <a:pt x="7373" y="9900"/>
                </a:lnTo>
                <a:lnTo>
                  <a:pt x="7352" y="16107"/>
                </a:lnTo>
                <a:lnTo>
                  <a:pt x="7103" y="15969"/>
                </a:lnTo>
                <a:lnTo>
                  <a:pt x="6729" y="15692"/>
                </a:lnTo>
                <a:lnTo>
                  <a:pt x="6355" y="15553"/>
                </a:lnTo>
                <a:lnTo>
                  <a:pt x="5981" y="15415"/>
                </a:lnTo>
                <a:lnTo>
                  <a:pt x="5607" y="15276"/>
                </a:lnTo>
                <a:lnTo>
                  <a:pt x="5109" y="15138"/>
                </a:lnTo>
                <a:lnTo>
                  <a:pt x="4735" y="15138"/>
                </a:lnTo>
                <a:lnTo>
                  <a:pt x="4236" y="15138"/>
                </a:lnTo>
                <a:lnTo>
                  <a:pt x="3364" y="15138"/>
                </a:lnTo>
                <a:lnTo>
                  <a:pt x="2616" y="15276"/>
                </a:lnTo>
                <a:lnTo>
                  <a:pt x="1869" y="15692"/>
                </a:lnTo>
                <a:lnTo>
                  <a:pt x="1246" y="15969"/>
                </a:lnTo>
                <a:lnTo>
                  <a:pt x="747" y="16523"/>
                </a:lnTo>
                <a:lnTo>
                  <a:pt x="373" y="17076"/>
                </a:lnTo>
                <a:lnTo>
                  <a:pt x="124" y="17630"/>
                </a:lnTo>
                <a:lnTo>
                  <a:pt x="0" y="18323"/>
                </a:lnTo>
                <a:lnTo>
                  <a:pt x="124" y="19015"/>
                </a:lnTo>
                <a:lnTo>
                  <a:pt x="373" y="19569"/>
                </a:lnTo>
                <a:lnTo>
                  <a:pt x="747" y="20123"/>
                </a:lnTo>
                <a:lnTo>
                  <a:pt x="1246" y="20676"/>
                </a:lnTo>
                <a:lnTo>
                  <a:pt x="1869" y="21092"/>
                </a:lnTo>
                <a:lnTo>
                  <a:pt x="2616" y="21369"/>
                </a:lnTo>
                <a:lnTo>
                  <a:pt x="3364" y="21507"/>
                </a:lnTo>
                <a:lnTo>
                  <a:pt x="4236" y="21646"/>
                </a:lnTo>
                <a:lnTo>
                  <a:pt x="5109" y="21507"/>
                </a:lnTo>
                <a:lnTo>
                  <a:pt x="5856" y="21369"/>
                </a:lnTo>
                <a:lnTo>
                  <a:pt x="6604" y="21092"/>
                </a:lnTo>
                <a:lnTo>
                  <a:pt x="7227" y="20676"/>
                </a:lnTo>
                <a:lnTo>
                  <a:pt x="7726" y="20123"/>
                </a:lnTo>
                <a:lnTo>
                  <a:pt x="8100" y="19569"/>
                </a:lnTo>
                <a:lnTo>
                  <a:pt x="8349" y="19015"/>
                </a:lnTo>
                <a:lnTo>
                  <a:pt x="8473" y="18323"/>
                </a:lnTo>
                <a:lnTo>
                  <a:pt x="8473" y="6276"/>
                </a:lnTo>
                <a:lnTo>
                  <a:pt x="20561" y="6276"/>
                </a:lnTo>
                <a:lnTo>
                  <a:pt x="20561" y="16107"/>
                </a:lnTo>
                <a:lnTo>
                  <a:pt x="20187" y="15830"/>
                </a:lnTo>
                <a:lnTo>
                  <a:pt x="19938" y="15692"/>
                </a:lnTo>
                <a:lnTo>
                  <a:pt x="19564" y="15553"/>
                </a:lnTo>
                <a:lnTo>
                  <a:pt x="19190" y="15415"/>
                </a:lnTo>
                <a:lnTo>
                  <a:pt x="18692" y="15276"/>
                </a:lnTo>
                <a:lnTo>
                  <a:pt x="18318" y="15138"/>
                </a:lnTo>
                <a:lnTo>
                  <a:pt x="17944" y="15138"/>
                </a:lnTo>
                <a:lnTo>
                  <a:pt x="17446" y="15138"/>
                </a:lnTo>
                <a:lnTo>
                  <a:pt x="16573" y="15138"/>
                </a:lnTo>
                <a:lnTo>
                  <a:pt x="15826" y="15276"/>
                </a:lnTo>
                <a:lnTo>
                  <a:pt x="15078" y="15692"/>
                </a:lnTo>
                <a:lnTo>
                  <a:pt x="14455" y="15969"/>
                </a:lnTo>
                <a:lnTo>
                  <a:pt x="13956" y="16523"/>
                </a:lnTo>
                <a:lnTo>
                  <a:pt x="13583" y="17076"/>
                </a:lnTo>
                <a:lnTo>
                  <a:pt x="13333" y="17630"/>
                </a:lnTo>
                <a:lnTo>
                  <a:pt x="13209" y="18323"/>
                </a:lnTo>
                <a:lnTo>
                  <a:pt x="13333" y="19015"/>
                </a:lnTo>
                <a:lnTo>
                  <a:pt x="13583" y="19569"/>
                </a:lnTo>
                <a:lnTo>
                  <a:pt x="13956" y="20123"/>
                </a:lnTo>
                <a:lnTo>
                  <a:pt x="14455" y="20676"/>
                </a:lnTo>
                <a:lnTo>
                  <a:pt x="15078" y="21092"/>
                </a:lnTo>
                <a:lnTo>
                  <a:pt x="15826" y="21369"/>
                </a:lnTo>
                <a:lnTo>
                  <a:pt x="16573" y="21507"/>
                </a:lnTo>
                <a:lnTo>
                  <a:pt x="17446" y="21646"/>
                </a:lnTo>
                <a:lnTo>
                  <a:pt x="18318" y="21507"/>
                </a:lnTo>
                <a:lnTo>
                  <a:pt x="19066" y="21369"/>
                </a:lnTo>
                <a:lnTo>
                  <a:pt x="19813" y="21092"/>
                </a:lnTo>
                <a:lnTo>
                  <a:pt x="20436" y="20676"/>
                </a:lnTo>
                <a:lnTo>
                  <a:pt x="20935" y="20123"/>
                </a:lnTo>
                <a:lnTo>
                  <a:pt x="21309" y="19569"/>
                </a:lnTo>
                <a:lnTo>
                  <a:pt x="21558" y="19015"/>
                </a:lnTo>
                <a:lnTo>
                  <a:pt x="21683" y="18323"/>
                </a:lnTo>
                <a:lnTo>
                  <a:pt x="21683" y="10061"/>
                </a:lnTo>
                <a:lnTo>
                  <a:pt x="21683" y="46"/>
                </a:lnTo>
                <a:lnTo>
                  <a:pt x="7352" y="46"/>
                </a:lnTo>
                <a:close/>
              </a:path>
            </a:pathLst>
          </a:custGeom>
          <a:gradFill rotWithShape="1">
            <a:gsLst>
              <a:gs pos="0">
                <a:srgbClr val="FF8200"/>
              </a:gs>
              <a:gs pos="5000">
                <a:srgbClr val="FF0000"/>
              </a:gs>
              <a:gs pos="17500">
                <a:srgbClr val="BA0066"/>
              </a:gs>
              <a:gs pos="35001">
                <a:srgbClr val="66008F"/>
              </a:gs>
              <a:gs pos="50000">
                <a:srgbClr val="000082"/>
              </a:gs>
              <a:gs pos="64999">
                <a:srgbClr val="66008F"/>
              </a:gs>
              <a:gs pos="82500">
                <a:srgbClr val="BA0066"/>
              </a:gs>
              <a:gs pos="95000">
                <a:srgbClr val="FF0000"/>
              </a:gs>
              <a:gs pos="100000">
                <a:srgbClr val="FF8200"/>
              </a:gs>
            </a:gsLst>
            <a:lin ang="5400000" scaled="1"/>
          </a:gradFill>
          <a:ln w="41275">
            <a:solidFill>
              <a:srgbClr val="FFFF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110" name="Text Box 4"/>
          <p:cNvSpPr txBox="1">
            <a:spLocks noChangeArrowheads="1"/>
          </p:cNvSpPr>
          <p:nvPr/>
        </p:nvSpPr>
        <p:spPr bwMode="auto">
          <a:xfrm>
            <a:off x="152400" y="4495800"/>
            <a:ext cx="838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5400">
                <a:solidFill>
                  <a:srgbClr val="0000FF"/>
                </a:solidFill>
                <a:latin typeface=".VnTime" pitchFamily="34" charset="0"/>
                <a:sym typeface="Webdings" pitchFamily="18" charset="2"/>
              </a:rPr>
              <a:t></a:t>
            </a:r>
          </a:p>
        </p:txBody>
      </p:sp>
      <p:sp>
        <p:nvSpPr>
          <p:cNvPr id="3111" name="Text Box 6"/>
          <p:cNvSpPr txBox="1">
            <a:spLocks noChangeArrowheads="1"/>
          </p:cNvSpPr>
          <p:nvPr/>
        </p:nvSpPr>
        <p:spPr bwMode="auto">
          <a:xfrm>
            <a:off x="7162800" y="3810000"/>
            <a:ext cx="838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5400">
                <a:solidFill>
                  <a:srgbClr val="CC3300"/>
                </a:solidFill>
                <a:latin typeface=".VnTime" pitchFamily="34" charset="0"/>
                <a:sym typeface="Webdings" pitchFamily="18" charset="2"/>
              </a:rPr>
              <a:t></a:t>
            </a:r>
          </a:p>
        </p:txBody>
      </p:sp>
      <p:sp>
        <p:nvSpPr>
          <p:cNvPr id="3112" name="Text Box 4"/>
          <p:cNvSpPr txBox="1">
            <a:spLocks noChangeArrowheads="1"/>
          </p:cNvSpPr>
          <p:nvPr/>
        </p:nvSpPr>
        <p:spPr bwMode="auto">
          <a:xfrm>
            <a:off x="0" y="-152400"/>
            <a:ext cx="838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5400" dirty="0">
                <a:solidFill>
                  <a:srgbClr val="0000FF"/>
                </a:solidFill>
                <a:latin typeface=".VnTime" pitchFamily="34" charset="0"/>
                <a:sym typeface="Webdings" pitchFamily="18" charset="2"/>
              </a:rPr>
              <a:t></a:t>
            </a:r>
          </a:p>
        </p:txBody>
      </p:sp>
    </p:spTree>
    <p:extLst>
      <p:ext uri="{BB962C8B-B14F-4D97-AF65-F5344CB8AC3E}">
        <p14:creationId xmlns:p14="http://schemas.microsoft.com/office/powerpoint/2010/main" val="17820446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229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229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9" presetClass="entr" presetSubtype="1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229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229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9" presetClass="entr" presetSubtype="1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229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229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9" presetClass="entr" presetSubtype="1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229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229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9" presetClass="entr" presetSubtype="1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229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229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9" presetClass="entr" presetSubtype="1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229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229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9" presetClass="entr" presetSubtype="1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229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229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9" presetClass="entr" presetSubtype="10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229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0" fill="hold"/>
                                        <p:tgtEl>
                                          <p:spTgt spid="229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9" presetClass="entr" presetSubtype="5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5" presetClass="entr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7" name="Picture 7" descr="chuon chuon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14574">
            <a:off x="7837086" y="142742"/>
            <a:ext cx="1150938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8" descr="chuon chuon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445800">
            <a:off x="182860" y="32819"/>
            <a:ext cx="1150937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Picture 9" descr="465791lnieeghsa0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292600"/>
            <a:ext cx="1476375" cy="152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0" name="Picture 10" descr="465791lnieeghsa0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4508500"/>
            <a:ext cx="1476375" cy="152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1403350" y="2133600"/>
            <a:ext cx="626427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prstClr val="black"/>
                </a:solidFill>
                <a:latin typeface="Arial" charset="0"/>
              </a:rPr>
              <a:t>Tiết học hôm nay các em đã được học những nội dung gì? </a:t>
            </a:r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1116013" y="3500438"/>
            <a:ext cx="6985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 err="1">
                <a:solidFill>
                  <a:srgbClr val="F20000"/>
                </a:solidFill>
                <a:latin typeface="Arial" charset="0"/>
              </a:rPr>
              <a:t>Tiết</a:t>
            </a:r>
            <a:r>
              <a:rPr lang="en-US" sz="2800" dirty="0">
                <a:solidFill>
                  <a:srgbClr val="F20000"/>
                </a:solidFill>
                <a:latin typeface="Arial" charset="0"/>
              </a:rPr>
              <a:t> </a:t>
            </a:r>
            <a:r>
              <a:rPr lang="en-US" sz="2800" dirty="0" smtClean="0">
                <a:solidFill>
                  <a:srgbClr val="F20000"/>
                </a:solidFill>
                <a:latin typeface="Arial" charset="0"/>
              </a:rPr>
              <a:t>3: </a:t>
            </a:r>
            <a:r>
              <a:rPr lang="en-US" sz="2800" dirty="0">
                <a:solidFill>
                  <a:srgbClr val="F20000"/>
                </a:solidFill>
                <a:latin typeface="Arial" charset="0"/>
              </a:rPr>
              <a:t>- </a:t>
            </a:r>
            <a:r>
              <a:rPr lang="en-US" sz="2800" dirty="0" err="1">
                <a:solidFill>
                  <a:srgbClr val="F20000"/>
                </a:solidFill>
                <a:latin typeface="Arial" charset="0"/>
              </a:rPr>
              <a:t>Ôn</a:t>
            </a:r>
            <a:r>
              <a:rPr lang="en-US" sz="2800" dirty="0">
                <a:solidFill>
                  <a:srgbClr val="F20000"/>
                </a:solidFill>
                <a:latin typeface="Arial" charset="0"/>
              </a:rPr>
              <a:t> </a:t>
            </a:r>
            <a:r>
              <a:rPr lang="en-US" sz="2800" dirty="0" err="1">
                <a:solidFill>
                  <a:srgbClr val="F20000"/>
                </a:solidFill>
                <a:latin typeface="Arial" charset="0"/>
              </a:rPr>
              <a:t>tập</a:t>
            </a:r>
            <a:r>
              <a:rPr lang="en-US" sz="2800" dirty="0">
                <a:solidFill>
                  <a:srgbClr val="F20000"/>
                </a:solidFill>
                <a:latin typeface="Arial" charset="0"/>
              </a:rPr>
              <a:t> </a:t>
            </a:r>
            <a:r>
              <a:rPr lang="en-US" sz="2800" dirty="0" err="1">
                <a:solidFill>
                  <a:srgbClr val="F20000"/>
                </a:solidFill>
                <a:latin typeface="Arial" charset="0"/>
              </a:rPr>
              <a:t>bài</a:t>
            </a:r>
            <a:r>
              <a:rPr lang="en-US" sz="2800" dirty="0">
                <a:solidFill>
                  <a:srgbClr val="F20000"/>
                </a:solidFill>
                <a:latin typeface="Arial" charset="0"/>
              </a:rPr>
              <a:t> </a:t>
            </a:r>
            <a:r>
              <a:rPr lang="en-US" sz="2800" dirty="0" err="1">
                <a:solidFill>
                  <a:srgbClr val="F20000"/>
                </a:solidFill>
                <a:latin typeface="Arial" charset="0"/>
              </a:rPr>
              <a:t>hát</a:t>
            </a:r>
            <a:r>
              <a:rPr lang="en-US" sz="2800" dirty="0">
                <a:solidFill>
                  <a:srgbClr val="F20000"/>
                </a:solidFill>
                <a:latin typeface="Arial" charset="0"/>
              </a:rPr>
              <a:t>: </a:t>
            </a:r>
            <a:r>
              <a:rPr lang="en-US" sz="2800" dirty="0" err="1" smtClean="0">
                <a:solidFill>
                  <a:srgbClr val="F20000"/>
                </a:solidFill>
                <a:latin typeface="Arial" charset="0"/>
              </a:rPr>
              <a:t>Em</a:t>
            </a:r>
            <a:r>
              <a:rPr lang="en-US" sz="2800" dirty="0" smtClean="0">
                <a:solidFill>
                  <a:srgbClr val="F20000"/>
                </a:solidFill>
                <a:latin typeface="Arial" charset="0"/>
              </a:rPr>
              <a:t> </a:t>
            </a:r>
            <a:r>
              <a:rPr lang="en-US" sz="2800" dirty="0" err="1" smtClean="0">
                <a:solidFill>
                  <a:srgbClr val="F20000"/>
                </a:solidFill>
                <a:latin typeface="Arial" charset="0"/>
              </a:rPr>
              <a:t>yêu</a:t>
            </a:r>
            <a:r>
              <a:rPr lang="en-US" sz="2800" dirty="0" smtClean="0">
                <a:solidFill>
                  <a:srgbClr val="F20000"/>
                </a:solidFill>
                <a:latin typeface="Arial" charset="0"/>
              </a:rPr>
              <a:t> </a:t>
            </a:r>
            <a:r>
              <a:rPr lang="en-US" sz="2800" dirty="0" err="1" smtClean="0">
                <a:solidFill>
                  <a:srgbClr val="F20000"/>
                </a:solidFill>
                <a:latin typeface="Arial" charset="0"/>
              </a:rPr>
              <a:t>hòa</a:t>
            </a:r>
            <a:r>
              <a:rPr lang="en-US" sz="2800" dirty="0" smtClean="0">
                <a:solidFill>
                  <a:srgbClr val="F20000"/>
                </a:solidFill>
                <a:latin typeface="Arial" charset="0"/>
              </a:rPr>
              <a:t> </a:t>
            </a:r>
            <a:r>
              <a:rPr lang="en-US" sz="2800" dirty="0" err="1" smtClean="0">
                <a:solidFill>
                  <a:srgbClr val="F20000"/>
                </a:solidFill>
                <a:latin typeface="Arial" charset="0"/>
              </a:rPr>
              <a:t>bình</a:t>
            </a:r>
            <a:r>
              <a:rPr lang="en-US" sz="2800" dirty="0" smtClean="0">
                <a:solidFill>
                  <a:srgbClr val="F20000"/>
                </a:solidFill>
                <a:latin typeface="Arial" charset="0"/>
              </a:rPr>
              <a:t>.</a:t>
            </a:r>
            <a:endParaRPr lang="en-US" sz="2800" dirty="0">
              <a:solidFill>
                <a:srgbClr val="F20000"/>
              </a:solidFill>
              <a:latin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F20000"/>
                </a:solidFill>
                <a:latin typeface="Arial" charset="0"/>
              </a:rPr>
              <a:t>           </a:t>
            </a:r>
            <a:r>
              <a:rPr lang="en-US" sz="2800" dirty="0" smtClean="0">
                <a:solidFill>
                  <a:srgbClr val="F20000"/>
                </a:solidFill>
                <a:latin typeface="Arial" charset="0"/>
              </a:rPr>
              <a:t>- </a:t>
            </a:r>
            <a:r>
              <a:rPr lang="en-US" sz="2800" dirty="0" err="1">
                <a:solidFill>
                  <a:srgbClr val="F20000"/>
                </a:solidFill>
                <a:latin typeface="Arial" charset="0"/>
              </a:rPr>
              <a:t>Bài</a:t>
            </a:r>
            <a:r>
              <a:rPr lang="en-US" sz="2800" dirty="0">
                <a:solidFill>
                  <a:srgbClr val="F20000"/>
                </a:solidFill>
                <a:latin typeface="Arial" charset="0"/>
              </a:rPr>
              <a:t> </a:t>
            </a:r>
            <a:r>
              <a:rPr lang="en-US" sz="2800" dirty="0" err="1" smtClean="0">
                <a:solidFill>
                  <a:srgbClr val="F20000"/>
                </a:solidFill>
                <a:latin typeface="Arial" charset="0"/>
              </a:rPr>
              <a:t>tập</a:t>
            </a:r>
            <a:r>
              <a:rPr lang="en-US" sz="2800" dirty="0" smtClean="0">
                <a:solidFill>
                  <a:srgbClr val="F20000"/>
                </a:solidFill>
                <a:latin typeface="Arial" charset="0"/>
              </a:rPr>
              <a:t> </a:t>
            </a:r>
            <a:r>
              <a:rPr lang="en-US" sz="2800" dirty="0" err="1" smtClean="0">
                <a:solidFill>
                  <a:srgbClr val="F20000"/>
                </a:solidFill>
                <a:latin typeface="Arial" charset="0"/>
              </a:rPr>
              <a:t>cao</a:t>
            </a:r>
            <a:r>
              <a:rPr lang="en-US" sz="2800" dirty="0" smtClean="0">
                <a:solidFill>
                  <a:srgbClr val="F20000"/>
                </a:solidFill>
                <a:latin typeface="Arial" charset="0"/>
              </a:rPr>
              <a:t> </a:t>
            </a:r>
            <a:r>
              <a:rPr lang="en-US" sz="2800" dirty="0" err="1" smtClean="0">
                <a:solidFill>
                  <a:srgbClr val="F20000"/>
                </a:solidFill>
                <a:latin typeface="Arial" charset="0"/>
              </a:rPr>
              <a:t>độ</a:t>
            </a:r>
            <a:r>
              <a:rPr lang="en-US" sz="2800" dirty="0" smtClean="0">
                <a:solidFill>
                  <a:srgbClr val="F20000"/>
                </a:solidFill>
                <a:latin typeface="Arial" charset="0"/>
              </a:rPr>
              <a:t> </a:t>
            </a:r>
            <a:r>
              <a:rPr lang="en-US" sz="2800" dirty="0" err="1" smtClean="0">
                <a:solidFill>
                  <a:srgbClr val="F20000"/>
                </a:solidFill>
                <a:latin typeface="Arial" charset="0"/>
              </a:rPr>
              <a:t>và</a:t>
            </a:r>
            <a:r>
              <a:rPr lang="en-US" sz="2800" dirty="0" smtClean="0">
                <a:solidFill>
                  <a:srgbClr val="F20000"/>
                </a:solidFill>
                <a:latin typeface="Arial" charset="0"/>
              </a:rPr>
              <a:t> </a:t>
            </a:r>
            <a:r>
              <a:rPr lang="en-US" sz="2800" dirty="0" err="1" smtClean="0">
                <a:solidFill>
                  <a:srgbClr val="F20000"/>
                </a:solidFill>
                <a:latin typeface="Arial" charset="0"/>
              </a:rPr>
              <a:t>tiết</a:t>
            </a:r>
            <a:r>
              <a:rPr lang="en-US" sz="2800" dirty="0" smtClean="0">
                <a:solidFill>
                  <a:srgbClr val="F20000"/>
                </a:solidFill>
                <a:latin typeface="Arial" charset="0"/>
              </a:rPr>
              <a:t> </a:t>
            </a:r>
            <a:r>
              <a:rPr lang="en-US" sz="2800" dirty="0" err="1" smtClean="0">
                <a:solidFill>
                  <a:srgbClr val="F20000"/>
                </a:solidFill>
                <a:latin typeface="Arial" charset="0"/>
              </a:rPr>
              <a:t>tấu</a:t>
            </a:r>
            <a:r>
              <a:rPr lang="en-US" sz="2800" dirty="0" smtClean="0">
                <a:solidFill>
                  <a:srgbClr val="F20000"/>
                </a:solidFill>
                <a:latin typeface="Arial" charset="0"/>
              </a:rPr>
              <a:t>.</a:t>
            </a:r>
            <a:r>
              <a:rPr lang="en-US" sz="2800" dirty="0" smtClean="0">
                <a:solidFill>
                  <a:prstClr val="black"/>
                </a:solidFill>
                <a:latin typeface="Arial" charset="0"/>
              </a:rPr>
              <a:t> </a:t>
            </a:r>
            <a:endParaRPr lang="en-US" sz="2800" dirty="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7779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4" grpId="0"/>
      <p:bldP spid="2356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6" descr="fleurs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4581525"/>
            <a:ext cx="1260475" cy="164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3687763" y="836613"/>
            <a:ext cx="138906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EEECE1"/>
                </a:solidFill>
                <a:latin typeface="Times New Roman" pitchFamily="18" charset="0"/>
              </a:rPr>
              <a:t>Dặn dò</a:t>
            </a: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1908175" y="2008188"/>
            <a:ext cx="5903913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200">
                <a:solidFill>
                  <a:srgbClr val="EEECE1"/>
                </a:solidFill>
                <a:latin typeface="Arial" charset="0"/>
              </a:rPr>
              <a:t>Về nhà các em tập biểu diễn bài hát và đọc bài tập tiết tấu cho người thân của mình xem nhé.</a:t>
            </a:r>
          </a:p>
        </p:txBody>
      </p:sp>
    </p:spTree>
    <p:extLst>
      <p:ext uri="{BB962C8B-B14F-4D97-AF65-F5344CB8AC3E}">
        <p14:creationId xmlns:p14="http://schemas.microsoft.com/office/powerpoint/2010/main" val="3731672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WordArt 2"/>
          <p:cNvSpPr>
            <a:spLocks noChangeArrowheads="1" noChangeShapeType="1" noTextEdit="1"/>
          </p:cNvSpPr>
          <p:nvPr/>
        </p:nvSpPr>
        <p:spPr bwMode="auto">
          <a:xfrm>
            <a:off x="2057400" y="1752600"/>
            <a:ext cx="4876800" cy="3505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vi-VN" sz="2800" kern="10">
                <a:ln w="12700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</a:rPr>
              <a:t>Xin trân trọng cảm ơn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vi-VN" sz="2800" kern="10">
                <a:ln w="12700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</a:rPr>
              <a:t> các thầy cô giáo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vi-VN" sz="2800" kern="10">
                <a:ln w="12700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</a:rPr>
              <a:t> và các em học sinh!</a:t>
            </a:r>
            <a:endParaRPr lang="en-US" sz="2800" kern="10">
              <a:ln w="12700">
                <a:solidFill>
                  <a:srgbClr val="FF00FF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.VnClarendonH"/>
            </a:endParaRPr>
          </a:p>
        </p:txBody>
      </p:sp>
      <p:pic>
        <p:nvPicPr>
          <p:cNvPr id="14339" name="Picture 3" descr="93m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17725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attachme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 Box 5"/>
          <p:cNvSpPr txBox="1">
            <a:spLocks noChangeArrowheads="1"/>
          </p:cNvSpPr>
          <p:nvPr/>
        </p:nvSpPr>
        <p:spPr bwMode="auto">
          <a:xfrm>
            <a:off x="3489325" y="17891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295400" y="2387025"/>
            <a:ext cx="425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vi-VN" dirty="0" smtClean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917950" y="2362200"/>
            <a:ext cx="425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vi-VN" dirty="0" smtClean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838200" y="1600200"/>
            <a:ext cx="50292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3200" b="1" i="1" dirty="0" err="1" smtClean="0">
                <a:solidFill>
                  <a:srgbClr val="F20000"/>
                </a:solidFill>
              </a:rPr>
              <a:t>Nghe</a:t>
            </a:r>
            <a:r>
              <a:rPr lang="en-US" sz="3200" b="1" i="1" dirty="0" smtClean="0">
                <a:solidFill>
                  <a:srgbClr val="F20000"/>
                </a:solidFill>
              </a:rPr>
              <a:t> </a:t>
            </a:r>
            <a:r>
              <a:rPr lang="en-US" sz="3200" b="1" i="1" dirty="0" err="1" smtClean="0">
                <a:solidFill>
                  <a:srgbClr val="F20000"/>
                </a:solidFill>
              </a:rPr>
              <a:t>giai</a:t>
            </a:r>
            <a:r>
              <a:rPr lang="en-US" sz="3200" b="1" i="1" dirty="0" smtClean="0">
                <a:solidFill>
                  <a:srgbClr val="F20000"/>
                </a:solidFill>
              </a:rPr>
              <a:t> </a:t>
            </a:r>
            <a:r>
              <a:rPr lang="en-US" sz="3200" b="1" i="1" dirty="0" err="1" smtClean="0">
                <a:solidFill>
                  <a:srgbClr val="F20000"/>
                </a:solidFill>
              </a:rPr>
              <a:t>điệu</a:t>
            </a:r>
            <a:r>
              <a:rPr lang="en-US" sz="3200" b="1" i="1" dirty="0" smtClean="0">
                <a:solidFill>
                  <a:srgbClr val="F20000"/>
                </a:solidFill>
              </a:rPr>
              <a:t>, </a:t>
            </a:r>
            <a:r>
              <a:rPr lang="en-US" sz="3200" b="1" i="1" dirty="0" err="1" smtClean="0">
                <a:solidFill>
                  <a:srgbClr val="F20000"/>
                </a:solidFill>
              </a:rPr>
              <a:t>nét</a:t>
            </a:r>
            <a:r>
              <a:rPr lang="en-US" sz="3200" b="1" i="1" dirty="0" smtClean="0">
                <a:solidFill>
                  <a:srgbClr val="F20000"/>
                </a:solidFill>
              </a:rPr>
              <a:t> </a:t>
            </a:r>
            <a:r>
              <a:rPr lang="en-US" sz="3200" b="1" i="1" dirty="0" err="1" smtClean="0">
                <a:solidFill>
                  <a:srgbClr val="F20000"/>
                </a:solidFill>
              </a:rPr>
              <a:t>nhạc</a:t>
            </a:r>
            <a:r>
              <a:rPr lang="en-US" sz="3200" b="1" i="1" dirty="0" smtClean="0">
                <a:solidFill>
                  <a:srgbClr val="F20000"/>
                </a:solidFill>
              </a:rPr>
              <a:t> </a:t>
            </a:r>
          </a:p>
          <a:p>
            <a:r>
              <a:rPr lang="en-US" sz="3200" b="1" i="1" dirty="0" err="1" smtClean="0">
                <a:solidFill>
                  <a:srgbClr val="F20000"/>
                </a:solidFill>
              </a:rPr>
              <a:t>Đoán</a:t>
            </a:r>
            <a:r>
              <a:rPr lang="en-US" sz="3200" b="1" i="1" dirty="0" smtClean="0">
                <a:solidFill>
                  <a:srgbClr val="F20000"/>
                </a:solidFill>
              </a:rPr>
              <a:t> </a:t>
            </a:r>
            <a:r>
              <a:rPr lang="en-US" sz="3200" b="1" i="1" dirty="0" err="1" smtClean="0">
                <a:solidFill>
                  <a:srgbClr val="F20000"/>
                </a:solidFill>
              </a:rPr>
              <a:t>tên</a:t>
            </a:r>
            <a:r>
              <a:rPr lang="en-US" sz="3200" b="1" i="1" dirty="0" smtClean="0">
                <a:solidFill>
                  <a:srgbClr val="F20000"/>
                </a:solidFill>
              </a:rPr>
              <a:t> </a:t>
            </a:r>
            <a:r>
              <a:rPr lang="en-US" sz="3200" b="1" i="1" dirty="0" err="1" smtClean="0">
                <a:solidFill>
                  <a:srgbClr val="F20000"/>
                </a:solidFill>
              </a:rPr>
              <a:t>câu</a:t>
            </a:r>
            <a:r>
              <a:rPr lang="en-US" sz="3200" b="1" i="1" dirty="0" smtClean="0">
                <a:solidFill>
                  <a:srgbClr val="F20000"/>
                </a:solidFill>
              </a:rPr>
              <a:t> </a:t>
            </a:r>
            <a:r>
              <a:rPr lang="en-US" sz="3200" b="1" i="1" dirty="0" err="1" smtClean="0">
                <a:solidFill>
                  <a:srgbClr val="F20000"/>
                </a:solidFill>
              </a:rPr>
              <a:t>hát</a:t>
            </a:r>
            <a:r>
              <a:rPr lang="en-US" sz="3200" b="1" i="1" dirty="0" smtClean="0">
                <a:solidFill>
                  <a:srgbClr val="F20000"/>
                </a:solidFill>
              </a:rPr>
              <a:t>, </a:t>
            </a:r>
            <a:r>
              <a:rPr lang="en-US" sz="3200" b="1" i="1" dirty="0" err="1" smtClean="0">
                <a:solidFill>
                  <a:srgbClr val="F20000"/>
                </a:solidFill>
              </a:rPr>
              <a:t>bài</a:t>
            </a:r>
            <a:r>
              <a:rPr lang="en-US" sz="3200" b="1" i="1" dirty="0" smtClean="0">
                <a:solidFill>
                  <a:srgbClr val="F20000"/>
                </a:solidFill>
              </a:rPr>
              <a:t> </a:t>
            </a:r>
            <a:r>
              <a:rPr lang="en-US" sz="3200" b="1" i="1" dirty="0" err="1" smtClean="0">
                <a:solidFill>
                  <a:srgbClr val="F20000"/>
                </a:solidFill>
              </a:rPr>
              <a:t>hát</a:t>
            </a:r>
            <a:r>
              <a:rPr lang="en-US" sz="3200" dirty="0" smtClean="0">
                <a:solidFill>
                  <a:srgbClr val="F20000"/>
                </a:solidFill>
              </a:rPr>
              <a:t>!</a:t>
            </a:r>
            <a:endParaRPr lang="en-US" sz="3200" dirty="0">
              <a:solidFill>
                <a:srgbClr val="F20000"/>
              </a:solidFill>
            </a:endParaRPr>
          </a:p>
        </p:txBody>
      </p:sp>
      <p:graphicFrame>
        <p:nvGraphicFramePr>
          <p:cNvPr id="5121" name="Object 1"/>
          <p:cNvGraphicFramePr>
            <a:graphicFrameLocks noChangeAspect="1"/>
          </p:cNvGraphicFramePr>
          <p:nvPr/>
        </p:nvGraphicFramePr>
        <p:xfrm>
          <a:off x="1689100" y="3251200"/>
          <a:ext cx="5867400" cy="139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CorelDRAW" r:id="rId4" imgW="4691160" imgH="3524400" progId="">
                  <p:embed/>
                </p:oleObj>
              </mc:Choice>
              <mc:Fallback>
                <p:oleObj name="CorelDRAW" r:id="rId4" imgW="4691160" imgH="3524400" progId="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9100" y="3251200"/>
                        <a:ext cx="5867400" cy="139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5437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2133600" y="2797314"/>
            <a:ext cx="50292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2000" b="1" i="1" dirty="0" err="1" smtClean="0">
                <a:solidFill>
                  <a:schemeClr val="accent1"/>
                </a:solidFill>
              </a:rPr>
              <a:t>Em</a:t>
            </a:r>
            <a:r>
              <a:rPr lang="en-US" sz="2000" b="1" i="1" dirty="0" smtClean="0">
                <a:solidFill>
                  <a:schemeClr val="accent1"/>
                </a:solidFill>
              </a:rPr>
              <a:t> </a:t>
            </a:r>
            <a:r>
              <a:rPr lang="en-US" sz="2000" b="1" i="1" dirty="0" err="1" smtClean="0">
                <a:solidFill>
                  <a:schemeClr val="accent1"/>
                </a:solidFill>
              </a:rPr>
              <a:t>yêu</a:t>
            </a:r>
            <a:r>
              <a:rPr lang="en-US" sz="2000" b="1" i="1" dirty="0" smtClean="0">
                <a:solidFill>
                  <a:schemeClr val="accent1"/>
                </a:solidFill>
              </a:rPr>
              <a:t> </a:t>
            </a:r>
            <a:r>
              <a:rPr lang="en-US" sz="2000" b="1" i="1" dirty="0" err="1" smtClean="0">
                <a:solidFill>
                  <a:schemeClr val="accent1"/>
                </a:solidFill>
              </a:rPr>
              <a:t>dòng</a:t>
            </a:r>
            <a:r>
              <a:rPr lang="en-US" sz="2000" b="1" i="1" dirty="0" smtClean="0">
                <a:solidFill>
                  <a:schemeClr val="accent1"/>
                </a:solidFill>
              </a:rPr>
              <a:t> </a:t>
            </a:r>
            <a:r>
              <a:rPr lang="en-US" sz="2000" b="1" i="1" dirty="0" err="1" smtClean="0">
                <a:solidFill>
                  <a:schemeClr val="accent1"/>
                </a:solidFill>
              </a:rPr>
              <a:t>sông</a:t>
            </a:r>
            <a:r>
              <a:rPr lang="en-US" sz="2000" b="1" i="1" dirty="0" smtClean="0">
                <a:solidFill>
                  <a:schemeClr val="accent1"/>
                </a:solidFill>
              </a:rPr>
              <a:t> </a:t>
            </a:r>
            <a:r>
              <a:rPr lang="en-US" sz="2000" b="1" i="1" dirty="0" err="1" smtClean="0">
                <a:solidFill>
                  <a:schemeClr val="accent1"/>
                </a:solidFill>
              </a:rPr>
              <a:t>hai</a:t>
            </a:r>
            <a:r>
              <a:rPr lang="en-US" sz="2000" b="1" i="1" dirty="0" smtClean="0">
                <a:solidFill>
                  <a:schemeClr val="accent1"/>
                </a:solidFill>
              </a:rPr>
              <a:t> </a:t>
            </a:r>
            <a:r>
              <a:rPr lang="en-US" sz="2000" b="1" i="1" dirty="0" err="1" smtClean="0">
                <a:solidFill>
                  <a:schemeClr val="accent1"/>
                </a:solidFill>
              </a:rPr>
              <a:t>bên</a:t>
            </a:r>
            <a:r>
              <a:rPr lang="en-US" sz="2000" b="1" i="1" dirty="0" smtClean="0">
                <a:solidFill>
                  <a:schemeClr val="accent1"/>
                </a:solidFill>
              </a:rPr>
              <a:t> </a:t>
            </a:r>
            <a:r>
              <a:rPr lang="en-US" sz="2000" b="1" i="1" dirty="0" err="1" smtClean="0">
                <a:solidFill>
                  <a:schemeClr val="accent1"/>
                </a:solidFill>
              </a:rPr>
              <a:t>bờ</a:t>
            </a:r>
            <a:r>
              <a:rPr lang="en-US" sz="2000" b="1" i="1" dirty="0" smtClean="0">
                <a:solidFill>
                  <a:schemeClr val="accent1"/>
                </a:solidFill>
              </a:rPr>
              <a:t> </a:t>
            </a:r>
            <a:r>
              <a:rPr lang="en-US" sz="2000" b="1" i="1" dirty="0" err="1" smtClean="0">
                <a:solidFill>
                  <a:schemeClr val="accent1"/>
                </a:solidFill>
              </a:rPr>
              <a:t>xanh</a:t>
            </a:r>
            <a:r>
              <a:rPr lang="en-US" sz="2000" b="1" i="1" dirty="0" smtClean="0">
                <a:solidFill>
                  <a:schemeClr val="accent1"/>
                </a:solidFill>
              </a:rPr>
              <a:t> </a:t>
            </a:r>
            <a:r>
              <a:rPr lang="en-US" sz="2000" b="1" i="1" dirty="0" err="1" smtClean="0">
                <a:solidFill>
                  <a:schemeClr val="accent1"/>
                </a:solidFill>
              </a:rPr>
              <a:t>thắm</a:t>
            </a:r>
            <a:r>
              <a:rPr lang="en-US" sz="2000" b="1" i="1" dirty="0" smtClean="0">
                <a:solidFill>
                  <a:schemeClr val="accent1"/>
                </a:solidFill>
              </a:rPr>
              <a:t>. </a:t>
            </a:r>
            <a:r>
              <a:rPr lang="en-US" sz="2000" b="1" i="1" dirty="0" err="1" smtClean="0">
                <a:solidFill>
                  <a:schemeClr val="accent1"/>
                </a:solidFill>
              </a:rPr>
              <a:t>Dòng</a:t>
            </a:r>
            <a:r>
              <a:rPr lang="en-US" sz="2000" b="1" i="1" dirty="0" smtClean="0">
                <a:solidFill>
                  <a:schemeClr val="accent1"/>
                </a:solidFill>
              </a:rPr>
              <a:t> </a:t>
            </a:r>
            <a:r>
              <a:rPr lang="en-US" sz="2000" b="1" i="1" dirty="0" err="1" smtClean="0">
                <a:solidFill>
                  <a:schemeClr val="accent1"/>
                </a:solidFill>
              </a:rPr>
              <a:t>nước</a:t>
            </a:r>
            <a:r>
              <a:rPr lang="en-US" sz="2000" b="1" i="1" dirty="0" smtClean="0">
                <a:solidFill>
                  <a:schemeClr val="accent1"/>
                </a:solidFill>
              </a:rPr>
              <a:t> </a:t>
            </a:r>
            <a:r>
              <a:rPr lang="en-US" sz="2000" b="1" i="1" dirty="0" err="1" smtClean="0">
                <a:solidFill>
                  <a:schemeClr val="accent1"/>
                </a:solidFill>
              </a:rPr>
              <a:t>êm</a:t>
            </a:r>
            <a:r>
              <a:rPr lang="en-US" sz="2000" b="1" i="1" dirty="0" smtClean="0">
                <a:solidFill>
                  <a:schemeClr val="accent1"/>
                </a:solidFill>
              </a:rPr>
              <a:t> </a:t>
            </a:r>
            <a:r>
              <a:rPr lang="en-US" sz="2000" b="1" i="1" dirty="0" err="1" smtClean="0">
                <a:solidFill>
                  <a:schemeClr val="accent1"/>
                </a:solidFill>
              </a:rPr>
              <a:t>trôi</a:t>
            </a:r>
            <a:r>
              <a:rPr lang="en-US" sz="2000" b="1" i="1" dirty="0" smtClean="0">
                <a:solidFill>
                  <a:schemeClr val="accent1"/>
                </a:solidFill>
              </a:rPr>
              <a:t> </a:t>
            </a:r>
            <a:r>
              <a:rPr lang="en-US" sz="2000" b="1" i="1" dirty="0" err="1" smtClean="0">
                <a:solidFill>
                  <a:schemeClr val="accent1"/>
                </a:solidFill>
              </a:rPr>
              <a:t>lắng</a:t>
            </a:r>
            <a:r>
              <a:rPr lang="en-US" sz="2000" b="1" i="1" dirty="0" smtClean="0">
                <a:solidFill>
                  <a:schemeClr val="accent1"/>
                </a:solidFill>
              </a:rPr>
              <a:t> </a:t>
            </a:r>
            <a:r>
              <a:rPr lang="en-US" sz="2000" b="1" i="1" dirty="0" err="1" smtClean="0">
                <a:solidFill>
                  <a:schemeClr val="accent1"/>
                </a:solidFill>
              </a:rPr>
              <a:t>đọng</a:t>
            </a:r>
            <a:r>
              <a:rPr lang="en-US" sz="2000" b="1" i="1" dirty="0" smtClean="0">
                <a:solidFill>
                  <a:schemeClr val="accent1"/>
                </a:solidFill>
              </a:rPr>
              <a:t> </a:t>
            </a:r>
            <a:r>
              <a:rPr lang="en-US" sz="2000" b="1" i="1" dirty="0" err="1" smtClean="0">
                <a:solidFill>
                  <a:schemeClr val="accent1"/>
                </a:solidFill>
              </a:rPr>
              <a:t>phù</a:t>
            </a:r>
            <a:r>
              <a:rPr lang="en-US" sz="2000" b="1" i="1" dirty="0" smtClean="0">
                <a:solidFill>
                  <a:schemeClr val="accent1"/>
                </a:solidFill>
              </a:rPr>
              <a:t> </a:t>
            </a:r>
            <a:r>
              <a:rPr lang="en-US" sz="2000" b="1" i="1" dirty="0" err="1" smtClean="0">
                <a:solidFill>
                  <a:schemeClr val="accent1"/>
                </a:solidFill>
              </a:rPr>
              <a:t>sa</a:t>
            </a:r>
            <a:r>
              <a:rPr lang="en-US" sz="2000" b="1" i="1" dirty="0" smtClean="0">
                <a:solidFill>
                  <a:schemeClr val="accent1"/>
                </a:solidFill>
              </a:rPr>
              <a:t>.</a:t>
            </a:r>
            <a:endParaRPr lang="en-US" sz="2000" dirty="0">
              <a:solidFill>
                <a:schemeClr val="accent1"/>
              </a:solidFill>
            </a:endParaRPr>
          </a:p>
        </p:txBody>
      </p:sp>
      <p:graphicFrame>
        <p:nvGraphicFramePr>
          <p:cNvPr id="102402" name="Object 2"/>
          <p:cNvGraphicFramePr>
            <a:graphicFrameLocks noChangeAspect="1"/>
          </p:cNvGraphicFramePr>
          <p:nvPr/>
        </p:nvGraphicFramePr>
        <p:xfrm>
          <a:off x="1600200" y="4013200"/>
          <a:ext cx="5867400" cy="139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06" name="CorelDRAW" r:id="rId3" imgW="4691160" imgH="3524400" progId="">
                  <p:embed/>
                </p:oleObj>
              </mc:Choice>
              <mc:Fallback>
                <p:oleObj name="CorelDRAW" r:id="rId3" imgW="4691160" imgH="352440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4013200"/>
                        <a:ext cx="5867400" cy="139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03" name="Object 3"/>
          <p:cNvGraphicFramePr>
            <a:graphicFrameLocks noChangeAspect="1"/>
          </p:cNvGraphicFramePr>
          <p:nvPr/>
        </p:nvGraphicFramePr>
        <p:xfrm>
          <a:off x="1600200" y="1066800"/>
          <a:ext cx="5867400" cy="139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07" name="CorelDRAW" r:id="rId5" imgW="4691160" imgH="3524400" progId="">
                  <p:embed/>
                </p:oleObj>
              </mc:Choice>
              <mc:Fallback>
                <p:oleObj name="CorelDRAW" r:id="rId5" imgW="4691160" imgH="352440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1066800"/>
                        <a:ext cx="5867400" cy="139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background24z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1298575" y="446782"/>
            <a:ext cx="601662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2800" i="1" dirty="0" err="1">
                <a:latin typeface="Times New Roman" pitchFamily="18" charset="0"/>
              </a:rPr>
              <a:t>Thứ</a:t>
            </a:r>
            <a:r>
              <a:rPr lang="en-US" sz="2800" i="1" dirty="0">
                <a:latin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</a:rPr>
              <a:t>năm</a:t>
            </a:r>
            <a:r>
              <a:rPr lang="en-US" sz="2800" i="1" dirty="0" smtClean="0">
                <a:latin typeface="Times New Roman" pitchFamily="18" charset="0"/>
              </a:rPr>
              <a:t> </a:t>
            </a:r>
            <a:r>
              <a:rPr lang="en-US" sz="2800" i="1" dirty="0" err="1">
                <a:latin typeface="Times New Roman" pitchFamily="18" charset="0"/>
              </a:rPr>
              <a:t>ngày</a:t>
            </a:r>
            <a:r>
              <a:rPr lang="en-US" sz="2800" i="1" dirty="0">
                <a:latin typeface="Times New Roman" pitchFamily="18" charset="0"/>
              </a:rPr>
              <a:t> </a:t>
            </a:r>
            <a:r>
              <a:rPr lang="en-US" sz="2800" i="1" dirty="0" smtClean="0">
                <a:latin typeface="Times New Roman" pitchFamily="18" charset="0"/>
              </a:rPr>
              <a:t>20 </a:t>
            </a:r>
            <a:r>
              <a:rPr lang="en-US" sz="2800" i="1" dirty="0" err="1">
                <a:latin typeface="Times New Roman" pitchFamily="18" charset="0"/>
              </a:rPr>
              <a:t>tháng</a:t>
            </a:r>
            <a:r>
              <a:rPr lang="en-US" sz="2800" i="1" dirty="0">
                <a:latin typeface="Times New Roman" pitchFamily="18" charset="0"/>
              </a:rPr>
              <a:t> 10 </a:t>
            </a:r>
            <a:r>
              <a:rPr lang="en-US" sz="2800" i="1" dirty="0" err="1">
                <a:latin typeface="Times New Roman" pitchFamily="18" charset="0"/>
              </a:rPr>
              <a:t>năm</a:t>
            </a:r>
            <a:r>
              <a:rPr lang="en-US" sz="2800" i="1">
                <a:latin typeface="Times New Roman" pitchFamily="18" charset="0"/>
              </a:rPr>
              <a:t> </a:t>
            </a:r>
            <a:r>
              <a:rPr lang="en-US" sz="2800" i="1" smtClean="0">
                <a:latin typeface="Times New Roman" pitchFamily="18" charset="0"/>
              </a:rPr>
              <a:t>2023</a:t>
            </a:r>
            <a:endParaRPr lang="en-US" sz="2800" i="1" dirty="0" smtClean="0">
              <a:latin typeface="Times New Roman" pitchFamily="18" charset="0"/>
            </a:endParaRPr>
          </a:p>
          <a:p>
            <a:pPr algn="ctr"/>
            <a:r>
              <a:rPr lang="en-US" sz="2800" b="1" i="1" dirty="0" err="1" smtClean="0">
                <a:latin typeface="Times New Roman" pitchFamily="18" charset="0"/>
              </a:rPr>
              <a:t>Âm</a:t>
            </a:r>
            <a:r>
              <a:rPr lang="en-US" sz="2800" b="1" i="1" dirty="0" smtClean="0">
                <a:latin typeface="Times New Roman" pitchFamily="18" charset="0"/>
              </a:rPr>
              <a:t> </a:t>
            </a:r>
            <a:r>
              <a:rPr lang="en-US" sz="2800" b="1" i="1" dirty="0" err="1" smtClean="0">
                <a:latin typeface="Times New Roman" pitchFamily="18" charset="0"/>
              </a:rPr>
              <a:t>nhạc</a:t>
            </a:r>
            <a:endParaRPr lang="en-US" sz="2800" b="1" i="1" dirty="0">
              <a:latin typeface="Times New Roman" pitchFamily="18" charset="0"/>
            </a:endParaRP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1527175" y="1600200"/>
            <a:ext cx="754062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800" b="1" dirty="0" err="1">
                <a:solidFill>
                  <a:srgbClr val="F20000"/>
                </a:solidFill>
              </a:rPr>
              <a:t>Tiết</a:t>
            </a:r>
            <a:r>
              <a:rPr lang="en-US" sz="2800" b="1" dirty="0">
                <a:solidFill>
                  <a:srgbClr val="F20000"/>
                </a:solidFill>
              </a:rPr>
              <a:t> </a:t>
            </a:r>
            <a:r>
              <a:rPr lang="en-US" sz="2800" b="1" dirty="0" smtClean="0">
                <a:solidFill>
                  <a:srgbClr val="F20000"/>
                </a:solidFill>
              </a:rPr>
              <a:t>3: - </a:t>
            </a:r>
            <a:r>
              <a:rPr lang="en-US" sz="2800" b="1" dirty="0" err="1">
                <a:solidFill>
                  <a:srgbClr val="F20000"/>
                </a:solidFill>
              </a:rPr>
              <a:t>Ôn</a:t>
            </a:r>
            <a:r>
              <a:rPr lang="en-US" sz="2800" b="1" dirty="0">
                <a:solidFill>
                  <a:srgbClr val="F20000"/>
                </a:solidFill>
              </a:rPr>
              <a:t> </a:t>
            </a:r>
            <a:r>
              <a:rPr lang="en-US" sz="2800" b="1" dirty="0" err="1">
                <a:solidFill>
                  <a:srgbClr val="F20000"/>
                </a:solidFill>
              </a:rPr>
              <a:t>tập</a:t>
            </a:r>
            <a:r>
              <a:rPr lang="en-US" sz="2800" b="1" dirty="0">
                <a:solidFill>
                  <a:srgbClr val="F20000"/>
                </a:solidFill>
              </a:rPr>
              <a:t> </a:t>
            </a:r>
            <a:r>
              <a:rPr lang="en-US" sz="2800" b="1" dirty="0" err="1">
                <a:solidFill>
                  <a:srgbClr val="F20000"/>
                </a:solidFill>
              </a:rPr>
              <a:t>bài</a:t>
            </a:r>
            <a:r>
              <a:rPr lang="en-US" sz="2800" b="1" dirty="0">
                <a:solidFill>
                  <a:srgbClr val="F20000"/>
                </a:solidFill>
              </a:rPr>
              <a:t> </a:t>
            </a:r>
            <a:r>
              <a:rPr lang="en-US" sz="2800" b="1" dirty="0" err="1">
                <a:solidFill>
                  <a:srgbClr val="F20000"/>
                </a:solidFill>
              </a:rPr>
              <a:t>hát</a:t>
            </a:r>
            <a:r>
              <a:rPr lang="en-US" sz="2800" b="1" dirty="0">
                <a:solidFill>
                  <a:srgbClr val="F20000"/>
                </a:solidFill>
              </a:rPr>
              <a:t>: </a:t>
            </a:r>
            <a:r>
              <a:rPr lang="en-US" sz="2800" b="1" dirty="0" err="1" smtClean="0">
                <a:solidFill>
                  <a:srgbClr val="F20000"/>
                </a:solidFill>
              </a:rPr>
              <a:t>Em</a:t>
            </a:r>
            <a:r>
              <a:rPr lang="en-US" sz="2800" b="1" dirty="0" smtClean="0">
                <a:solidFill>
                  <a:srgbClr val="F20000"/>
                </a:solidFill>
              </a:rPr>
              <a:t> </a:t>
            </a:r>
            <a:r>
              <a:rPr lang="en-US" sz="2800" b="1" dirty="0" err="1" smtClean="0">
                <a:solidFill>
                  <a:srgbClr val="F20000"/>
                </a:solidFill>
              </a:rPr>
              <a:t>yêu</a:t>
            </a:r>
            <a:r>
              <a:rPr lang="en-US" sz="2800" b="1" dirty="0" smtClean="0">
                <a:solidFill>
                  <a:srgbClr val="F20000"/>
                </a:solidFill>
              </a:rPr>
              <a:t> </a:t>
            </a:r>
            <a:r>
              <a:rPr lang="en-US" sz="2800" b="1" dirty="0" err="1" smtClean="0">
                <a:solidFill>
                  <a:srgbClr val="F20000"/>
                </a:solidFill>
              </a:rPr>
              <a:t>hòa</a:t>
            </a:r>
            <a:r>
              <a:rPr lang="en-US" sz="2800" b="1" dirty="0" smtClean="0">
                <a:solidFill>
                  <a:srgbClr val="F20000"/>
                </a:solidFill>
              </a:rPr>
              <a:t> </a:t>
            </a:r>
            <a:r>
              <a:rPr lang="en-US" sz="2800" b="1" dirty="0" err="1" smtClean="0">
                <a:solidFill>
                  <a:srgbClr val="F20000"/>
                </a:solidFill>
              </a:rPr>
              <a:t>bình</a:t>
            </a:r>
            <a:endParaRPr lang="en-US" sz="2800" b="1" dirty="0">
              <a:solidFill>
                <a:srgbClr val="F20000"/>
              </a:solidFill>
            </a:endParaRPr>
          </a:p>
          <a:p>
            <a:r>
              <a:rPr lang="en-US" sz="2800" b="1" dirty="0">
                <a:solidFill>
                  <a:srgbClr val="F20000"/>
                </a:solidFill>
              </a:rPr>
              <a:t>           </a:t>
            </a:r>
            <a:r>
              <a:rPr lang="en-US" sz="2800" b="1" dirty="0" smtClean="0">
                <a:solidFill>
                  <a:srgbClr val="F20000"/>
                </a:solidFill>
              </a:rPr>
              <a:t> - </a:t>
            </a:r>
            <a:r>
              <a:rPr lang="en-US" sz="2800" b="1" dirty="0" err="1">
                <a:solidFill>
                  <a:srgbClr val="F20000"/>
                </a:solidFill>
              </a:rPr>
              <a:t>Bài</a:t>
            </a:r>
            <a:r>
              <a:rPr lang="en-US" sz="2800" b="1" dirty="0">
                <a:solidFill>
                  <a:srgbClr val="F20000"/>
                </a:solidFill>
              </a:rPr>
              <a:t> </a:t>
            </a:r>
            <a:r>
              <a:rPr lang="en-US" sz="2800" b="1" dirty="0" err="1" smtClean="0">
                <a:solidFill>
                  <a:srgbClr val="F20000"/>
                </a:solidFill>
              </a:rPr>
              <a:t>tập</a:t>
            </a:r>
            <a:r>
              <a:rPr lang="en-US" sz="2800" b="1" dirty="0" smtClean="0">
                <a:solidFill>
                  <a:srgbClr val="F20000"/>
                </a:solidFill>
              </a:rPr>
              <a:t> </a:t>
            </a:r>
            <a:r>
              <a:rPr lang="en-US" sz="2800" b="1" dirty="0" err="1" smtClean="0">
                <a:solidFill>
                  <a:srgbClr val="F20000"/>
                </a:solidFill>
              </a:rPr>
              <a:t>cao</a:t>
            </a:r>
            <a:r>
              <a:rPr lang="en-US" sz="2800" b="1" dirty="0" smtClean="0">
                <a:solidFill>
                  <a:srgbClr val="F20000"/>
                </a:solidFill>
              </a:rPr>
              <a:t> </a:t>
            </a:r>
            <a:r>
              <a:rPr lang="en-US" sz="2800" b="1" dirty="0" err="1" smtClean="0">
                <a:solidFill>
                  <a:srgbClr val="F20000"/>
                </a:solidFill>
              </a:rPr>
              <a:t>độ</a:t>
            </a:r>
            <a:r>
              <a:rPr lang="en-US" sz="2800" b="1" dirty="0" smtClean="0">
                <a:solidFill>
                  <a:srgbClr val="F20000"/>
                </a:solidFill>
              </a:rPr>
              <a:t> </a:t>
            </a:r>
            <a:r>
              <a:rPr lang="en-US" sz="2800" b="1" dirty="0" err="1" smtClean="0">
                <a:solidFill>
                  <a:srgbClr val="F20000"/>
                </a:solidFill>
              </a:rPr>
              <a:t>và</a:t>
            </a:r>
            <a:r>
              <a:rPr lang="en-US" sz="2800" b="1" dirty="0" smtClean="0">
                <a:solidFill>
                  <a:srgbClr val="F20000"/>
                </a:solidFill>
              </a:rPr>
              <a:t> </a:t>
            </a:r>
            <a:r>
              <a:rPr lang="en-US" sz="2800" b="1" dirty="0" err="1" smtClean="0">
                <a:solidFill>
                  <a:srgbClr val="F20000"/>
                </a:solidFill>
              </a:rPr>
              <a:t>tiết</a:t>
            </a:r>
            <a:r>
              <a:rPr lang="en-US" sz="2800" b="1" dirty="0" smtClean="0">
                <a:solidFill>
                  <a:srgbClr val="F20000"/>
                </a:solidFill>
              </a:rPr>
              <a:t> </a:t>
            </a:r>
            <a:r>
              <a:rPr lang="en-US" sz="2800" b="1" dirty="0" err="1">
                <a:solidFill>
                  <a:srgbClr val="F20000"/>
                </a:solidFill>
              </a:rPr>
              <a:t>tấu</a:t>
            </a:r>
            <a:r>
              <a:rPr lang="en-US" sz="2800" dirty="0">
                <a:solidFill>
                  <a:srgbClr val="F20000"/>
                </a:solidFill>
              </a:rPr>
              <a:t> 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838200" y="2808982"/>
            <a:ext cx="50292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solidFill>
                  <a:srgbClr val="F20000"/>
                </a:solidFill>
              </a:rPr>
              <a:t>1. </a:t>
            </a:r>
            <a:r>
              <a:rPr lang="en-US" sz="2400" b="1" i="1" dirty="0" err="1" smtClean="0">
                <a:solidFill>
                  <a:srgbClr val="F20000"/>
                </a:solidFill>
              </a:rPr>
              <a:t>Ôn</a:t>
            </a:r>
            <a:r>
              <a:rPr lang="en-US" sz="2400" b="1" i="1" dirty="0" smtClean="0">
                <a:solidFill>
                  <a:srgbClr val="F20000"/>
                </a:solidFill>
              </a:rPr>
              <a:t> </a:t>
            </a:r>
            <a:r>
              <a:rPr lang="en-US" sz="2400" b="1" i="1" dirty="0" err="1" smtClean="0">
                <a:solidFill>
                  <a:srgbClr val="F20000"/>
                </a:solidFill>
              </a:rPr>
              <a:t>tập</a:t>
            </a:r>
            <a:r>
              <a:rPr lang="en-US" sz="2400" b="1" i="1" dirty="0" smtClean="0">
                <a:solidFill>
                  <a:srgbClr val="F20000"/>
                </a:solidFill>
              </a:rPr>
              <a:t> </a:t>
            </a:r>
            <a:r>
              <a:rPr lang="en-US" sz="2400" b="1" i="1" dirty="0" err="1" smtClean="0">
                <a:solidFill>
                  <a:srgbClr val="F20000"/>
                </a:solidFill>
              </a:rPr>
              <a:t>bài</a:t>
            </a:r>
            <a:r>
              <a:rPr lang="en-US" sz="2400" b="1" i="1" dirty="0" smtClean="0">
                <a:solidFill>
                  <a:srgbClr val="F20000"/>
                </a:solidFill>
              </a:rPr>
              <a:t> </a:t>
            </a:r>
            <a:r>
              <a:rPr lang="en-US" sz="2400" b="1" i="1" dirty="0" err="1" smtClean="0">
                <a:solidFill>
                  <a:srgbClr val="F20000"/>
                </a:solidFill>
              </a:rPr>
              <a:t>hát</a:t>
            </a:r>
            <a:r>
              <a:rPr lang="en-US" sz="2400" b="1" i="1" dirty="0" smtClean="0">
                <a:solidFill>
                  <a:srgbClr val="F20000"/>
                </a:solidFill>
              </a:rPr>
              <a:t>: </a:t>
            </a:r>
            <a:r>
              <a:rPr lang="en-US" sz="2400" b="1" i="1" dirty="0" err="1" smtClean="0">
                <a:solidFill>
                  <a:srgbClr val="F20000"/>
                </a:solidFill>
              </a:rPr>
              <a:t>Em</a:t>
            </a:r>
            <a:r>
              <a:rPr lang="en-US" sz="2400" b="1" i="1" dirty="0" smtClean="0">
                <a:solidFill>
                  <a:srgbClr val="F20000"/>
                </a:solidFill>
              </a:rPr>
              <a:t> </a:t>
            </a:r>
            <a:r>
              <a:rPr lang="en-US" sz="2400" b="1" i="1" dirty="0" err="1" smtClean="0">
                <a:solidFill>
                  <a:srgbClr val="F20000"/>
                </a:solidFill>
              </a:rPr>
              <a:t>yêu</a:t>
            </a:r>
            <a:r>
              <a:rPr lang="en-US" sz="2400" b="1" i="1" dirty="0" smtClean="0">
                <a:solidFill>
                  <a:srgbClr val="F20000"/>
                </a:solidFill>
              </a:rPr>
              <a:t> </a:t>
            </a:r>
            <a:r>
              <a:rPr lang="en-US" sz="2400" b="1" i="1" dirty="0" err="1" smtClean="0">
                <a:solidFill>
                  <a:srgbClr val="F20000"/>
                </a:solidFill>
              </a:rPr>
              <a:t>hòa</a:t>
            </a:r>
            <a:r>
              <a:rPr lang="en-US" sz="2400" b="1" i="1" dirty="0" smtClean="0">
                <a:solidFill>
                  <a:srgbClr val="F20000"/>
                </a:solidFill>
              </a:rPr>
              <a:t> </a:t>
            </a:r>
            <a:r>
              <a:rPr lang="en-US" sz="2400" b="1" i="1" dirty="0" err="1" smtClean="0">
                <a:solidFill>
                  <a:srgbClr val="F20000"/>
                </a:solidFill>
              </a:rPr>
              <a:t>bình</a:t>
            </a:r>
            <a:r>
              <a:rPr lang="en-US" sz="2400" b="1" i="1" dirty="0" smtClean="0">
                <a:solidFill>
                  <a:srgbClr val="F20000"/>
                </a:solidFill>
              </a:rPr>
              <a:t>.</a:t>
            </a:r>
            <a:endParaRPr lang="en-US" sz="2400" dirty="0">
              <a:solidFill>
                <a:srgbClr val="F2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0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attachme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 Box 5"/>
          <p:cNvSpPr txBox="1">
            <a:spLocks noChangeArrowheads="1"/>
          </p:cNvSpPr>
          <p:nvPr/>
        </p:nvSpPr>
        <p:spPr bwMode="auto">
          <a:xfrm>
            <a:off x="3489325" y="17891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295400" y="2387025"/>
            <a:ext cx="425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vi-VN" dirty="0" smtClean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917950" y="2362200"/>
            <a:ext cx="425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vi-VN" dirty="0" smtClean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838200" y="1600200"/>
            <a:ext cx="63246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2800" b="1" i="1" dirty="0" err="1" smtClean="0">
                <a:solidFill>
                  <a:srgbClr val="F20000"/>
                </a:solidFill>
              </a:rPr>
              <a:t>Nghe</a:t>
            </a:r>
            <a:r>
              <a:rPr lang="en-US" sz="2800" b="1" i="1" dirty="0" smtClean="0">
                <a:solidFill>
                  <a:srgbClr val="F20000"/>
                </a:solidFill>
              </a:rPr>
              <a:t> </a:t>
            </a:r>
            <a:r>
              <a:rPr lang="en-US" sz="2800" b="1" i="1" dirty="0" err="1" smtClean="0">
                <a:solidFill>
                  <a:srgbClr val="F20000"/>
                </a:solidFill>
              </a:rPr>
              <a:t>các</a:t>
            </a:r>
            <a:r>
              <a:rPr lang="en-US" sz="2800" b="1" i="1" dirty="0" smtClean="0">
                <a:solidFill>
                  <a:srgbClr val="F20000"/>
                </a:solidFill>
              </a:rPr>
              <a:t> </a:t>
            </a:r>
            <a:r>
              <a:rPr lang="en-US" sz="2800" b="1" i="1" dirty="0" err="1" smtClean="0">
                <a:solidFill>
                  <a:srgbClr val="F20000"/>
                </a:solidFill>
              </a:rPr>
              <a:t>bạn</a:t>
            </a:r>
            <a:r>
              <a:rPr lang="en-US" sz="2800" b="1" i="1" dirty="0" smtClean="0">
                <a:solidFill>
                  <a:srgbClr val="F20000"/>
                </a:solidFill>
              </a:rPr>
              <a:t> </a:t>
            </a:r>
            <a:r>
              <a:rPr lang="en-US" sz="2800" b="1" i="1" dirty="0" err="1" smtClean="0">
                <a:solidFill>
                  <a:srgbClr val="F20000"/>
                </a:solidFill>
              </a:rPr>
              <a:t>thiếu</a:t>
            </a:r>
            <a:r>
              <a:rPr lang="en-US" sz="2800" b="1" i="1" dirty="0" smtClean="0">
                <a:solidFill>
                  <a:srgbClr val="F20000"/>
                </a:solidFill>
              </a:rPr>
              <a:t> </a:t>
            </a:r>
            <a:r>
              <a:rPr lang="en-US" sz="2800" b="1" i="1" dirty="0" err="1" smtClean="0">
                <a:solidFill>
                  <a:srgbClr val="F20000"/>
                </a:solidFill>
              </a:rPr>
              <a:t>nhi</a:t>
            </a:r>
            <a:r>
              <a:rPr lang="en-US" sz="2800" b="1" i="1" dirty="0" smtClean="0">
                <a:solidFill>
                  <a:srgbClr val="F20000"/>
                </a:solidFill>
              </a:rPr>
              <a:t> </a:t>
            </a:r>
            <a:r>
              <a:rPr lang="en-US" sz="2800" b="1" i="1" dirty="0" err="1" smtClean="0">
                <a:solidFill>
                  <a:srgbClr val="F20000"/>
                </a:solidFill>
              </a:rPr>
              <a:t>trình</a:t>
            </a:r>
            <a:r>
              <a:rPr lang="en-US" sz="2800" b="1" i="1" dirty="0" smtClean="0">
                <a:solidFill>
                  <a:srgbClr val="F20000"/>
                </a:solidFill>
              </a:rPr>
              <a:t> </a:t>
            </a:r>
            <a:r>
              <a:rPr lang="en-US" sz="2800" b="1" i="1" dirty="0" err="1" smtClean="0">
                <a:solidFill>
                  <a:srgbClr val="F20000"/>
                </a:solidFill>
              </a:rPr>
              <a:t>bày</a:t>
            </a:r>
            <a:r>
              <a:rPr lang="en-US" sz="2800" b="1" i="1" dirty="0" smtClean="0">
                <a:solidFill>
                  <a:srgbClr val="F20000"/>
                </a:solidFill>
              </a:rPr>
              <a:t> </a:t>
            </a:r>
            <a:r>
              <a:rPr lang="en-US" sz="2800" b="1" i="1" dirty="0" err="1" smtClean="0">
                <a:solidFill>
                  <a:srgbClr val="F20000"/>
                </a:solidFill>
              </a:rPr>
              <a:t>bài</a:t>
            </a:r>
            <a:r>
              <a:rPr lang="en-US" sz="2800" b="1" i="1" dirty="0" smtClean="0">
                <a:solidFill>
                  <a:srgbClr val="F20000"/>
                </a:solidFill>
              </a:rPr>
              <a:t> </a:t>
            </a:r>
            <a:r>
              <a:rPr lang="en-US" sz="2800" b="1" i="1" dirty="0" err="1" smtClean="0">
                <a:solidFill>
                  <a:srgbClr val="F20000"/>
                </a:solidFill>
              </a:rPr>
              <a:t>hát</a:t>
            </a:r>
            <a:r>
              <a:rPr lang="en-US" sz="2800" b="1" i="1" dirty="0" smtClean="0">
                <a:solidFill>
                  <a:srgbClr val="F20000"/>
                </a:solidFill>
              </a:rPr>
              <a:t>:</a:t>
            </a:r>
          </a:p>
          <a:p>
            <a:r>
              <a:rPr lang="en-US" sz="2800" b="1" i="1" dirty="0" smtClean="0">
                <a:solidFill>
                  <a:srgbClr val="F20000"/>
                </a:solidFill>
              </a:rPr>
              <a:t>                    </a:t>
            </a:r>
            <a:r>
              <a:rPr lang="en-US" sz="3200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Em</a:t>
            </a:r>
            <a:r>
              <a:rPr lang="en-US" sz="32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3200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yêu</a:t>
            </a:r>
            <a:r>
              <a:rPr lang="en-US" sz="32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3200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hòa</a:t>
            </a:r>
            <a:r>
              <a:rPr lang="en-US" sz="32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3200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bình</a:t>
            </a:r>
            <a:r>
              <a:rPr lang="en-US" sz="3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!</a:t>
            </a:r>
            <a:endParaRPr lang="en-US" sz="3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37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870080" y="3124200"/>
            <a:ext cx="7124066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GB" sz="5200" b="1" i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GB" sz="5200" b="1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5200" b="1" i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GB" sz="52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5200" b="1" i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sắc</a:t>
            </a:r>
            <a:r>
              <a:rPr lang="en-GB" sz="52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5200" b="1" i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GB" sz="52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5200" b="1" i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GB" sz="52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5200" b="1" i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endParaRPr lang="en-GB" sz="5200" b="1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GB" sz="5200" b="1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32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8829518"/>
              </p:ext>
            </p:extLst>
          </p:nvPr>
        </p:nvGraphicFramePr>
        <p:xfrm>
          <a:off x="1692275" y="1422400"/>
          <a:ext cx="5867400" cy="139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10" name="CorelDRAW" r:id="rId3" imgW="4691160" imgH="3524400" progId="">
                  <p:embed/>
                </p:oleObj>
              </mc:Choice>
              <mc:Fallback>
                <p:oleObj name="CorelDRAW" r:id="rId3" imgW="4691160" imgH="352440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1422400"/>
                        <a:ext cx="5867400" cy="139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6607212"/>
              </p:ext>
            </p:extLst>
          </p:nvPr>
        </p:nvGraphicFramePr>
        <p:xfrm>
          <a:off x="1835150" y="4546600"/>
          <a:ext cx="5867400" cy="139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11" name="CorelDRAW" r:id="rId5" imgW="4691160" imgH="3524400" progId="">
                  <p:embed/>
                </p:oleObj>
              </mc:Choice>
              <mc:Fallback>
                <p:oleObj name="CorelDRAW" r:id="rId5" imgW="4691160" imgH="352440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150" y="4546600"/>
                        <a:ext cx="5867400" cy="139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4" name="Picture 6" descr="786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1938" y="0"/>
            <a:ext cx="576262" cy="206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8" descr="786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0"/>
            <a:ext cx="576262" cy="206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9" descr="hoa-5-canh-xinh.gi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038600"/>
            <a:ext cx="4762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11" descr="hoa-5-canh-xinh.gi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150" y="4019550"/>
            <a:ext cx="4762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307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5"/>
          <p:cNvSpPr txBox="1">
            <a:spLocks noChangeArrowheads="1"/>
          </p:cNvSpPr>
          <p:nvPr/>
        </p:nvSpPr>
        <p:spPr bwMode="auto">
          <a:xfrm>
            <a:off x="3489325" y="17891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479550" y="685800"/>
            <a:ext cx="4254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CC1C0A"/>
                </a:solidFill>
              </a:rPr>
              <a:t>*</a:t>
            </a:r>
            <a:r>
              <a:rPr lang="vi-VN" dirty="0" smtClean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003550" y="685800"/>
            <a:ext cx="4254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b="1" dirty="0" smtClean="0">
                <a:solidFill>
                  <a:srgbClr val="CC1C0A"/>
                </a:solidFill>
              </a:rPr>
              <a:t>*</a:t>
            </a:r>
            <a:r>
              <a:rPr lang="vi-VN" dirty="0" smtClean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717550" y="4292025"/>
            <a:ext cx="42545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sz="3200" b="1" dirty="0" smtClean="0">
              <a:solidFill>
                <a:srgbClr val="CC1C0A"/>
              </a:solidFill>
            </a:endParaRPr>
          </a:p>
          <a:p>
            <a:r>
              <a:rPr lang="vi-VN" dirty="0" smtClean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7118350" y="2631757"/>
            <a:ext cx="42545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600" dirty="0">
                <a:solidFill>
                  <a:srgbClr val="CC1C0A"/>
                </a:solidFill>
              </a:rPr>
              <a:t>-</a:t>
            </a:r>
            <a:r>
              <a:rPr lang="vi-VN" dirty="0" smtClean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1905000" y="4231957"/>
            <a:ext cx="425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vi-VN" dirty="0" smtClean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685801" y="326172"/>
            <a:ext cx="7772400" cy="4093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en-US" sz="3200" b="1" dirty="0" err="1" smtClean="0">
                <a:latin typeface="Times New Roman" pitchFamily="18" charset="0"/>
              </a:rPr>
              <a:t>Em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yêu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hòa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bình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yêu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đất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nước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Việt</a:t>
            </a:r>
            <a:r>
              <a:rPr lang="en-US" sz="3200" b="1" dirty="0" smtClean="0">
                <a:latin typeface="Times New Roman" pitchFamily="18" charset="0"/>
              </a:rPr>
              <a:t> Nam</a:t>
            </a:r>
            <a:endParaRPr lang="en-US" sz="4800" b="1" dirty="0" smtClean="0">
              <a:solidFill>
                <a:srgbClr val="CC1C0A"/>
              </a:solidFill>
              <a:latin typeface="Times New Roman" pitchFamily="18" charset="0"/>
            </a:endParaRPr>
          </a:p>
          <a:p>
            <a:pPr algn="just"/>
            <a:endParaRPr lang="en-US" sz="3200" b="1" dirty="0" smtClean="0">
              <a:latin typeface="Times New Roman" pitchFamily="18" charset="0"/>
            </a:endParaRPr>
          </a:p>
          <a:p>
            <a:pPr algn="just"/>
            <a:r>
              <a:rPr lang="en-US" sz="3200" b="1" dirty="0" err="1" smtClean="0">
                <a:latin typeface="Times New Roman" pitchFamily="18" charset="0"/>
              </a:rPr>
              <a:t>Yêu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từng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gốc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đa</a:t>
            </a:r>
            <a:r>
              <a:rPr lang="en-US" sz="3200" b="1" dirty="0" smtClean="0">
                <a:latin typeface="Times New Roman" pitchFamily="18" charset="0"/>
              </a:rPr>
              <a:t>, </a:t>
            </a:r>
            <a:r>
              <a:rPr lang="en-US" sz="3200" b="1" dirty="0" err="1" smtClean="0">
                <a:latin typeface="Times New Roman" pitchFamily="18" charset="0"/>
              </a:rPr>
              <a:t>bờ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tre</a:t>
            </a:r>
            <a:r>
              <a:rPr lang="en-US" sz="3200" b="1" dirty="0" smtClean="0">
                <a:latin typeface="Times New Roman" pitchFamily="18" charset="0"/>
              </a:rPr>
              <a:t>, </a:t>
            </a:r>
            <a:r>
              <a:rPr lang="en-US" sz="3200" b="1" dirty="0" err="1" smtClean="0">
                <a:latin typeface="Times New Roman" pitchFamily="18" charset="0"/>
              </a:rPr>
              <a:t>đường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làng</a:t>
            </a:r>
            <a:r>
              <a:rPr lang="en-US" sz="3200" b="1" dirty="0" smtClean="0">
                <a:latin typeface="Times New Roman" pitchFamily="18" charset="0"/>
              </a:rPr>
              <a:t>.</a:t>
            </a:r>
          </a:p>
          <a:p>
            <a:pPr algn="just"/>
            <a:endParaRPr lang="en-US" sz="3200" b="1" dirty="0" smtClean="0">
              <a:latin typeface="Times New Roman" pitchFamily="18" charset="0"/>
            </a:endParaRPr>
          </a:p>
          <a:p>
            <a:pPr algn="just"/>
            <a:r>
              <a:rPr lang="en-US" sz="3200" b="1" dirty="0" err="1" smtClean="0">
                <a:latin typeface="Times New Roman" pitchFamily="18" charset="0"/>
              </a:rPr>
              <a:t>Em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yê</a:t>
            </a:r>
            <a:r>
              <a:rPr lang="en-US" sz="3600" b="1" dirty="0" err="1" smtClean="0">
                <a:latin typeface="Times New Roman" pitchFamily="18" charset="0"/>
              </a:rPr>
              <a:t>u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xóm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nhỏ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nơi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mà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em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khôn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lớn</a:t>
            </a:r>
            <a:endParaRPr lang="en-US" sz="3200" b="1" dirty="0" smtClean="0">
              <a:latin typeface="Times New Roman" pitchFamily="18" charset="0"/>
            </a:endParaRPr>
          </a:p>
          <a:p>
            <a:pPr algn="just"/>
            <a:endParaRPr lang="en-US" sz="3200" b="1" dirty="0" smtClean="0">
              <a:latin typeface="Times New Roman" pitchFamily="18" charset="0"/>
            </a:endParaRPr>
          </a:p>
          <a:p>
            <a:pPr algn="just"/>
            <a:r>
              <a:rPr lang="en-US" sz="3200" b="1" dirty="0" err="1" smtClean="0">
                <a:latin typeface="Times New Roman" pitchFamily="18" charset="0"/>
              </a:rPr>
              <a:t>Yêu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những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mái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trường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rộn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rã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lời</a:t>
            </a:r>
            <a:r>
              <a:rPr lang="en-US" sz="3200" b="1" dirty="0" smtClean="0">
                <a:latin typeface="Times New Roman" pitchFamily="18" charset="0"/>
              </a:rPr>
              <a:t> ca.</a:t>
            </a:r>
          </a:p>
          <a:p>
            <a:pPr algn="just"/>
            <a:endParaRPr lang="en-US" sz="3200" dirty="0">
              <a:latin typeface="Times New Roman" pitchFamily="18" charset="0"/>
            </a:endParaRP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4603750" y="710625"/>
            <a:ext cx="4254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b="1" dirty="0" smtClean="0">
                <a:solidFill>
                  <a:srgbClr val="CC1C0A"/>
                </a:solidFill>
              </a:rPr>
              <a:t>*</a:t>
            </a:r>
            <a:r>
              <a:rPr lang="vi-VN" dirty="0" smtClean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2317750" y="609600"/>
            <a:ext cx="42545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600" dirty="0">
                <a:solidFill>
                  <a:srgbClr val="CC1C0A"/>
                </a:solidFill>
              </a:rPr>
              <a:t>-</a:t>
            </a:r>
            <a:r>
              <a:rPr lang="vi-VN" dirty="0" smtClean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3917950" y="609600"/>
            <a:ext cx="42545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600" dirty="0">
                <a:solidFill>
                  <a:srgbClr val="CC1C0A"/>
                </a:solidFill>
              </a:rPr>
              <a:t>-</a:t>
            </a:r>
            <a:r>
              <a:rPr lang="vi-VN" dirty="0" smtClean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6356350" y="650557"/>
            <a:ext cx="42545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600" dirty="0">
                <a:solidFill>
                  <a:srgbClr val="CC1C0A"/>
                </a:solidFill>
              </a:rPr>
              <a:t>-</a:t>
            </a:r>
            <a:r>
              <a:rPr lang="vi-VN" dirty="0" smtClean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7346950" y="574357"/>
            <a:ext cx="42545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600" dirty="0">
                <a:solidFill>
                  <a:srgbClr val="CC1C0A"/>
                </a:solidFill>
              </a:rPr>
              <a:t>-</a:t>
            </a:r>
            <a:r>
              <a:rPr lang="vi-VN" dirty="0" smtClean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2" name="Text Box 4"/>
          <p:cNvSpPr txBox="1">
            <a:spLocks noChangeArrowheads="1"/>
          </p:cNvSpPr>
          <p:nvPr/>
        </p:nvSpPr>
        <p:spPr bwMode="auto">
          <a:xfrm>
            <a:off x="2546350" y="1600200"/>
            <a:ext cx="42545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600" dirty="0">
                <a:solidFill>
                  <a:srgbClr val="CC1C0A"/>
                </a:solidFill>
              </a:rPr>
              <a:t>-</a:t>
            </a:r>
            <a:r>
              <a:rPr lang="vi-VN" dirty="0" smtClean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2362200" y="2590800"/>
            <a:ext cx="42545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600" dirty="0">
                <a:solidFill>
                  <a:srgbClr val="CC1C0A"/>
                </a:solidFill>
              </a:rPr>
              <a:t>-</a:t>
            </a:r>
            <a:r>
              <a:rPr lang="vi-VN" dirty="0" smtClean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4" name="Text Box 4"/>
          <p:cNvSpPr txBox="1">
            <a:spLocks noChangeArrowheads="1"/>
          </p:cNvSpPr>
          <p:nvPr/>
        </p:nvSpPr>
        <p:spPr bwMode="auto">
          <a:xfrm>
            <a:off x="2927350" y="3622357"/>
            <a:ext cx="42545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600" dirty="0">
                <a:solidFill>
                  <a:srgbClr val="CC1C0A"/>
                </a:solidFill>
              </a:rPr>
              <a:t>-</a:t>
            </a:r>
            <a:r>
              <a:rPr lang="vi-VN" dirty="0" smtClean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3917950" y="2631757"/>
            <a:ext cx="42545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600" dirty="0">
                <a:solidFill>
                  <a:srgbClr val="CC1C0A"/>
                </a:solidFill>
              </a:rPr>
              <a:t>-</a:t>
            </a:r>
            <a:r>
              <a:rPr lang="vi-VN" dirty="0" smtClean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6" name="Text Box 4"/>
          <p:cNvSpPr txBox="1">
            <a:spLocks noChangeArrowheads="1"/>
          </p:cNvSpPr>
          <p:nvPr/>
        </p:nvSpPr>
        <p:spPr bwMode="auto">
          <a:xfrm>
            <a:off x="6584950" y="1600200"/>
            <a:ext cx="42545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600" dirty="0">
                <a:solidFill>
                  <a:srgbClr val="CC1C0A"/>
                </a:solidFill>
              </a:rPr>
              <a:t>-</a:t>
            </a:r>
            <a:r>
              <a:rPr lang="vi-VN" dirty="0" smtClean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5289550" y="1641157"/>
            <a:ext cx="42545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600" dirty="0">
                <a:solidFill>
                  <a:srgbClr val="CC1C0A"/>
                </a:solidFill>
              </a:rPr>
              <a:t>-</a:t>
            </a:r>
            <a:r>
              <a:rPr lang="vi-VN" dirty="0" smtClean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8" name="Text Box 4"/>
          <p:cNvSpPr txBox="1">
            <a:spLocks noChangeArrowheads="1"/>
          </p:cNvSpPr>
          <p:nvPr/>
        </p:nvSpPr>
        <p:spPr bwMode="auto">
          <a:xfrm>
            <a:off x="3917950" y="1564957"/>
            <a:ext cx="42545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600" dirty="0">
                <a:solidFill>
                  <a:srgbClr val="CC1C0A"/>
                </a:solidFill>
              </a:rPr>
              <a:t>-</a:t>
            </a:r>
            <a:r>
              <a:rPr lang="vi-VN" dirty="0" smtClean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9" name="Text Box 4"/>
          <p:cNvSpPr txBox="1">
            <a:spLocks noChangeArrowheads="1"/>
          </p:cNvSpPr>
          <p:nvPr/>
        </p:nvSpPr>
        <p:spPr bwMode="auto">
          <a:xfrm>
            <a:off x="6813550" y="3657600"/>
            <a:ext cx="42545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600" dirty="0">
                <a:solidFill>
                  <a:srgbClr val="CC1C0A"/>
                </a:solidFill>
              </a:rPr>
              <a:t>-</a:t>
            </a:r>
            <a:r>
              <a:rPr lang="vi-VN" dirty="0" smtClean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0" name="Text Box 4"/>
          <p:cNvSpPr txBox="1">
            <a:spLocks noChangeArrowheads="1"/>
          </p:cNvSpPr>
          <p:nvPr/>
        </p:nvSpPr>
        <p:spPr bwMode="auto">
          <a:xfrm>
            <a:off x="6127750" y="3622357"/>
            <a:ext cx="42545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600" dirty="0">
                <a:solidFill>
                  <a:srgbClr val="CC1C0A"/>
                </a:solidFill>
              </a:rPr>
              <a:t>-</a:t>
            </a:r>
            <a:r>
              <a:rPr lang="vi-VN" dirty="0" smtClean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1" name="Text Box 4"/>
          <p:cNvSpPr txBox="1">
            <a:spLocks noChangeArrowheads="1"/>
          </p:cNvSpPr>
          <p:nvPr/>
        </p:nvSpPr>
        <p:spPr bwMode="auto">
          <a:xfrm>
            <a:off x="4908550" y="3622357"/>
            <a:ext cx="42545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600" dirty="0">
                <a:solidFill>
                  <a:srgbClr val="CC1C0A"/>
                </a:solidFill>
              </a:rPr>
              <a:t>-</a:t>
            </a:r>
            <a:r>
              <a:rPr lang="vi-VN" dirty="0" smtClean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2" name="Text Box 4"/>
          <p:cNvSpPr txBox="1">
            <a:spLocks noChangeArrowheads="1"/>
          </p:cNvSpPr>
          <p:nvPr/>
        </p:nvSpPr>
        <p:spPr bwMode="auto">
          <a:xfrm>
            <a:off x="5975350" y="2631757"/>
            <a:ext cx="42545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600" dirty="0">
                <a:solidFill>
                  <a:srgbClr val="CC1C0A"/>
                </a:solidFill>
              </a:rPr>
              <a:t>-</a:t>
            </a:r>
            <a:r>
              <a:rPr lang="vi-VN" dirty="0" smtClean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3" name="Text Box 4"/>
          <p:cNvSpPr txBox="1">
            <a:spLocks noChangeArrowheads="1"/>
          </p:cNvSpPr>
          <p:nvPr/>
        </p:nvSpPr>
        <p:spPr bwMode="auto">
          <a:xfrm>
            <a:off x="7086600" y="685800"/>
            <a:ext cx="4254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b="1" dirty="0" smtClean="0">
                <a:solidFill>
                  <a:srgbClr val="CC1C0A"/>
                </a:solidFill>
              </a:rPr>
              <a:t>*</a:t>
            </a:r>
            <a:r>
              <a:rPr lang="vi-VN" dirty="0" smtClean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6" name="Text Box 4"/>
          <p:cNvSpPr txBox="1">
            <a:spLocks noChangeArrowheads="1"/>
          </p:cNvSpPr>
          <p:nvPr/>
        </p:nvSpPr>
        <p:spPr bwMode="auto">
          <a:xfrm>
            <a:off x="5213350" y="2691825"/>
            <a:ext cx="4254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b="1" dirty="0" smtClean="0">
                <a:solidFill>
                  <a:srgbClr val="CC1C0A"/>
                </a:solidFill>
              </a:rPr>
              <a:t>*</a:t>
            </a:r>
            <a:r>
              <a:rPr lang="vi-VN" dirty="0" smtClean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7" name="Text Box 4"/>
          <p:cNvSpPr txBox="1">
            <a:spLocks noChangeArrowheads="1"/>
          </p:cNvSpPr>
          <p:nvPr/>
        </p:nvSpPr>
        <p:spPr bwMode="auto">
          <a:xfrm>
            <a:off x="3124200" y="2691825"/>
            <a:ext cx="4254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b="1" dirty="0" smtClean="0">
                <a:solidFill>
                  <a:srgbClr val="CC1C0A"/>
                </a:solidFill>
              </a:rPr>
              <a:t>*</a:t>
            </a:r>
            <a:r>
              <a:rPr lang="vi-VN" dirty="0" smtClean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8" name="Text Box 4"/>
          <p:cNvSpPr txBox="1">
            <a:spLocks noChangeArrowheads="1"/>
          </p:cNvSpPr>
          <p:nvPr/>
        </p:nvSpPr>
        <p:spPr bwMode="auto">
          <a:xfrm>
            <a:off x="4419600" y="1701225"/>
            <a:ext cx="4254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b="1" dirty="0" smtClean="0">
                <a:solidFill>
                  <a:srgbClr val="CC1C0A"/>
                </a:solidFill>
              </a:rPr>
              <a:t>*</a:t>
            </a:r>
            <a:r>
              <a:rPr lang="vi-VN" dirty="0" smtClean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9" name="Text Box 4"/>
          <p:cNvSpPr txBox="1">
            <a:spLocks noChangeArrowheads="1"/>
          </p:cNvSpPr>
          <p:nvPr/>
        </p:nvSpPr>
        <p:spPr bwMode="auto">
          <a:xfrm>
            <a:off x="1555750" y="2691825"/>
            <a:ext cx="4254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b="1" dirty="0" smtClean="0">
                <a:solidFill>
                  <a:srgbClr val="CC1C0A"/>
                </a:solidFill>
              </a:rPr>
              <a:t>*</a:t>
            </a:r>
            <a:r>
              <a:rPr lang="vi-VN" dirty="0" smtClean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0" name="Text Box 4"/>
          <p:cNvSpPr txBox="1">
            <a:spLocks noChangeArrowheads="1"/>
          </p:cNvSpPr>
          <p:nvPr/>
        </p:nvSpPr>
        <p:spPr bwMode="auto">
          <a:xfrm>
            <a:off x="6280150" y="1676400"/>
            <a:ext cx="4254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b="1" dirty="0" smtClean="0">
                <a:solidFill>
                  <a:srgbClr val="CC1C0A"/>
                </a:solidFill>
              </a:rPr>
              <a:t>*</a:t>
            </a:r>
            <a:r>
              <a:rPr lang="vi-VN" dirty="0" smtClean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1" name="Text Box 4"/>
          <p:cNvSpPr txBox="1">
            <a:spLocks noChangeArrowheads="1"/>
          </p:cNvSpPr>
          <p:nvPr/>
        </p:nvSpPr>
        <p:spPr bwMode="auto">
          <a:xfrm>
            <a:off x="3155950" y="1676400"/>
            <a:ext cx="4254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b="1" dirty="0" smtClean="0">
                <a:solidFill>
                  <a:srgbClr val="CC1C0A"/>
                </a:solidFill>
              </a:rPr>
              <a:t>*</a:t>
            </a:r>
            <a:r>
              <a:rPr lang="vi-VN" dirty="0" smtClean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2" name="Text Box 4"/>
          <p:cNvSpPr txBox="1">
            <a:spLocks noChangeArrowheads="1"/>
          </p:cNvSpPr>
          <p:nvPr/>
        </p:nvSpPr>
        <p:spPr bwMode="auto">
          <a:xfrm>
            <a:off x="1708150" y="1676400"/>
            <a:ext cx="4254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b="1" dirty="0" smtClean="0">
                <a:solidFill>
                  <a:srgbClr val="CC1C0A"/>
                </a:solidFill>
              </a:rPr>
              <a:t>*</a:t>
            </a:r>
            <a:r>
              <a:rPr lang="vi-VN" dirty="0" smtClean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3" name="Text Box 4"/>
          <p:cNvSpPr txBox="1">
            <a:spLocks noChangeArrowheads="1"/>
          </p:cNvSpPr>
          <p:nvPr/>
        </p:nvSpPr>
        <p:spPr bwMode="auto">
          <a:xfrm>
            <a:off x="6553200" y="3657600"/>
            <a:ext cx="4254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b="1" dirty="0" smtClean="0">
                <a:solidFill>
                  <a:srgbClr val="CC1C0A"/>
                </a:solidFill>
              </a:rPr>
              <a:t>*</a:t>
            </a:r>
            <a:r>
              <a:rPr lang="vi-VN" dirty="0" smtClean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4" name="Text Box 4"/>
          <p:cNvSpPr txBox="1">
            <a:spLocks noChangeArrowheads="1"/>
          </p:cNvSpPr>
          <p:nvPr/>
        </p:nvSpPr>
        <p:spPr bwMode="auto">
          <a:xfrm>
            <a:off x="5594350" y="3682425"/>
            <a:ext cx="4254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b="1" dirty="0" smtClean="0">
                <a:solidFill>
                  <a:srgbClr val="CC1C0A"/>
                </a:solidFill>
              </a:rPr>
              <a:t>*</a:t>
            </a:r>
            <a:r>
              <a:rPr lang="vi-VN" dirty="0" smtClean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5" name="Text Box 4"/>
          <p:cNvSpPr txBox="1">
            <a:spLocks noChangeArrowheads="1"/>
          </p:cNvSpPr>
          <p:nvPr/>
        </p:nvSpPr>
        <p:spPr bwMode="auto">
          <a:xfrm>
            <a:off x="3765550" y="3682425"/>
            <a:ext cx="4254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b="1" dirty="0" smtClean="0">
                <a:solidFill>
                  <a:srgbClr val="CC1C0A"/>
                </a:solidFill>
              </a:rPr>
              <a:t>*</a:t>
            </a:r>
            <a:r>
              <a:rPr lang="vi-VN" dirty="0" smtClean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6" name="Text Box 4"/>
          <p:cNvSpPr txBox="1">
            <a:spLocks noChangeArrowheads="1"/>
          </p:cNvSpPr>
          <p:nvPr/>
        </p:nvSpPr>
        <p:spPr bwMode="auto">
          <a:xfrm>
            <a:off x="1784350" y="3733800"/>
            <a:ext cx="4254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b="1" dirty="0" smtClean="0">
                <a:solidFill>
                  <a:srgbClr val="CC1C0A"/>
                </a:solidFill>
              </a:rPr>
              <a:t>*</a:t>
            </a:r>
            <a:r>
              <a:rPr lang="vi-VN" dirty="0" smtClean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7" name="Text Box 4"/>
          <p:cNvSpPr txBox="1">
            <a:spLocks noChangeArrowheads="1"/>
          </p:cNvSpPr>
          <p:nvPr/>
        </p:nvSpPr>
        <p:spPr bwMode="auto">
          <a:xfrm>
            <a:off x="6813550" y="2667000"/>
            <a:ext cx="4254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b="1" dirty="0" smtClean="0">
                <a:solidFill>
                  <a:srgbClr val="CC1C0A"/>
                </a:solidFill>
              </a:rPr>
              <a:t>*</a:t>
            </a:r>
            <a:r>
              <a:rPr lang="vi-VN" dirty="0" smtClean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9644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870080" y="3124200"/>
            <a:ext cx="7491153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GB" sz="5200" b="1" i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GB" sz="5200" b="1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5200" b="1" i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GB" sz="5200" b="1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5200" b="1" i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GB" sz="5200" b="1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5200" b="1" i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gõ</a:t>
            </a:r>
            <a:r>
              <a:rPr lang="en-GB" sz="5200" b="1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5200" b="1" i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GB" sz="5200" b="1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5200" b="1" i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phách</a:t>
            </a:r>
            <a:endParaRPr lang="en-GB" sz="5200" b="1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GB" sz="5200" b="1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32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8829518"/>
              </p:ext>
            </p:extLst>
          </p:nvPr>
        </p:nvGraphicFramePr>
        <p:xfrm>
          <a:off x="1692275" y="1422400"/>
          <a:ext cx="5867400" cy="139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8" name="CorelDRAW" r:id="rId3" imgW="4691160" imgH="3524400" progId="">
                  <p:embed/>
                </p:oleObj>
              </mc:Choice>
              <mc:Fallback>
                <p:oleObj name="CorelDRAW" r:id="rId3" imgW="4691160" imgH="3524400" progId="">
                  <p:embed/>
                  <p:pic>
                    <p:nvPicPr>
                      <p:cNvPr id="0" name="Picture 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1422400"/>
                        <a:ext cx="5867400" cy="139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6607212"/>
              </p:ext>
            </p:extLst>
          </p:nvPr>
        </p:nvGraphicFramePr>
        <p:xfrm>
          <a:off x="1835150" y="4546600"/>
          <a:ext cx="5867400" cy="139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9" name="CorelDRAW" r:id="rId5" imgW="4691160" imgH="3524400" progId="">
                  <p:embed/>
                </p:oleObj>
              </mc:Choice>
              <mc:Fallback>
                <p:oleObj name="CorelDRAW" r:id="rId5" imgW="4691160" imgH="3524400" progId="">
                  <p:embed/>
                  <p:pic>
                    <p:nvPicPr>
                      <p:cNvPr id="0" name="Picture 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150" y="4546600"/>
                        <a:ext cx="5867400" cy="139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4" name="Picture 6" descr="786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1938" y="0"/>
            <a:ext cx="576262" cy="206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8" descr="786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0"/>
            <a:ext cx="576262" cy="206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9" descr="hoa-5-canh-xinh.gi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038600"/>
            <a:ext cx="4762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11" descr="hoa-5-canh-xinh.gi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150" y="4019550"/>
            <a:ext cx="4762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307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1 (19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0"/>
            <a:ext cx="94122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5" name="Picture 3" descr="1 (2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72600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796" name="AutoShape 4"/>
          <p:cNvSpPr>
            <a:spLocks noChangeArrowheads="1"/>
          </p:cNvSpPr>
          <p:nvPr/>
        </p:nvSpPr>
        <p:spPr bwMode="auto">
          <a:xfrm>
            <a:off x="762000" y="1530927"/>
            <a:ext cx="5715000" cy="2057400"/>
          </a:xfrm>
          <a:prstGeom prst="cloudCallout">
            <a:avLst>
              <a:gd name="adj1" fmla="val 78806"/>
              <a:gd name="adj2" fmla="val 136111"/>
            </a:avLst>
          </a:prstGeom>
          <a:gradFill rotWithShape="1">
            <a:gsLst>
              <a:gs pos="0">
                <a:schemeClr val="bg1"/>
              </a:gs>
              <a:gs pos="100000">
                <a:srgbClr val="FF33CC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eaLnBrk="0" hangingPunct="0"/>
            <a:r>
              <a:rPr lang="en-US" sz="3200" b="1" i="1" dirty="0" err="1">
                <a:solidFill>
                  <a:srgbClr val="FF0066"/>
                </a:solidFill>
                <a:latin typeface="Times New Roman" pitchFamily="18" charset="0"/>
              </a:rPr>
              <a:t>Hát</a:t>
            </a:r>
            <a:r>
              <a:rPr lang="en-US" sz="3200" b="1" i="1" dirty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FF0066"/>
                </a:solidFill>
                <a:latin typeface="Times New Roman" pitchFamily="18" charset="0"/>
              </a:rPr>
              <a:t>kết</a:t>
            </a:r>
            <a:r>
              <a:rPr lang="en-US" sz="3200" b="1" i="1" dirty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FF0066"/>
                </a:solidFill>
                <a:latin typeface="Times New Roman" pitchFamily="18" charset="0"/>
              </a:rPr>
              <a:t>hợp</a:t>
            </a:r>
            <a:r>
              <a:rPr lang="en-US" sz="3200" b="1" i="1" dirty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FF0066"/>
                </a:solidFill>
                <a:latin typeface="Times New Roman" pitchFamily="18" charset="0"/>
              </a:rPr>
              <a:t>vận</a:t>
            </a:r>
            <a:r>
              <a:rPr lang="en-US" sz="3200" b="1" i="1" dirty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FF0066"/>
                </a:solidFill>
                <a:latin typeface="Times New Roman" pitchFamily="18" charset="0"/>
              </a:rPr>
              <a:t>động</a:t>
            </a:r>
            <a:r>
              <a:rPr lang="en-US" sz="3200" b="1" i="1" dirty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FF0066"/>
                </a:solidFill>
                <a:latin typeface="Times New Roman" pitchFamily="18" charset="0"/>
              </a:rPr>
              <a:t>theo</a:t>
            </a:r>
            <a:r>
              <a:rPr lang="en-US" sz="3200" b="1" i="1" dirty="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rgbClr val="FF0066"/>
                </a:solidFill>
                <a:latin typeface="Times New Roman" pitchFamily="18" charset="0"/>
              </a:rPr>
              <a:t>nhạc</a:t>
            </a:r>
            <a:r>
              <a:rPr lang="en-US" sz="3200" b="1" i="1" dirty="0" smtClean="0">
                <a:solidFill>
                  <a:srgbClr val="FF0066"/>
                </a:solidFill>
                <a:latin typeface="Times New Roman" pitchFamily="18" charset="0"/>
              </a:rPr>
              <a:t>: (</a:t>
            </a:r>
            <a:r>
              <a:rPr lang="en-US" sz="3200" b="1" i="1" dirty="0" err="1" smtClean="0">
                <a:solidFill>
                  <a:srgbClr val="FF0066"/>
                </a:solidFill>
                <a:latin typeface="Times New Roman" pitchFamily="18" charset="0"/>
              </a:rPr>
              <a:t>Nhóm</a:t>
            </a:r>
            <a:r>
              <a:rPr lang="en-US" sz="3200" b="1" i="1" dirty="0" smtClean="0">
                <a:solidFill>
                  <a:srgbClr val="FF0066"/>
                </a:solidFill>
                <a:latin typeface="Times New Roman" pitchFamily="18" charset="0"/>
              </a:rPr>
              <a:t>)   </a:t>
            </a:r>
            <a:endParaRPr lang="en-US" sz="3200" i="1" baseline="-25000" dirty="0">
              <a:solidFill>
                <a:srgbClr val="FF0066"/>
              </a:solidFill>
              <a:latin typeface="Times New Roman" pitchFamily="18" charset="0"/>
            </a:endParaRPr>
          </a:p>
        </p:txBody>
      </p:sp>
      <p:pic>
        <p:nvPicPr>
          <p:cNvPr id="11" name="Picture 6" descr="bc82553a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876299"/>
            <a:ext cx="1381125" cy="1714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2" descr="not nhac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72000" y="3276600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1" descr="not nhac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86200" y="3276600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8" descr="chuon chuon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445800">
            <a:off x="182859" y="2026169"/>
            <a:ext cx="1150937" cy="114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7" descr="chuon chuon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14574">
            <a:off x="4103286" y="599942"/>
            <a:ext cx="1150938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6" descr="bc82553a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675" y="4991099"/>
            <a:ext cx="1381125" cy="1714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not nhac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400425" y="3200400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1" descr="not nhac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714625" y="3200400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2" descr="not nhac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81600" y="3352800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2" descr="not nhac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00800" y="3352800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2" descr="not nhac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15000" y="3352800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8" descr="joyhorn[1]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7656">
            <a:off x="21148" y="249748"/>
            <a:ext cx="1447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8" descr="joyhorn[1]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778057">
            <a:off x="7171097" y="5494697"/>
            <a:ext cx="1447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7" descr="chuon chuon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14574">
            <a:off x="7852176" y="3137033"/>
            <a:ext cx="1150938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7" descr="chuon chuon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46288">
            <a:off x="366596" y="4945862"/>
            <a:ext cx="1150938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62008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33796"/>
                                        </p:tgtEl>
                                      </p:cBhvr>
                                      <p:by x="109000" y="109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/>
      <p:bldP spid="33796" grpId="1" animBg="1"/>
      <p:bldP spid="33796" grpId="2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632</TotalTime>
  <Words>359</Words>
  <Application>Microsoft Office PowerPoint</Application>
  <PresentationFormat>On-screen Show (4:3)</PresentationFormat>
  <Paragraphs>85</Paragraphs>
  <Slides>18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7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32" baseType="lpstr">
      <vt:lpstr>.VnClarendonH</vt:lpstr>
      <vt:lpstr>.VnTime</vt:lpstr>
      <vt:lpstr>Arial</vt:lpstr>
      <vt:lpstr>Calibri</vt:lpstr>
      <vt:lpstr>Times New Roman</vt:lpstr>
      <vt:lpstr>Webdings</vt:lpstr>
      <vt:lpstr>Office Theme</vt:lpstr>
      <vt:lpstr>1_Office Theme</vt:lpstr>
      <vt:lpstr>6_Office Theme</vt:lpstr>
      <vt:lpstr>7_Office Theme</vt:lpstr>
      <vt:lpstr>Default Design</vt:lpstr>
      <vt:lpstr>1_Default Design</vt:lpstr>
      <vt:lpstr>2_Default Design</vt:lpstr>
      <vt:lpstr>CorelDRAW</vt:lpstr>
      <vt:lpstr>PHÒNG GIÁO DỤC VÀ ĐÀO TẠO HUYỆN VĨNH BẢO            TRƯỜNG TIỂU HỌC VĨNH PHONG TIỀN PHONG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VÀ ĐÀO TẠO QUẬN HOÀNG MAI            TRƯỜNG TIỂU HỌC MAI ĐỘNG</dc:title>
  <dc:creator>Dell</dc:creator>
  <cp:lastModifiedBy>Administrator</cp:lastModifiedBy>
  <cp:revision>111</cp:revision>
  <dcterms:created xsi:type="dcterms:W3CDTF">2006-08-16T00:00:00Z</dcterms:created>
  <dcterms:modified xsi:type="dcterms:W3CDTF">2023-03-19T15:55:09Z</dcterms:modified>
</cp:coreProperties>
</file>