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709" r:id="rId4"/>
    <p:sldMasterId id="2147483721" r:id="rId5"/>
    <p:sldMasterId id="2147483745" r:id="rId6"/>
    <p:sldMasterId id="2147483758" r:id="rId7"/>
    <p:sldMasterId id="2147483770" r:id="rId8"/>
  </p:sldMasterIdLst>
  <p:notesMasterIdLst>
    <p:notesMasterId r:id="rId20"/>
  </p:notesMasterIdLst>
  <p:sldIdLst>
    <p:sldId id="304" r:id="rId9"/>
    <p:sldId id="317" r:id="rId10"/>
    <p:sldId id="305" r:id="rId11"/>
    <p:sldId id="321" r:id="rId12"/>
    <p:sldId id="306" r:id="rId13"/>
    <p:sldId id="315" r:id="rId14"/>
    <p:sldId id="275" r:id="rId15"/>
    <p:sldId id="311" r:id="rId16"/>
    <p:sldId id="319" r:id="rId17"/>
    <p:sldId id="320" r:id="rId18"/>
    <p:sldId id="297" r:id="rId19"/>
  </p:sldIdLst>
  <p:sldSz cx="18288000" cy="10287000"/>
  <p:notesSz cx="6858000" cy="9144000"/>
  <p:embeddedFontLst>
    <p:embeddedFont>
      <p:font typeface="Calibri" pitchFamily="34" charset="0"/>
      <p:regular r:id="rId21"/>
      <p:bold r:id="rId22"/>
      <p:italic r:id="rId23"/>
      <p:boldItalic r:id="rId24"/>
    </p:embeddedFont>
    <p:embeddedFont>
      <p:font typeface="Cambria Math" pitchFamily="18" charset="0"/>
      <p:regular r:id="rId25"/>
    </p:embeddedFont>
    <p:embeddedFont>
      <p:font typeface="Calibri Light" pitchFamily="34" charset="0"/>
      <p:regular r:id="rId26"/>
      <p:italic r:id="rId27"/>
    </p:embeddedFont>
  </p:embeddedFontLst>
  <p:defaultTextStyle>
    <a:defPPr>
      <a:defRPr lang="en-US"/>
    </a:defPPr>
    <a:lvl1pPr marL="0" algn="l" defTabSz="913577" rtl="0" eaLnBrk="1" latinLnBrk="0" hangingPunct="1">
      <a:defRPr sz="1800" kern="1200">
        <a:solidFill>
          <a:schemeClr val="tx1"/>
        </a:solidFill>
        <a:latin typeface="+mn-lt"/>
        <a:ea typeface="+mn-ea"/>
        <a:cs typeface="+mn-cs"/>
      </a:defRPr>
    </a:lvl1pPr>
    <a:lvl2pPr marL="456795" algn="l" defTabSz="913577" rtl="0" eaLnBrk="1" latinLnBrk="0" hangingPunct="1">
      <a:defRPr sz="1800" kern="1200">
        <a:solidFill>
          <a:schemeClr val="tx1"/>
        </a:solidFill>
        <a:latin typeface="+mn-lt"/>
        <a:ea typeface="+mn-ea"/>
        <a:cs typeface="+mn-cs"/>
      </a:defRPr>
    </a:lvl2pPr>
    <a:lvl3pPr marL="913577" algn="l" defTabSz="913577" rtl="0" eaLnBrk="1" latinLnBrk="0" hangingPunct="1">
      <a:defRPr sz="1800" kern="1200">
        <a:solidFill>
          <a:schemeClr val="tx1"/>
        </a:solidFill>
        <a:latin typeface="+mn-lt"/>
        <a:ea typeface="+mn-ea"/>
        <a:cs typeface="+mn-cs"/>
      </a:defRPr>
    </a:lvl3pPr>
    <a:lvl4pPr marL="1370372" algn="l" defTabSz="913577" rtl="0" eaLnBrk="1" latinLnBrk="0" hangingPunct="1">
      <a:defRPr sz="1800" kern="1200">
        <a:solidFill>
          <a:schemeClr val="tx1"/>
        </a:solidFill>
        <a:latin typeface="+mn-lt"/>
        <a:ea typeface="+mn-ea"/>
        <a:cs typeface="+mn-cs"/>
      </a:defRPr>
    </a:lvl4pPr>
    <a:lvl5pPr marL="1827153" algn="l" defTabSz="913577" rtl="0" eaLnBrk="1" latinLnBrk="0" hangingPunct="1">
      <a:defRPr sz="1800" kern="1200">
        <a:solidFill>
          <a:schemeClr val="tx1"/>
        </a:solidFill>
        <a:latin typeface="+mn-lt"/>
        <a:ea typeface="+mn-ea"/>
        <a:cs typeface="+mn-cs"/>
      </a:defRPr>
    </a:lvl5pPr>
    <a:lvl6pPr marL="2283948" algn="l" defTabSz="913577" rtl="0" eaLnBrk="1" latinLnBrk="0" hangingPunct="1">
      <a:defRPr sz="1800" kern="1200">
        <a:solidFill>
          <a:schemeClr val="tx1"/>
        </a:solidFill>
        <a:latin typeface="+mn-lt"/>
        <a:ea typeface="+mn-ea"/>
        <a:cs typeface="+mn-cs"/>
      </a:defRPr>
    </a:lvl6pPr>
    <a:lvl7pPr marL="2740739" algn="l" defTabSz="913577" rtl="0" eaLnBrk="1" latinLnBrk="0" hangingPunct="1">
      <a:defRPr sz="1800" kern="1200">
        <a:solidFill>
          <a:schemeClr val="tx1"/>
        </a:solidFill>
        <a:latin typeface="+mn-lt"/>
        <a:ea typeface="+mn-ea"/>
        <a:cs typeface="+mn-cs"/>
      </a:defRPr>
    </a:lvl7pPr>
    <a:lvl8pPr marL="3197525" algn="l" defTabSz="913577" rtl="0" eaLnBrk="1" latinLnBrk="0" hangingPunct="1">
      <a:defRPr sz="1800" kern="1200">
        <a:solidFill>
          <a:schemeClr val="tx1"/>
        </a:solidFill>
        <a:latin typeface="+mn-lt"/>
        <a:ea typeface="+mn-ea"/>
        <a:cs typeface="+mn-cs"/>
      </a:defRPr>
    </a:lvl8pPr>
    <a:lvl9pPr marL="3654306" algn="l" defTabSz="9135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B17"/>
    <a:srgbClr val="F46A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94622" autoAdjust="0"/>
  </p:normalViewPr>
  <p:slideViewPr>
    <p:cSldViewPr>
      <p:cViewPr varScale="1">
        <p:scale>
          <a:sx n="46" d="100"/>
          <a:sy n="46" d="100"/>
        </p:scale>
        <p:origin x="-76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font" Target="fonts/font4.fntdata"/><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524384-7F17-4D0B-928D-4AFBD263FD94}" type="datetimeFigureOut">
              <a:rPr lang="en-US" smtClean="0"/>
              <a:t>12/5/2023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00C94-6DE3-4E3D-BF9B-F762CBCAF788}" type="slidenum">
              <a:rPr lang="en-US" smtClean="0"/>
              <a:t>‹#›</a:t>
            </a:fld>
            <a:endParaRPr lang="en-US"/>
          </a:p>
        </p:txBody>
      </p:sp>
    </p:spTree>
    <p:extLst>
      <p:ext uri="{BB962C8B-B14F-4D97-AF65-F5344CB8AC3E}">
        <p14:creationId xmlns:p14="http://schemas.microsoft.com/office/powerpoint/2010/main" val="2224082501"/>
      </p:ext>
    </p:extLst>
  </p:cSld>
  <p:clrMap bg1="lt1" tx1="dk1" bg2="lt2" tx2="dk2" accent1="accent1" accent2="accent2" accent3="accent3" accent4="accent4" accent5="accent5" accent6="accent6" hlink="hlink" folHlink="folHlink"/>
  <p:notesStyle>
    <a:lvl1pPr marL="0" algn="l" defTabSz="913577" rtl="0" eaLnBrk="1" latinLnBrk="0" hangingPunct="1">
      <a:defRPr sz="1200" kern="1200">
        <a:solidFill>
          <a:schemeClr val="tx1"/>
        </a:solidFill>
        <a:latin typeface="+mn-lt"/>
        <a:ea typeface="+mn-ea"/>
        <a:cs typeface="+mn-cs"/>
      </a:defRPr>
    </a:lvl1pPr>
    <a:lvl2pPr marL="456795" algn="l" defTabSz="913577" rtl="0" eaLnBrk="1" latinLnBrk="0" hangingPunct="1">
      <a:defRPr sz="1200" kern="1200">
        <a:solidFill>
          <a:schemeClr val="tx1"/>
        </a:solidFill>
        <a:latin typeface="+mn-lt"/>
        <a:ea typeface="+mn-ea"/>
        <a:cs typeface="+mn-cs"/>
      </a:defRPr>
    </a:lvl2pPr>
    <a:lvl3pPr marL="913577" algn="l" defTabSz="913577" rtl="0" eaLnBrk="1" latinLnBrk="0" hangingPunct="1">
      <a:defRPr sz="1200" kern="1200">
        <a:solidFill>
          <a:schemeClr val="tx1"/>
        </a:solidFill>
        <a:latin typeface="+mn-lt"/>
        <a:ea typeface="+mn-ea"/>
        <a:cs typeface="+mn-cs"/>
      </a:defRPr>
    </a:lvl3pPr>
    <a:lvl4pPr marL="1370372" algn="l" defTabSz="913577" rtl="0" eaLnBrk="1" latinLnBrk="0" hangingPunct="1">
      <a:defRPr sz="1200" kern="1200">
        <a:solidFill>
          <a:schemeClr val="tx1"/>
        </a:solidFill>
        <a:latin typeface="+mn-lt"/>
        <a:ea typeface="+mn-ea"/>
        <a:cs typeface="+mn-cs"/>
      </a:defRPr>
    </a:lvl4pPr>
    <a:lvl5pPr marL="1827153" algn="l" defTabSz="913577" rtl="0" eaLnBrk="1" latinLnBrk="0" hangingPunct="1">
      <a:defRPr sz="1200" kern="1200">
        <a:solidFill>
          <a:schemeClr val="tx1"/>
        </a:solidFill>
        <a:latin typeface="+mn-lt"/>
        <a:ea typeface="+mn-ea"/>
        <a:cs typeface="+mn-cs"/>
      </a:defRPr>
    </a:lvl5pPr>
    <a:lvl6pPr marL="2283948" algn="l" defTabSz="913577" rtl="0" eaLnBrk="1" latinLnBrk="0" hangingPunct="1">
      <a:defRPr sz="1200" kern="1200">
        <a:solidFill>
          <a:schemeClr val="tx1"/>
        </a:solidFill>
        <a:latin typeface="+mn-lt"/>
        <a:ea typeface="+mn-ea"/>
        <a:cs typeface="+mn-cs"/>
      </a:defRPr>
    </a:lvl6pPr>
    <a:lvl7pPr marL="2740739" algn="l" defTabSz="913577" rtl="0" eaLnBrk="1" latinLnBrk="0" hangingPunct="1">
      <a:defRPr sz="1200" kern="1200">
        <a:solidFill>
          <a:schemeClr val="tx1"/>
        </a:solidFill>
        <a:latin typeface="+mn-lt"/>
        <a:ea typeface="+mn-ea"/>
        <a:cs typeface="+mn-cs"/>
      </a:defRPr>
    </a:lvl7pPr>
    <a:lvl8pPr marL="3197525" algn="l" defTabSz="913577" rtl="0" eaLnBrk="1" latinLnBrk="0" hangingPunct="1">
      <a:defRPr sz="1200" kern="1200">
        <a:solidFill>
          <a:schemeClr val="tx1"/>
        </a:solidFill>
        <a:latin typeface="+mn-lt"/>
        <a:ea typeface="+mn-ea"/>
        <a:cs typeface="+mn-cs"/>
      </a:defRPr>
    </a:lvl8pPr>
    <a:lvl9pPr marL="3654306" algn="l" defTabSz="913577"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95" indent="0" algn="ctr">
              <a:buNone/>
              <a:defRPr>
                <a:solidFill>
                  <a:schemeClr val="tx1">
                    <a:tint val="75000"/>
                  </a:schemeClr>
                </a:solidFill>
              </a:defRPr>
            </a:lvl2pPr>
            <a:lvl3pPr marL="913577" indent="0" algn="ctr">
              <a:buNone/>
              <a:defRPr>
                <a:solidFill>
                  <a:schemeClr val="tx1">
                    <a:tint val="75000"/>
                  </a:schemeClr>
                </a:solidFill>
              </a:defRPr>
            </a:lvl3pPr>
            <a:lvl4pPr marL="1370372" indent="0" algn="ctr">
              <a:buNone/>
              <a:defRPr>
                <a:solidFill>
                  <a:schemeClr val="tx1">
                    <a:tint val="75000"/>
                  </a:schemeClr>
                </a:solidFill>
              </a:defRPr>
            </a:lvl4pPr>
            <a:lvl5pPr marL="1827153" indent="0" algn="ctr">
              <a:buNone/>
              <a:defRPr>
                <a:solidFill>
                  <a:schemeClr val="tx1">
                    <a:tint val="75000"/>
                  </a:schemeClr>
                </a:solidFill>
              </a:defRPr>
            </a:lvl5pPr>
            <a:lvl6pPr marL="2283948" indent="0" algn="ctr">
              <a:buNone/>
              <a:defRPr>
                <a:solidFill>
                  <a:schemeClr val="tx1">
                    <a:tint val="75000"/>
                  </a:schemeClr>
                </a:solidFill>
              </a:defRPr>
            </a:lvl6pPr>
            <a:lvl7pPr marL="2740739" indent="0" algn="ctr">
              <a:buNone/>
              <a:defRPr>
                <a:solidFill>
                  <a:schemeClr val="tx1">
                    <a:tint val="75000"/>
                  </a:schemeClr>
                </a:solidFill>
              </a:defRPr>
            </a:lvl7pPr>
            <a:lvl8pPr marL="3197525" indent="0" algn="ctr">
              <a:buNone/>
              <a:defRPr>
                <a:solidFill>
                  <a:schemeClr val="tx1">
                    <a:tint val="75000"/>
                  </a:schemeClr>
                </a:solidFill>
              </a:defRPr>
            </a:lvl8pPr>
            <a:lvl9pPr marL="365430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95" indent="0" algn="ctr">
              <a:buNone/>
              <a:defRPr>
                <a:solidFill>
                  <a:schemeClr val="tx1">
                    <a:tint val="75000"/>
                  </a:schemeClr>
                </a:solidFill>
              </a:defRPr>
            </a:lvl2pPr>
            <a:lvl3pPr marL="913577" indent="0" algn="ctr">
              <a:buNone/>
              <a:defRPr>
                <a:solidFill>
                  <a:schemeClr val="tx1">
                    <a:tint val="75000"/>
                  </a:schemeClr>
                </a:solidFill>
              </a:defRPr>
            </a:lvl3pPr>
            <a:lvl4pPr marL="1370372" indent="0" algn="ctr">
              <a:buNone/>
              <a:defRPr>
                <a:solidFill>
                  <a:schemeClr val="tx1">
                    <a:tint val="75000"/>
                  </a:schemeClr>
                </a:solidFill>
              </a:defRPr>
            </a:lvl4pPr>
            <a:lvl5pPr marL="1827153" indent="0" algn="ctr">
              <a:buNone/>
              <a:defRPr>
                <a:solidFill>
                  <a:schemeClr val="tx1">
                    <a:tint val="75000"/>
                  </a:schemeClr>
                </a:solidFill>
              </a:defRPr>
            </a:lvl5pPr>
            <a:lvl6pPr marL="2283948" indent="0" algn="ctr">
              <a:buNone/>
              <a:defRPr>
                <a:solidFill>
                  <a:schemeClr val="tx1">
                    <a:tint val="75000"/>
                  </a:schemeClr>
                </a:solidFill>
              </a:defRPr>
            </a:lvl6pPr>
            <a:lvl7pPr marL="2740739" indent="0" algn="ctr">
              <a:buNone/>
              <a:defRPr>
                <a:solidFill>
                  <a:schemeClr val="tx1">
                    <a:tint val="75000"/>
                  </a:schemeClr>
                </a:solidFill>
              </a:defRPr>
            </a:lvl7pPr>
            <a:lvl8pPr marL="3197525" indent="0" algn="ctr">
              <a:buNone/>
              <a:defRPr>
                <a:solidFill>
                  <a:schemeClr val="tx1">
                    <a:tint val="75000"/>
                  </a:schemeClr>
                </a:solidFill>
              </a:defRPr>
            </a:lvl8pPr>
            <a:lvl9pPr marL="365430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9940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5182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8"/>
          </a:xfrm>
        </p:spPr>
        <p:txBody>
          <a:bodyPr anchor="b"/>
          <a:lstStyle>
            <a:lvl1pPr marL="0" indent="0">
              <a:buNone/>
              <a:defRPr sz="2000">
                <a:solidFill>
                  <a:schemeClr val="tx1">
                    <a:tint val="75000"/>
                  </a:schemeClr>
                </a:solidFill>
              </a:defRPr>
            </a:lvl1pPr>
            <a:lvl2pPr marL="456795" indent="0">
              <a:buNone/>
              <a:defRPr sz="1800">
                <a:solidFill>
                  <a:schemeClr val="tx1">
                    <a:tint val="75000"/>
                  </a:schemeClr>
                </a:solidFill>
              </a:defRPr>
            </a:lvl2pPr>
            <a:lvl3pPr marL="913577" indent="0">
              <a:buNone/>
              <a:defRPr sz="1700">
                <a:solidFill>
                  <a:schemeClr val="tx1">
                    <a:tint val="75000"/>
                  </a:schemeClr>
                </a:solidFill>
              </a:defRPr>
            </a:lvl3pPr>
            <a:lvl4pPr marL="1370372" indent="0">
              <a:buNone/>
              <a:defRPr sz="1400">
                <a:solidFill>
                  <a:schemeClr val="tx1">
                    <a:tint val="75000"/>
                  </a:schemeClr>
                </a:solidFill>
              </a:defRPr>
            </a:lvl4pPr>
            <a:lvl5pPr marL="1827153" indent="0">
              <a:buNone/>
              <a:defRPr sz="1400">
                <a:solidFill>
                  <a:schemeClr val="tx1">
                    <a:tint val="75000"/>
                  </a:schemeClr>
                </a:solidFill>
              </a:defRPr>
            </a:lvl5pPr>
            <a:lvl6pPr marL="2283948" indent="0">
              <a:buNone/>
              <a:defRPr sz="1400">
                <a:solidFill>
                  <a:schemeClr val="tx1">
                    <a:tint val="75000"/>
                  </a:schemeClr>
                </a:solidFill>
              </a:defRPr>
            </a:lvl6pPr>
            <a:lvl7pPr marL="2740739" indent="0">
              <a:buNone/>
              <a:defRPr sz="1400">
                <a:solidFill>
                  <a:schemeClr val="tx1">
                    <a:tint val="75000"/>
                  </a:schemeClr>
                </a:solidFill>
              </a:defRPr>
            </a:lvl7pPr>
            <a:lvl8pPr marL="3197525" indent="0">
              <a:buNone/>
              <a:defRPr sz="1400">
                <a:solidFill>
                  <a:schemeClr val="tx1">
                    <a:tint val="75000"/>
                  </a:schemeClr>
                </a:solidFill>
              </a:defRPr>
            </a:lvl8pPr>
            <a:lvl9pPr marL="3654306"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251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534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13" y="1535114"/>
            <a:ext cx="4040189"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13" y="2174876"/>
            <a:ext cx="4040189"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4"/>
            <a:ext cx="4041776"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29" y="2174876"/>
            <a:ext cx="4041776"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4532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5881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4832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3" y="273064"/>
            <a:ext cx="5111750" cy="5853113"/>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13"/>
            <a:ext cx="3008313" cy="46910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051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13"/>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9" y="612776"/>
            <a:ext cx="5486400" cy="4114800"/>
          </a:xfrm>
        </p:spPr>
        <p:txBody>
          <a:bodyPr/>
          <a:lstStyle>
            <a:lvl1pPr marL="0" indent="0">
              <a:buNone/>
              <a:defRPr sz="3200"/>
            </a:lvl1pPr>
            <a:lvl2pPr marL="456795" indent="0">
              <a:buNone/>
              <a:defRPr sz="2900"/>
            </a:lvl2pPr>
            <a:lvl3pPr marL="913577" indent="0">
              <a:buNone/>
              <a:defRPr sz="2400"/>
            </a:lvl3pPr>
            <a:lvl4pPr marL="1370372" indent="0">
              <a:buNone/>
              <a:defRPr sz="2000"/>
            </a:lvl4pPr>
            <a:lvl5pPr marL="1827153" indent="0">
              <a:buNone/>
              <a:defRPr sz="2000"/>
            </a:lvl5pPr>
            <a:lvl6pPr marL="2283948" indent="0">
              <a:buNone/>
              <a:defRPr sz="2000"/>
            </a:lvl6pPr>
            <a:lvl7pPr marL="2740739" indent="0">
              <a:buNone/>
              <a:defRPr sz="2000"/>
            </a:lvl7pPr>
            <a:lvl8pPr marL="3197525" indent="0">
              <a:buNone/>
              <a:defRPr sz="2000"/>
            </a:lvl8pPr>
            <a:lvl9pPr marL="3654306" indent="0">
              <a:buNone/>
              <a:defRPr sz="2000"/>
            </a:lvl9pPr>
          </a:lstStyle>
          <a:p>
            <a:endParaRPr lang="en-US"/>
          </a:p>
        </p:txBody>
      </p:sp>
      <p:sp>
        <p:nvSpPr>
          <p:cNvPr id="4" name="Text Placeholder 3"/>
          <p:cNvSpPr>
            <a:spLocks noGrp="1"/>
          </p:cNvSpPr>
          <p:nvPr>
            <p:ph type="body" sz="half" idx="2"/>
          </p:nvPr>
        </p:nvSpPr>
        <p:spPr>
          <a:xfrm>
            <a:off x="1792289" y="5367350"/>
            <a:ext cx="5486400" cy="8048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34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682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8317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95" indent="0" algn="ctr">
              <a:buNone/>
              <a:defRPr>
                <a:solidFill>
                  <a:schemeClr val="tx1">
                    <a:tint val="75000"/>
                  </a:schemeClr>
                </a:solidFill>
              </a:defRPr>
            </a:lvl2pPr>
            <a:lvl3pPr marL="913577" indent="0" algn="ctr">
              <a:buNone/>
              <a:defRPr>
                <a:solidFill>
                  <a:schemeClr val="tx1">
                    <a:tint val="75000"/>
                  </a:schemeClr>
                </a:solidFill>
              </a:defRPr>
            </a:lvl3pPr>
            <a:lvl4pPr marL="1370372" indent="0" algn="ctr">
              <a:buNone/>
              <a:defRPr>
                <a:solidFill>
                  <a:schemeClr val="tx1">
                    <a:tint val="75000"/>
                  </a:schemeClr>
                </a:solidFill>
              </a:defRPr>
            </a:lvl4pPr>
            <a:lvl5pPr marL="1827153" indent="0" algn="ctr">
              <a:buNone/>
              <a:defRPr>
                <a:solidFill>
                  <a:schemeClr val="tx1">
                    <a:tint val="75000"/>
                  </a:schemeClr>
                </a:solidFill>
              </a:defRPr>
            </a:lvl5pPr>
            <a:lvl6pPr marL="2283948" indent="0" algn="ctr">
              <a:buNone/>
              <a:defRPr>
                <a:solidFill>
                  <a:schemeClr val="tx1">
                    <a:tint val="75000"/>
                  </a:schemeClr>
                </a:solidFill>
              </a:defRPr>
            </a:lvl6pPr>
            <a:lvl7pPr marL="2740739" indent="0" algn="ctr">
              <a:buNone/>
              <a:defRPr>
                <a:solidFill>
                  <a:schemeClr val="tx1">
                    <a:tint val="75000"/>
                  </a:schemeClr>
                </a:solidFill>
              </a:defRPr>
            </a:lvl7pPr>
            <a:lvl8pPr marL="3197525" indent="0" algn="ctr">
              <a:buNone/>
              <a:defRPr>
                <a:solidFill>
                  <a:schemeClr val="tx1">
                    <a:tint val="75000"/>
                  </a:schemeClr>
                </a:solidFill>
              </a:defRPr>
            </a:lvl8pPr>
            <a:lvl9pPr marL="365430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3793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762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8"/>
          </a:xfrm>
        </p:spPr>
        <p:txBody>
          <a:bodyPr anchor="b"/>
          <a:lstStyle>
            <a:lvl1pPr marL="0" indent="0">
              <a:buNone/>
              <a:defRPr sz="2000">
                <a:solidFill>
                  <a:schemeClr val="tx1">
                    <a:tint val="75000"/>
                  </a:schemeClr>
                </a:solidFill>
              </a:defRPr>
            </a:lvl1pPr>
            <a:lvl2pPr marL="456795" indent="0">
              <a:buNone/>
              <a:defRPr sz="1800">
                <a:solidFill>
                  <a:schemeClr val="tx1">
                    <a:tint val="75000"/>
                  </a:schemeClr>
                </a:solidFill>
              </a:defRPr>
            </a:lvl2pPr>
            <a:lvl3pPr marL="913577" indent="0">
              <a:buNone/>
              <a:defRPr sz="1700">
                <a:solidFill>
                  <a:schemeClr val="tx1">
                    <a:tint val="75000"/>
                  </a:schemeClr>
                </a:solidFill>
              </a:defRPr>
            </a:lvl3pPr>
            <a:lvl4pPr marL="1370372" indent="0">
              <a:buNone/>
              <a:defRPr sz="1400">
                <a:solidFill>
                  <a:schemeClr val="tx1">
                    <a:tint val="75000"/>
                  </a:schemeClr>
                </a:solidFill>
              </a:defRPr>
            </a:lvl4pPr>
            <a:lvl5pPr marL="1827153" indent="0">
              <a:buNone/>
              <a:defRPr sz="1400">
                <a:solidFill>
                  <a:schemeClr val="tx1">
                    <a:tint val="75000"/>
                  </a:schemeClr>
                </a:solidFill>
              </a:defRPr>
            </a:lvl5pPr>
            <a:lvl6pPr marL="2283948" indent="0">
              <a:buNone/>
              <a:defRPr sz="1400">
                <a:solidFill>
                  <a:schemeClr val="tx1">
                    <a:tint val="75000"/>
                  </a:schemeClr>
                </a:solidFill>
              </a:defRPr>
            </a:lvl6pPr>
            <a:lvl7pPr marL="2740739" indent="0">
              <a:buNone/>
              <a:defRPr sz="1400">
                <a:solidFill>
                  <a:schemeClr val="tx1">
                    <a:tint val="75000"/>
                  </a:schemeClr>
                </a:solidFill>
              </a:defRPr>
            </a:lvl7pPr>
            <a:lvl8pPr marL="3197525" indent="0">
              <a:buNone/>
              <a:defRPr sz="1400">
                <a:solidFill>
                  <a:schemeClr val="tx1">
                    <a:tint val="75000"/>
                  </a:schemeClr>
                </a:solidFill>
              </a:defRPr>
            </a:lvl8pPr>
            <a:lvl9pPr marL="3654306"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664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411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13" y="1535114"/>
            <a:ext cx="4040189"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13" y="2174876"/>
            <a:ext cx="4040189"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4"/>
            <a:ext cx="4041776"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29" y="2174876"/>
            <a:ext cx="4041776"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79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23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6473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8"/>
          </a:xfrm>
        </p:spPr>
        <p:txBody>
          <a:bodyPr anchor="b"/>
          <a:lstStyle>
            <a:lvl1pPr marL="0" indent="0">
              <a:buNone/>
              <a:defRPr sz="2000">
                <a:solidFill>
                  <a:schemeClr val="tx1">
                    <a:tint val="75000"/>
                  </a:schemeClr>
                </a:solidFill>
              </a:defRPr>
            </a:lvl1pPr>
            <a:lvl2pPr marL="456795" indent="0">
              <a:buNone/>
              <a:defRPr sz="1800">
                <a:solidFill>
                  <a:schemeClr val="tx1">
                    <a:tint val="75000"/>
                  </a:schemeClr>
                </a:solidFill>
              </a:defRPr>
            </a:lvl2pPr>
            <a:lvl3pPr marL="913577" indent="0">
              <a:buNone/>
              <a:defRPr sz="1700">
                <a:solidFill>
                  <a:schemeClr val="tx1">
                    <a:tint val="75000"/>
                  </a:schemeClr>
                </a:solidFill>
              </a:defRPr>
            </a:lvl3pPr>
            <a:lvl4pPr marL="1370372" indent="0">
              <a:buNone/>
              <a:defRPr sz="1400">
                <a:solidFill>
                  <a:schemeClr val="tx1">
                    <a:tint val="75000"/>
                  </a:schemeClr>
                </a:solidFill>
              </a:defRPr>
            </a:lvl4pPr>
            <a:lvl5pPr marL="1827153" indent="0">
              <a:buNone/>
              <a:defRPr sz="1400">
                <a:solidFill>
                  <a:schemeClr val="tx1">
                    <a:tint val="75000"/>
                  </a:schemeClr>
                </a:solidFill>
              </a:defRPr>
            </a:lvl5pPr>
            <a:lvl6pPr marL="2283948" indent="0">
              <a:buNone/>
              <a:defRPr sz="1400">
                <a:solidFill>
                  <a:schemeClr val="tx1">
                    <a:tint val="75000"/>
                  </a:schemeClr>
                </a:solidFill>
              </a:defRPr>
            </a:lvl6pPr>
            <a:lvl7pPr marL="2740739" indent="0">
              <a:buNone/>
              <a:defRPr sz="1400">
                <a:solidFill>
                  <a:schemeClr val="tx1">
                    <a:tint val="75000"/>
                  </a:schemeClr>
                </a:solidFill>
              </a:defRPr>
            </a:lvl7pPr>
            <a:lvl8pPr marL="3197525" indent="0">
              <a:buNone/>
              <a:defRPr sz="1400">
                <a:solidFill>
                  <a:schemeClr val="tx1">
                    <a:tint val="75000"/>
                  </a:schemeClr>
                </a:solidFill>
              </a:defRPr>
            </a:lvl8pPr>
            <a:lvl9pPr marL="3654306"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3" y="273064"/>
            <a:ext cx="5111750" cy="5853113"/>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13"/>
            <a:ext cx="3008313" cy="46910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039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13"/>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9" y="612776"/>
            <a:ext cx="5486400" cy="4114800"/>
          </a:xfrm>
        </p:spPr>
        <p:txBody>
          <a:bodyPr/>
          <a:lstStyle>
            <a:lvl1pPr marL="0" indent="0">
              <a:buNone/>
              <a:defRPr sz="3200"/>
            </a:lvl1pPr>
            <a:lvl2pPr marL="456795" indent="0">
              <a:buNone/>
              <a:defRPr sz="2900"/>
            </a:lvl2pPr>
            <a:lvl3pPr marL="913577" indent="0">
              <a:buNone/>
              <a:defRPr sz="2400"/>
            </a:lvl3pPr>
            <a:lvl4pPr marL="1370372" indent="0">
              <a:buNone/>
              <a:defRPr sz="2000"/>
            </a:lvl4pPr>
            <a:lvl5pPr marL="1827153" indent="0">
              <a:buNone/>
              <a:defRPr sz="2000"/>
            </a:lvl5pPr>
            <a:lvl6pPr marL="2283948" indent="0">
              <a:buNone/>
              <a:defRPr sz="2000"/>
            </a:lvl6pPr>
            <a:lvl7pPr marL="2740739" indent="0">
              <a:buNone/>
              <a:defRPr sz="2000"/>
            </a:lvl7pPr>
            <a:lvl8pPr marL="3197525" indent="0">
              <a:buNone/>
              <a:defRPr sz="2000"/>
            </a:lvl8pPr>
            <a:lvl9pPr marL="3654306" indent="0">
              <a:buNone/>
              <a:defRPr sz="2000"/>
            </a:lvl9pPr>
          </a:lstStyle>
          <a:p>
            <a:endParaRPr lang="en-US"/>
          </a:p>
        </p:txBody>
      </p:sp>
      <p:sp>
        <p:nvSpPr>
          <p:cNvPr id="4" name="Text Placeholder 3"/>
          <p:cNvSpPr>
            <a:spLocks noGrp="1"/>
          </p:cNvSpPr>
          <p:nvPr>
            <p:ph type="body" sz="half" idx="2"/>
          </p:nvPr>
        </p:nvSpPr>
        <p:spPr>
          <a:xfrm>
            <a:off x="1792289" y="5367350"/>
            <a:ext cx="5486400" cy="8048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668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526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5416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95" indent="0" algn="ctr">
              <a:buNone/>
              <a:defRPr>
                <a:solidFill>
                  <a:schemeClr val="tx1">
                    <a:tint val="75000"/>
                  </a:schemeClr>
                </a:solidFill>
              </a:defRPr>
            </a:lvl2pPr>
            <a:lvl3pPr marL="913577" indent="0" algn="ctr">
              <a:buNone/>
              <a:defRPr>
                <a:solidFill>
                  <a:schemeClr val="tx1">
                    <a:tint val="75000"/>
                  </a:schemeClr>
                </a:solidFill>
              </a:defRPr>
            </a:lvl3pPr>
            <a:lvl4pPr marL="1370372" indent="0" algn="ctr">
              <a:buNone/>
              <a:defRPr>
                <a:solidFill>
                  <a:schemeClr val="tx1">
                    <a:tint val="75000"/>
                  </a:schemeClr>
                </a:solidFill>
              </a:defRPr>
            </a:lvl4pPr>
            <a:lvl5pPr marL="1827153" indent="0" algn="ctr">
              <a:buNone/>
              <a:defRPr>
                <a:solidFill>
                  <a:schemeClr val="tx1">
                    <a:tint val="75000"/>
                  </a:schemeClr>
                </a:solidFill>
              </a:defRPr>
            </a:lvl5pPr>
            <a:lvl6pPr marL="2283948" indent="0" algn="ctr">
              <a:buNone/>
              <a:defRPr>
                <a:solidFill>
                  <a:schemeClr val="tx1">
                    <a:tint val="75000"/>
                  </a:schemeClr>
                </a:solidFill>
              </a:defRPr>
            </a:lvl6pPr>
            <a:lvl7pPr marL="2740739" indent="0" algn="ctr">
              <a:buNone/>
              <a:defRPr>
                <a:solidFill>
                  <a:schemeClr val="tx1">
                    <a:tint val="75000"/>
                  </a:schemeClr>
                </a:solidFill>
              </a:defRPr>
            </a:lvl7pPr>
            <a:lvl8pPr marL="3197525" indent="0" algn="ctr">
              <a:buNone/>
              <a:defRPr>
                <a:solidFill>
                  <a:schemeClr val="tx1">
                    <a:tint val="75000"/>
                  </a:schemeClr>
                </a:solidFill>
              </a:defRPr>
            </a:lvl8pPr>
            <a:lvl9pPr marL="365430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790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314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8"/>
          </a:xfrm>
        </p:spPr>
        <p:txBody>
          <a:bodyPr anchor="b"/>
          <a:lstStyle>
            <a:lvl1pPr marL="0" indent="0">
              <a:buNone/>
              <a:defRPr sz="2000">
                <a:solidFill>
                  <a:schemeClr val="tx1">
                    <a:tint val="75000"/>
                  </a:schemeClr>
                </a:solidFill>
              </a:defRPr>
            </a:lvl1pPr>
            <a:lvl2pPr marL="456795" indent="0">
              <a:buNone/>
              <a:defRPr sz="1800">
                <a:solidFill>
                  <a:schemeClr val="tx1">
                    <a:tint val="75000"/>
                  </a:schemeClr>
                </a:solidFill>
              </a:defRPr>
            </a:lvl2pPr>
            <a:lvl3pPr marL="913577" indent="0">
              <a:buNone/>
              <a:defRPr sz="1700">
                <a:solidFill>
                  <a:schemeClr val="tx1">
                    <a:tint val="75000"/>
                  </a:schemeClr>
                </a:solidFill>
              </a:defRPr>
            </a:lvl3pPr>
            <a:lvl4pPr marL="1370372" indent="0">
              <a:buNone/>
              <a:defRPr sz="1400">
                <a:solidFill>
                  <a:schemeClr val="tx1">
                    <a:tint val="75000"/>
                  </a:schemeClr>
                </a:solidFill>
              </a:defRPr>
            </a:lvl4pPr>
            <a:lvl5pPr marL="1827153" indent="0">
              <a:buNone/>
              <a:defRPr sz="1400">
                <a:solidFill>
                  <a:schemeClr val="tx1">
                    <a:tint val="75000"/>
                  </a:schemeClr>
                </a:solidFill>
              </a:defRPr>
            </a:lvl5pPr>
            <a:lvl6pPr marL="2283948" indent="0">
              <a:buNone/>
              <a:defRPr sz="1400">
                <a:solidFill>
                  <a:schemeClr val="tx1">
                    <a:tint val="75000"/>
                  </a:schemeClr>
                </a:solidFill>
              </a:defRPr>
            </a:lvl6pPr>
            <a:lvl7pPr marL="2740739" indent="0">
              <a:buNone/>
              <a:defRPr sz="1400">
                <a:solidFill>
                  <a:schemeClr val="tx1">
                    <a:tint val="75000"/>
                  </a:schemeClr>
                </a:solidFill>
              </a:defRPr>
            </a:lvl7pPr>
            <a:lvl8pPr marL="3197525" indent="0">
              <a:buNone/>
              <a:defRPr sz="1400">
                <a:solidFill>
                  <a:schemeClr val="tx1">
                    <a:tint val="75000"/>
                  </a:schemeClr>
                </a:solidFill>
              </a:defRPr>
            </a:lvl8pPr>
            <a:lvl9pPr marL="3654306"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814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793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13" y="1535114"/>
            <a:ext cx="4040189"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13" y="2174876"/>
            <a:ext cx="4040189"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4"/>
            <a:ext cx="4041776"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29" y="2174876"/>
            <a:ext cx="4041776"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29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5815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767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3" y="273064"/>
            <a:ext cx="5111750" cy="5853113"/>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13"/>
            <a:ext cx="3008313" cy="46910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139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13"/>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9" y="612776"/>
            <a:ext cx="5486400" cy="4114800"/>
          </a:xfrm>
        </p:spPr>
        <p:txBody>
          <a:bodyPr/>
          <a:lstStyle>
            <a:lvl1pPr marL="0" indent="0">
              <a:buNone/>
              <a:defRPr sz="3200"/>
            </a:lvl1pPr>
            <a:lvl2pPr marL="456795" indent="0">
              <a:buNone/>
              <a:defRPr sz="2900"/>
            </a:lvl2pPr>
            <a:lvl3pPr marL="913577" indent="0">
              <a:buNone/>
              <a:defRPr sz="2400"/>
            </a:lvl3pPr>
            <a:lvl4pPr marL="1370372" indent="0">
              <a:buNone/>
              <a:defRPr sz="2000"/>
            </a:lvl4pPr>
            <a:lvl5pPr marL="1827153" indent="0">
              <a:buNone/>
              <a:defRPr sz="2000"/>
            </a:lvl5pPr>
            <a:lvl6pPr marL="2283948" indent="0">
              <a:buNone/>
              <a:defRPr sz="2000"/>
            </a:lvl6pPr>
            <a:lvl7pPr marL="2740739" indent="0">
              <a:buNone/>
              <a:defRPr sz="2000"/>
            </a:lvl7pPr>
            <a:lvl8pPr marL="3197525" indent="0">
              <a:buNone/>
              <a:defRPr sz="2000"/>
            </a:lvl8pPr>
            <a:lvl9pPr marL="3654306" indent="0">
              <a:buNone/>
              <a:defRPr sz="2000"/>
            </a:lvl9pPr>
          </a:lstStyle>
          <a:p>
            <a:endParaRPr lang="en-US"/>
          </a:p>
        </p:txBody>
      </p:sp>
      <p:sp>
        <p:nvSpPr>
          <p:cNvPr id="4" name="Text Placeholder 3"/>
          <p:cNvSpPr>
            <a:spLocks noGrp="1"/>
          </p:cNvSpPr>
          <p:nvPr>
            <p:ph type="body" sz="half" idx="2"/>
          </p:nvPr>
        </p:nvSpPr>
        <p:spPr>
          <a:xfrm>
            <a:off x="1792289" y="5367350"/>
            <a:ext cx="5486400" cy="8048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041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831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844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5E3584-8090-29F3-987F-962B72A45453}"/>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 xmlns:a16="http://schemas.microsoft.com/office/drawing/2014/main" id="{D4C6E447-34E0-36E6-766B-2E11141988DF}"/>
              </a:ext>
            </a:extLst>
          </p:cNvPr>
          <p:cNvSpPr>
            <a:spLocks noGrp="1"/>
          </p:cNvSpPr>
          <p:nvPr>
            <p:ph type="subTitle" idx="1"/>
          </p:nvPr>
        </p:nvSpPr>
        <p:spPr>
          <a:xfrm>
            <a:off x="2286000" y="5403057"/>
            <a:ext cx="13716000" cy="2483643"/>
          </a:xfrm>
        </p:spPr>
        <p:txBody>
          <a:bodyPr/>
          <a:lstStyle>
            <a:lvl1pPr marL="0" indent="0" algn="ctr">
              <a:buNone/>
              <a:defRPr sz="3600"/>
            </a:lvl1pPr>
            <a:lvl2pPr marL="685455" indent="0" algn="ctr">
              <a:buNone/>
              <a:defRPr sz="3000"/>
            </a:lvl2pPr>
            <a:lvl3pPr marL="1370918" indent="0" algn="ctr">
              <a:buNone/>
              <a:defRPr sz="2700"/>
            </a:lvl3pPr>
            <a:lvl4pPr marL="2056373" indent="0" algn="ctr">
              <a:buNone/>
              <a:defRPr sz="2400"/>
            </a:lvl4pPr>
            <a:lvl5pPr marL="2741831" indent="0" algn="ctr">
              <a:buNone/>
              <a:defRPr sz="2400"/>
            </a:lvl5pPr>
            <a:lvl6pPr marL="3427289" indent="0" algn="ctr">
              <a:buNone/>
              <a:defRPr sz="2400"/>
            </a:lvl6pPr>
            <a:lvl7pPr marL="4112745" indent="0" algn="ctr">
              <a:buNone/>
              <a:defRPr sz="2400"/>
            </a:lvl7pPr>
            <a:lvl8pPr marL="4798200" indent="0" algn="ctr">
              <a:buNone/>
              <a:defRPr sz="2400"/>
            </a:lvl8pPr>
            <a:lvl9pPr marL="5483655" indent="0" algn="ctr">
              <a:buNone/>
              <a:defRPr sz="2400"/>
            </a:lvl9pPr>
          </a:lstStyle>
          <a:p>
            <a:r>
              <a:rPr lang="en-US"/>
              <a:t>Click to edit Master subtitle style</a:t>
            </a:r>
          </a:p>
        </p:txBody>
      </p:sp>
      <p:sp>
        <p:nvSpPr>
          <p:cNvPr id="4" name="Date Placeholder 3">
            <a:extLst>
              <a:ext uri="{FF2B5EF4-FFF2-40B4-BE49-F238E27FC236}">
                <a16:creationId xmlns="" xmlns:a16="http://schemas.microsoft.com/office/drawing/2014/main" id="{517E3C81-5B42-D205-8348-C502AF08CC2D}"/>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9520C2A-0C62-C91F-EB16-3B2BCA071D2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6DE78D08-24E9-290F-5458-E74C50F6F7E6}"/>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70255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928BE9-A1C5-90CE-16E9-FA994DADD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12C9E354-2156-1EE1-FD09-340088301E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491E5C7-E2B3-CD6F-DB32-AF4C94CC9F1D}"/>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D3EB74B2-B598-A637-C847-8D8BCC56D9E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DCAAA2FA-A4B2-A3AD-911A-6B8822BC452C}"/>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2651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C6F68DA-2EE6-1E8D-55A0-7C266A2608C9}"/>
              </a:ext>
            </a:extLst>
          </p:cNvPr>
          <p:cNvSpPr>
            <a:spLocks noGrp="1"/>
          </p:cNvSpPr>
          <p:nvPr>
            <p:ph type="title"/>
          </p:nvPr>
        </p:nvSpPr>
        <p:spPr>
          <a:xfrm>
            <a:off x="1247775" y="2564615"/>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 xmlns:a16="http://schemas.microsoft.com/office/drawing/2014/main" id="{258C8CC8-F48F-3B4D-B4CB-F52064B4FE3D}"/>
              </a:ext>
            </a:extLst>
          </p:cNvPr>
          <p:cNvSpPr>
            <a:spLocks noGrp="1"/>
          </p:cNvSpPr>
          <p:nvPr>
            <p:ph type="body" idx="1"/>
          </p:nvPr>
        </p:nvSpPr>
        <p:spPr>
          <a:xfrm>
            <a:off x="1247775" y="6884203"/>
            <a:ext cx="15773400" cy="2250281"/>
          </a:xfrm>
        </p:spPr>
        <p:txBody>
          <a:bodyPr/>
          <a:lstStyle>
            <a:lvl1pPr marL="0" indent="0">
              <a:buNone/>
              <a:defRPr sz="3600">
                <a:solidFill>
                  <a:schemeClr val="tx1">
                    <a:tint val="75000"/>
                  </a:schemeClr>
                </a:solidFill>
              </a:defRPr>
            </a:lvl1pPr>
            <a:lvl2pPr marL="685455" indent="0">
              <a:buNone/>
              <a:defRPr sz="3000">
                <a:solidFill>
                  <a:schemeClr val="tx1">
                    <a:tint val="75000"/>
                  </a:schemeClr>
                </a:solidFill>
              </a:defRPr>
            </a:lvl2pPr>
            <a:lvl3pPr marL="1370918" indent="0">
              <a:buNone/>
              <a:defRPr sz="2700">
                <a:solidFill>
                  <a:schemeClr val="tx1">
                    <a:tint val="75000"/>
                  </a:schemeClr>
                </a:solidFill>
              </a:defRPr>
            </a:lvl3pPr>
            <a:lvl4pPr marL="2056373" indent="0">
              <a:buNone/>
              <a:defRPr sz="2400">
                <a:solidFill>
                  <a:schemeClr val="tx1">
                    <a:tint val="75000"/>
                  </a:schemeClr>
                </a:solidFill>
              </a:defRPr>
            </a:lvl4pPr>
            <a:lvl5pPr marL="2741831" indent="0">
              <a:buNone/>
              <a:defRPr sz="2400">
                <a:solidFill>
                  <a:schemeClr val="tx1">
                    <a:tint val="75000"/>
                  </a:schemeClr>
                </a:solidFill>
              </a:defRPr>
            </a:lvl5pPr>
            <a:lvl6pPr marL="3427289" indent="0">
              <a:buNone/>
              <a:defRPr sz="2400">
                <a:solidFill>
                  <a:schemeClr val="tx1">
                    <a:tint val="75000"/>
                  </a:schemeClr>
                </a:solidFill>
              </a:defRPr>
            </a:lvl6pPr>
            <a:lvl7pPr marL="4112745" indent="0">
              <a:buNone/>
              <a:defRPr sz="2400">
                <a:solidFill>
                  <a:schemeClr val="tx1">
                    <a:tint val="75000"/>
                  </a:schemeClr>
                </a:solidFill>
              </a:defRPr>
            </a:lvl7pPr>
            <a:lvl8pPr marL="4798200" indent="0">
              <a:buNone/>
              <a:defRPr sz="2400">
                <a:solidFill>
                  <a:schemeClr val="tx1">
                    <a:tint val="75000"/>
                  </a:schemeClr>
                </a:solidFill>
              </a:defRPr>
            </a:lvl8pPr>
            <a:lvl9pPr marL="5483655"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85E0CB32-53C2-1475-E397-7ACB9B8E2BA0}"/>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52F5D85C-823B-790E-7FED-09909519EEA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BAD9E319-C09A-06E2-2D1E-8E627D351EDC}"/>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99655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1B26862-FCAF-8B27-8AE4-583A090AC2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323CB60-917D-4870-35B2-7C49B6A81813}"/>
              </a:ext>
            </a:extLst>
          </p:cNvPr>
          <p:cNvSpPr>
            <a:spLocks noGrp="1"/>
          </p:cNvSpPr>
          <p:nvPr>
            <p:ph sz="half" idx="1"/>
          </p:nvPr>
        </p:nvSpPr>
        <p:spPr>
          <a:xfrm>
            <a:off x="1257300" y="2738439"/>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03B1EB0-3101-3B23-F583-AB5AE8C68A0D}"/>
              </a:ext>
            </a:extLst>
          </p:cNvPr>
          <p:cNvSpPr>
            <a:spLocks noGrp="1"/>
          </p:cNvSpPr>
          <p:nvPr>
            <p:ph sz="half" idx="2"/>
          </p:nvPr>
        </p:nvSpPr>
        <p:spPr>
          <a:xfrm>
            <a:off x="9258300" y="2738439"/>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98E45AC3-8E71-44F2-AF51-3F312B2B08C0}"/>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AD5A2078-1D72-62A5-7C41-69B575C3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189B777F-4396-22F0-9A0B-B803DCAE4BDC}"/>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59098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9C158B-338B-2341-6B85-EC42D5219DF3}"/>
              </a:ext>
            </a:extLst>
          </p:cNvPr>
          <p:cNvSpPr>
            <a:spLocks noGrp="1"/>
          </p:cNvSpPr>
          <p:nvPr>
            <p:ph type="title"/>
          </p:nvPr>
        </p:nvSpPr>
        <p:spPr>
          <a:xfrm>
            <a:off x="1259682" y="547696"/>
            <a:ext cx="15773400" cy="1988345"/>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86CF3BCE-EB06-4557-EE7A-3002F2047CF9}"/>
              </a:ext>
            </a:extLst>
          </p:cNvPr>
          <p:cNvSpPr>
            <a:spLocks noGrp="1"/>
          </p:cNvSpPr>
          <p:nvPr>
            <p:ph type="body" idx="1"/>
          </p:nvPr>
        </p:nvSpPr>
        <p:spPr>
          <a:xfrm>
            <a:off x="1259690" y="2521745"/>
            <a:ext cx="7736681" cy="1235868"/>
          </a:xfrm>
        </p:spPr>
        <p:txBody>
          <a:bodyPr anchor="b"/>
          <a:lstStyle>
            <a:lvl1pPr marL="0" indent="0">
              <a:buNone/>
              <a:defRPr sz="3600" b="1"/>
            </a:lvl1pPr>
            <a:lvl2pPr marL="685455" indent="0">
              <a:buNone/>
              <a:defRPr sz="3000" b="1"/>
            </a:lvl2pPr>
            <a:lvl3pPr marL="1370918" indent="0">
              <a:buNone/>
              <a:defRPr sz="2700" b="1"/>
            </a:lvl3pPr>
            <a:lvl4pPr marL="2056373" indent="0">
              <a:buNone/>
              <a:defRPr sz="2400" b="1"/>
            </a:lvl4pPr>
            <a:lvl5pPr marL="2741831" indent="0">
              <a:buNone/>
              <a:defRPr sz="2400" b="1"/>
            </a:lvl5pPr>
            <a:lvl6pPr marL="3427289" indent="0">
              <a:buNone/>
              <a:defRPr sz="2400" b="1"/>
            </a:lvl6pPr>
            <a:lvl7pPr marL="4112745" indent="0">
              <a:buNone/>
              <a:defRPr sz="2400" b="1"/>
            </a:lvl7pPr>
            <a:lvl8pPr marL="4798200" indent="0">
              <a:buNone/>
              <a:defRPr sz="2400" b="1"/>
            </a:lvl8pPr>
            <a:lvl9pPr marL="5483655" indent="0">
              <a:buNone/>
              <a:defRPr sz="24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08244873-EB8C-AC1A-A969-90291A6D16D7}"/>
              </a:ext>
            </a:extLst>
          </p:cNvPr>
          <p:cNvSpPr>
            <a:spLocks noGrp="1"/>
          </p:cNvSpPr>
          <p:nvPr>
            <p:ph sz="half" idx="2"/>
          </p:nvPr>
        </p:nvSpPr>
        <p:spPr>
          <a:xfrm>
            <a:off x="1259690"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790E2427-AF72-3390-66BA-70E12237080D}"/>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455" indent="0">
              <a:buNone/>
              <a:defRPr sz="3000" b="1"/>
            </a:lvl2pPr>
            <a:lvl3pPr marL="1370918" indent="0">
              <a:buNone/>
              <a:defRPr sz="2700" b="1"/>
            </a:lvl3pPr>
            <a:lvl4pPr marL="2056373" indent="0">
              <a:buNone/>
              <a:defRPr sz="2400" b="1"/>
            </a:lvl4pPr>
            <a:lvl5pPr marL="2741831" indent="0">
              <a:buNone/>
              <a:defRPr sz="2400" b="1"/>
            </a:lvl5pPr>
            <a:lvl6pPr marL="3427289" indent="0">
              <a:buNone/>
              <a:defRPr sz="2400" b="1"/>
            </a:lvl6pPr>
            <a:lvl7pPr marL="4112745" indent="0">
              <a:buNone/>
              <a:defRPr sz="2400" b="1"/>
            </a:lvl7pPr>
            <a:lvl8pPr marL="4798200" indent="0">
              <a:buNone/>
              <a:defRPr sz="2400" b="1"/>
            </a:lvl8pPr>
            <a:lvl9pPr marL="5483655" indent="0">
              <a:buNone/>
              <a:defRPr sz="24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8B918C50-8F5D-A646-88D8-D9FA56495E96}"/>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4C898C76-5DA7-32B5-C185-F7D2E61D4FFD}"/>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A4FA3A1B-CA4B-3E2B-546F-9BB0458B7CEA}"/>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CB23D010-E281-FCFD-BB70-7A19E8507705}"/>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3656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13" y="1535114"/>
            <a:ext cx="4040189"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13" y="2174876"/>
            <a:ext cx="4040189"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4"/>
            <a:ext cx="4041776"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29" y="2174876"/>
            <a:ext cx="4041776"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6FDFFA6-7E7F-E279-F74D-8F4D384E2F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E9ED0FC5-AAD1-633C-4990-4EC21DCA534E}"/>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E532F64D-F4F2-F355-95CF-749C5889CE53}"/>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7444D229-64D3-E5FA-64E4-D85FD8E0F672}"/>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20586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E9E4C74D-8907-3144-E244-9ABC47A3A1D2}"/>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E8D8F1CC-21A4-3556-452F-FA64485F5E40}"/>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F9C40C1D-15C0-5031-FA91-5192BE117ED8}"/>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0809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DCBAF0C-3DA4-0A3E-6F5B-455F54DC1BA4}"/>
              </a:ext>
            </a:extLst>
          </p:cNvPr>
          <p:cNvSpPr>
            <a:spLocks noGrp="1"/>
          </p:cNvSpPr>
          <p:nvPr>
            <p:ph type="title"/>
          </p:nvPr>
        </p:nvSpPr>
        <p:spPr>
          <a:xfrm>
            <a:off x="1259690"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 xmlns:a16="http://schemas.microsoft.com/office/drawing/2014/main" id="{F5CE29EB-2CD4-0AF9-3B05-77025B808231}"/>
              </a:ext>
            </a:extLst>
          </p:cNvPr>
          <p:cNvSpPr>
            <a:spLocks noGrp="1"/>
          </p:cNvSpPr>
          <p:nvPr>
            <p:ph idx="1"/>
          </p:nvPr>
        </p:nvSpPr>
        <p:spPr>
          <a:xfrm>
            <a:off x="7774782" y="1481146"/>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EFA50A7E-DEF8-4F8D-8692-7A3AC5B28554}"/>
              </a:ext>
            </a:extLst>
          </p:cNvPr>
          <p:cNvSpPr>
            <a:spLocks noGrp="1"/>
          </p:cNvSpPr>
          <p:nvPr>
            <p:ph type="body" sz="half" idx="2"/>
          </p:nvPr>
        </p:nvSpPr>
        <p:spPr>
          <a:xfrm>
            <a:off x="1259690" y="3086100"/>
            <a:ext cx="5898356" cy="5717382"/>
          </a:xfrm>
        </p:spPr>
        <p:txBody>
          <a:bodyPr/>
          <a:lstStyle>
            <a:lvl1pPr marL="0" indent="0">
              <a:buNone/>
              <a:defRPr sz="2400"/>
            </a:lvl1pPr>
            <a:lvl2pPr marL="685455" indent="0">
              <a:buNone/>
              <a:defRPr sz="2100"/>
            </a:lvl2pPr>
            <a:lvl3pPr marL="1370918" indent="0">
              <a:buNone/>
              <a:defRPr sz="1800"/>
            </a:lvl3pPr>
            <a:lvl4pPr marL="2056373" indent="0">
              <a:buNone/>
              <a:defRPr sz="1500"/>
            </a:lvl4pPr>
            <a:lvl5pPr marL="2741831" indent="0">
              <a:buNone/>
              <a:defRPr sz="1500"/>
            </a:lvl5pPr>
            <a:lvl6pPr marL="3427289" indent="0">
              <a:buNone/>
              <a:defRPr sz="1500"/>
            </a:lvl6pPr>
            <a:lvl7pPr marL="4112745" indent="0">
              <a:buNone/>
              <a:defRPr sz="1500"/>
            </a:lvl7pPr>
            <a:lvl8pPr marL="4798200" indent="0">
              <a:buNone/>
              <a:defRPr sz="1500"/>
            </a:lvl8pPr>
            <a:lvl9pPr marL="5483655" indent="0">
              <a:buNone/>
              <a:defRPr sz="1500"/>
            </a:lvl9pPr>
          </a:lstStyle>
          <a:p>
            <a:pPr lvl="0"/>
            <a:r>
              <a:rPr lang="en-US"/>
              <a:t>Click to edit Master text styles</a:t>
            </a:r>
          </a:p>
        </p:txBody>
      </p:sp>
      <p:sp>
        <p:nvSpPr>
          <p:cNvPr id="5" name="Date Placeholder 4">
            <a:extLst>
              <a:ext uri="{FF2B5EF4-FFF2-40B4-BE49-F238E27FC236}">
                <a16:creationId xmlns="" xmlns:a16="http://schemas.microsoft.com/office/drawing/2014/main" id="{8937629F-6B9E-5E21-F804-AF84C087DB00}"/>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13F09974-936D-523D-4231-5265481628D8}"/>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FB68BB9C-31AC-4D8D-A419-3E8F0C7F5310}"/>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90897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CB642A5-1050-F0B6-8ADE-0E3E5B965CA3}"/>
              </a:ext>
            </a:extLst>
          </p:cNvPr>
          <p:cNvSpPr>
            <a:spLocks noGrp="1"/>
          </p:cNvSpPr>
          <p:nvPr>
            <p:ph type="title"/>
          </p:nvPr>
        </p:nvSpPr>
        <p:spPr>
          <a:xfrm>
            <a:off x="1259690"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 xmlns:a16="http://schemas.microsoft.com/office/drawing/2014/main" id="{01C823D0-56EE-0F79-3934-DB6A2E22CE93}"/>
              </a:ext>
            </a:extLst>
          </p:cNvPr>
          <p:cNvSpPr>
            <a:spLocks noGrp="1"/>
          </p:cNvSpPr>
          <p:nvPr>
            <p:ph type="pic" idx="1"/>
          </p:nvPr>
        </p:nvSpPr>
        <p:spPr>
          <a:xfrm>
            <a:off x="7774782" y="1481146"/>
            <a:ext cx="9258300" cy="7310438"/>
          </a:xfrm>
        </p:spPr>
        <p:txBody>
          <a:bodyPr/>
          <a:lstStyle>
            <a:lvl1pPr marL="0" indent="0">
              <a:buNone/>
              <a:defRPr sz="4800"/>
            </a:lvl1pPr>
            <a:lvl2pPr marL="685455" indent="0">
              <a:buNone/>
              <a:defRPr sz="4200"/>
            </a:lvl2pPr>
            <a:lvl3pPr marL="1370918" indent="0">
              <a:buNone/>
              <a:defRPr sz="3600"/>
            </a:lvl3pPr>
            <a:lvl4pPr marL="2056373" indent="0">
              <a:buNone/>
              <a:defRPr sz="3000"/>
            </a:lvl4pPr>
            <a:lvl5pPr marL="2741831" indent="0">
              <a:buNone/>
              <a:defRPr sz="3000"/>
            </a:lvl5pPr>
            <a:lvl6pPr marL="3427289" indent="0">
              <a:buNone/>
              <a:defRPr sz="3000"/>
            </a:lvl6pPr>
            <a:lvl7pPr marL="4112745" indent="0">
              <a:buNone/>
              <a:defRPr sz="3000"/>
            </a:lvl7pPr>
            <a:lvl8pPr marL="4798200" indent="0">
              <a:buNone/>
              <a:defRPr sz="3000"/>
            </a:lvl8pPr>
            <a:lvl9pPr marL="5483655" indent="0">
              <a:buNone/>
              <a:defRPr sz="3000"/>
            </a:lvl9pPr>
          </a:lstStyle>
          <a:p>
            <a:endParaRPr lang="en-US"/>
          </a:p>
        </p:txBody>
      </p:sp>
      <p:sp>
        <p:nvSpPr>
          <p:cNvPr id="4" name="Text Placeholder 3">
            <a:extLst>
              <a:ext uri="{FF2B5EF4-FFF2-40B4-BE49-F238E27FC236}">
                <a16:creationId xmlns="" xmlns:a16="http://schemas.microsoft.com/office/drawing/2014/main" id="{FB6DAA10-5460-F3EF-E820-033DB426680D}"/>
              </a:ext>
            </a:extLst>
          </p:cNvPr>
          <p:cNvSpPr>
            <a:spLocks noGrp="1"/>
          </p:cNvSpPr>
          <p:nvPr>
            <p:ph type="body" sz="half" idx="2"/>
          </p:nvPr>
        </p:nvSpPr>
        <p:spPr>
          <a:xfrm>
            <a:off x="1259690" y="3086100"/>
            <a:ext cx="5898356" cy="5717382"/>
          </a:xfrm>
        </p:spPr>
        <p:txBody>
          <a:bodyPr/>
          <a:lstStyle>
            <a:lvl1pPr marL="0" indent="0">
              <a:buNone/>
              <a:defRPr sz="2400"/>
            </a:lvl1pPr>
            <a:lvl2pPr marL="685455" indent="0">
              <a:buNone/>
              <a:defRPr sz="2100"/>
            </a:lvl2pPr>
            <a:lvl3pPr marL="1370918" indent="0">
              <a:buNone/>
              <a:defRPr sz="1800"/>
            </a:lvl3pPr>
            <a:lvl4pPr marL="2056373" indent="0">
              <a:buNone/>
              <a:defRPr sz="1500"/>
            </a:lvl4pPr>
            <a:lvl5pPr marL="2741831" indent="0">
              <a:buNone/>
              <a:defRPr sz="1500"/>
            </a:lvl5pPr>
            <a:lvl6pPr marL="3427289" indent="0">
              <a:buNone/>
              <a:defRPr sz="1500"/>
            </a:lvl6pPr>
            <a:lvl7pPr marL="4112745" indent="0">
              <a:buNone/>
              <a:defRPr sz="1500"/>
            </a:lvl7pPr>
            <a:lvl8pPr marL="4798200" indent="0">
              <a:buNone/>
              <a:defRPr sz="1500"/>
            </a:lvl8pPr>
            <a:lvl9pPr marL="5483655" indent="0">
              <a:buNone/>
              <a:defRPr sz="1500"/>
            </a:lvl9pPr>
          </a:lstStyle>
          <a:p>
            <a:pPr lvl="0"/>
            <a:r>
              <a:rPr lang="en-US"/>
              <a:t>Click to edit Master text styles</a:t>
            </a:r>
          </a:p>
        </p:txBody>
      </p:sp>
      <p:sp>
        <p:nvSpPr>
          <p:cNvPr id="5" name="Date Placeholder 4">
            <a:extLst>
              <a:ext uri="{FF2B5EF4-FFF2-40B4-BE49-F238E27FC236}">
                <a16:creationId xmlns="" xmlns:a16="http://schemas.microsoft.com/office/drawing/2014/main" id="{AAC9584E-BE93-6164-A68B-63A518791759}"/>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B903C184-B128-7CA0-CB44-F17F6D6EE072}"/>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46182FF8-9695-EDAE-878B-0AF24949C927}"/>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07067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8BD8587-80EB-C5E9-3967-CD5A6B28D3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985B9102-80CB-53D3-F1F3-7CC58C2270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174C46A-73C0-A2B0-4FDF-B33ADA5644A3}"/>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0A6ED15C-F856-0548-1148-C64B382CAA1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8082A14-582C-21EA-EBE3-3D79C16987EF}"/>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84055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C99366DC-229D-6B7D-16F5-FC705CD3FE5B}"/>
              </a:ext>
            </a:extLst>
          </p:cNvPr>
          <p:cNvSpPr>
            <a:spLocks noGrp="1"/>
          </p:cNvSpPr>
          <p:nvPr>
            <p:ph type="title" orient="vert"/>
          </p:nvPr>
        </p:nvSpPr>
        <p:spPr>
          <a:xfrm>
            <a:off x="13087350" y="547689"/>
            <a:ext cx="3943350" cy="8717757"/>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449FCD22-D7C6-2172-15DF-DF1CDBFCA74C}"/>
              </a:ext>
            </a:extLst>
          </p:cNvPr>
          <p:cNvSpPr>
            <a:spLocks noGrp="1"/>
          </p:cNvSpPr>
          <p:nvPr>
            <p:ph type="body" orient="vert" idx="1"/>
          </p:nvPr>
        </p:nvSpPr>
        <p:spPr>
          <a:xfrm>
            <a:off x="1257300" y="547689"/>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D975B9B-F2C4-4866-898C-D1D9FC5144EA}"/>
              </a:ext>
            </a:extLst>
          </p:cNvPr>
          <p:cNvSpPr>
            <a:spLocks noGrp="1"/>
          </p:cNvSpPr>
          <p:nvPr>
            <p:ph type="dt" sz="half" idx="10"/>
          </p:nvPr>
        </p:nvSpPr>
        <p:spPr/>
        <p:txBody>
          <a:bodyPr/>
          <a:lstStyle/>
          <a:p>
            <a:fld id="{8E4703E4-EB0B-4C52-8563-39CE449136D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DB34632-B08F-B0CB-3FF1-446A1CC1589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6B4C25D6-5187-83D3-FA26-0BA9B01495B9}"/>
              </a:ext>
            </a:extLst>
          </p:cNvPr>
          <p:cNvSpPr>
            <a:spLocks noGrp="1"/>
          </p:cNvSpPr>
          <p:nvPr>
            <p:ph type="sldNum" sz="quarter" idx="12"/>
          </p:nvPr>
        </p:nvSpPr>
        <p:spPr/>
        <p:txBody>
          <a:bodyPr/>
          <a:lstStyle/>
          <a:p>
            <a:fld id="{986E22A2-1CEC-4C0A-96EE-2986EDE494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03749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rot="-546">
            <a:off x="5367287" y="7418450"/>
            <a:ext cx="7553400" cy="85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3200"/>
            </a:lvl1pPr>
            <a:lvl2pPr lvl="1" algn="ctr">
              <a:lnSpc>
                <a:spcPct val="100000"/>
              </a:lnSpc>
              <a:spcBef>
                <a:spcPts val="0"/>
              </a:spcBef>
              <a:spcAft>
                <a:spcPts val="0"/>
              </a:spcAft>
              <a:buSzPts val="1800"/>
              <a:buNone/>
              <a:defRPr sz="3600"/>
            </a:lvl2pPr>
            <a:lvl3pPr lvl="2" algn="ctr">
              <a:lnSpc>
                <a:spcPct val="100000"/>
              </a:lnSpc>
              <a:spcBef>
                <a:spcPts val="0"/>
              </a:spcBef>
              <a:spcAft>
                <a:spcPts val="0"/>
              </a:spcAft>
              <a:buSzPts val="1800"/>
              <a:buNone/>
              <a:defRPr sz="3600"/>
            </a:lvl3pPr>
            <a:lvl4pPr lvl="3" algn="ctr">
              <a:lnSpc>
                <a:spcPct val="100000"/>
              </a:lnSpc>
              <a:spcBef>
                <a:spcPts val="0"/>
              </a:spcBef>
              <a:spcAft>
                <a:spcPts val="0"/>
              </a:spcAft>
              <a:buSzPts val="1800"/>
              <a:buNone/>
              <a:defRPr sz="3600"/>
            </a:lvl4pPr>
            <a:lvl5pPr lvl="4" algn="ctr">
              <a:lnSpc>
                <a:spcPct val="100000"/>
              </a:lnSpc>
              <a:spcBef>
                <a:spcPts val="0"/>
              </a:spcBef>
              <a:spcAft>
                <a:spcPts val="0"/>
              </a:spcAft>
              <a:buSzPts val="1800"/>
              <a:buNone/>
              <a:defRPr sz="3600"/>
            </a:lvl5pPr>
            <a:lvl6pPr lvl="5" algn="ctr">
              <a:lnSpc>
                <a:spcPct val="100000"/>
              </a:lnSpc>
              <a:spcBef>
                <a:spcPts val="0"/>
              </a:spcBef>
              <a:spcAft>
                <a:spcPts val="0"/>
              </a:spcAft>
              <a:buSzPts val="1800"/>
              <a:buNone/>
              <a:defRPr sz="3600"/>
            </a:lvl6pPr>
            <a:lvl7pPr lvl="6" algn="ctr">
              <a:lnSpc>
                <a:spcPct val="100000"/>
              </a:lnSpc>
              <a:spcBef>
                <a:spcPts val="0"/>
              </a:spcBef>
              <a:spcAft>
                <a:spcPts val="0"/>
              </a:spcAft>
              <a:buSzPts val="1800"/>
              <a:buNone/>
              <a:defRPr sz="3600"/>
            </a:lvl7pPr>
            <a:lvl8pPr lvl="7" algn="ctr">
              <a:lnSpc>
                <a:spcPct val="100000"/>
              </a:lnSpc>
              <a:spcBef>
                <a:spcPts val="0"/>
              </a:spcBef>
              <a:spcAft>
                <a:spcPts val="0"/>
              </a:spcAft>
              <a:buSzPts val="1800"/>
              <a:buNone/>
              <a:defRPr sz="3600"/>
            </a:lvl8pPr>
            <a:lvl9pPr lvl="8" algn="ctr">
              <a:lnSpc>
                <a:spcPct val="100000"/>
              </a:lnSpc>
              <a:spcBef>
                <a:spcPts val="0"/>
              </a:spcBef>
              <a:spcAft>
                <a:spcPts val="0"/>
              </a:spcAft>
              <a:buSzPts val="1800"/>
              <a:buNone/>
              <a:defRPr sz="3600"/>
            </a:lvl9pPr>
          </a:lstStyle>
          <a:p>
            <a:endParaRPr/>
          </a:p>
        </p:txBody>
      </p:sp>
      <p:sp>
        <p:nvSpPr>
          <p:cNvPr id="10" name="Google Shape;10;p2"/>
          <p:cNvSpPr txBox="1">
            <a:spLocks noGrp="1"/>
          </p:cNvSpPr>
          <p:nvPr>
            <p:ph type="ctrTitle"/>
          </p:nvPr>
        </p:nvSpPr>
        <p:spPr>
          <a:xfrm>
            <a:off x="3350750" y="2015351"/>
            <a:ext cx="11586600" cy="54006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191919"/>
              </a:buClr>
              <a:buSzPts val="5200"/>
              <a:buNone/>
              <a:defRPr sz="11199"/>
            </a:lvl1pPr>
            <a:lvl2pPr lvl="1" algn="ctr" rtl="0">
              <a:spcBef>
                <a:spcPts val="0"/>
              </a:spcBef>
              <a:spcAft>
                <a:spcPts val="0"/>
              </a:spcAft>
              <a:buClr>
                <a:srgbClr val="191919"/>
              </a:buClr>
              <a:buSzPts val="5200"/>
              <a:buNone/>
              <a:defRPr sz="10400">
                <a:solidFill>
                  <a:srgbClr val="191919"/>
                </a:solidFill>
              </a:defRPr>
            </a:lvl2pPr>
            <a:lvl3pPr lvl="2" algn="ctr" rtl="0">
              <a:spcBef>
                <a:spcPts val="0"/>
              </a:spcBef>
              <a:spcAft>
                <a:spcPts val="0"/>
              </a:spcAft>
              <a:buClr>
                <a:srgbClr val="191919"/>
              </a:buClr>
              <a:buSzPts val="5200"/>
              <a:buNone/>
              <a:defRPr sz="10400">
                <a:solidFill>
                  <a:srgbClr val="191919"/>
                </a:solidFill>
              </a:defRPr>
            </a:lvl3pPr>
            <a:lvl4pPr lvl="3" algn="ctr" rtl="0">
              <a:spcBef>
                <a:spcPts val="0"/>
              </a:spcBef>
              <a:spcAft>
                <a:spcPts val="0"/>
              </a:spcAft>
              <a:buClr>
                <a:srgbClr val="191919"/>
              </a:buClr>
              <a:buSzPts val="5200"/>
              <a:buNone/>
              <a:defRPr sz="10400">
                <a:solidFill>
                  <a:srgbClr val="191919"/>
                </a:solidFill>
              </a:defRPr>
            </a:lvl4pPr>
            <a:lvl5pPr lvl="4" algn="ctr" rtl="0">
              <a:spcBef>
                <a:spcPts val="0"/>
              </a:spcBef>
              <a:spcAft>
                <a:spcPts val="0"/>
              </a:spcAft>
              <a:buClr>
                <a:srgbClr val="191919"/>
              </a:buClr>
              <a:buSzPts val="5200"/>
              <a:buNone/>
              <a:defRPr sz="10400">
                <a:solidFill>
                  <a:srgbClr val="191919"/>
                </a:solidFill>
              </a:defRPr>
            </a:lvl5pPr>
            <a:lvl6pPr lvl="5" algn="ctr" rtl="0">
              <a:spcBef>
                <a:spcPts val="0"/>
              </a:spcBef>
              <a:spcAft>
                <a:spcPts val="0"/>
              </a:spcAft>
              <a:buClr>
                <a:srgbClr val="191919"/>
              </a:buClr>
              <a:buSzPts val="5200"/>
              <a:buNone/>
              <a:defRPr sz="10400">
                <a:solidFill>
                  <a:srgbClr val="191919"/>
                </a:solidFill>
              </a:defRPr>
            </a:lvl6pPr>
            <a:lvl7pPr lvl="6" algn="ctr" rtl="0">
              <a:spcBef>
                <a:spcPts val="0"/>
              </a:spcBef>
              <a:spcAft>
                <a:spcPts val="0"/>
              </a:spcAft>
              <a:buClr>
                <a:srgbClr val="191919"/>
              </a:buClr>
              <a:buSzPts val="5200"/>
              <a:buNone/>
              <a:defRPr sz="10400">
                <a:solidFill>
                  <a:srgbClr val="191919"/>
                </a:solidFill>
              </a:defRPr>
            </a:lvl7pPr>
            <a:lvl8pPr lvl="7" algn="ctr" rtl="0">
              <a:spcBef>
                <a:spcPts val="0"/>
              </a:spcBef>
              <a:spcAft>
                <a:spcPts val="0"/>
              </a:spcAft>
              <a:buClr>
                <a:srgbClr val="191919"/>
              </a:buClr>
              <a:buSzPts val="5200"/>
              <a:buNone/>
              <a:defRPr sz="10400">
                <a:solidFill>
                  <a:srgbClr val="191919"/>
                </a:solidFill>
              </a:defRPr>
            </a:lvl8pPr>
            <a:lvl9pPr lvl="8" algn="ctr" rtl="0">
              <a:spcBef>
                <a:spcPts val="0"/>
              </a:spcBef>
              <a:spcAft>
                <a:spcPts val="0"/>
              </a:spcAft>
              <a:buClr>
                <a:srgbClr val="191919"/>
              </a:buClr>
              <a:buSzPts val="5200"/>
              <a:buNone/>
              <a:defRPr sz="10400">
                <a:solidFill>
                  <a:srgbClr val="191919"/>
                </a:solidFill>
              </a:defRPr>
            </a:lvl9pPr>
          </a:lstStyle>
          <a:p>
            <a:endParaRPr/>
          </a:p>
        </p:txBody>
      </p:sp>
      <p:grpSp>
        <p:nvGrpSpPr>
          <p:cNvPr id="11" name="Google Shape;11;p2"/>
          <p:cNvGrpSpPr/>
          <p:nvPr/>
        </p:nvGrpSpPr>
        <p:grpSpPr>
          <a:xfrm>
            <a:off x="-152399" y="-762000"/>
            <a:ext cx="18633774" cy="11811017"/>
            <a:chOff x="-76200" y="-381000"/>
            <a:chExt cx="9316887" cy="5905508"/>
          </a:xfrm>
        </p:grpSpPr>
        <p:grpSp>
          <p:nvGrpSpPr>
            <p:cNvPr id="12" name="Google Shape;12;p2"/>
            <p:cNvGrpSpPr/>
            <p:nvPr/>
          </p:nvGrpSpPr>
          <p:grpSpPr>
            <a:xfrm>
              <a:off x="-76200" y="-381000"/>
              <a:ext cx="9316887" cy="5905508"/>
              <a:chOff x="-76200" y="-381000"/>
              <a:chExt cx="9316887" cy="5905508"/>
            </a:xfrm>
          </p:grpSpPr>
          <p:sp>
            <p:nvSpPr>
              <p:cNvPr id="13" name="Google Shape;13;p2"/>
              <p:cNvSpPr/>
              <p:nvPr/>
            </p:nvSpPr>
            <p:spPr>
              <a:xfrm>
                <a:off x="-76200" y="4272074"/>
                <a:ext cx="7741975" cy="1176234"/>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 name="Google Shape;14;p2"/>
              <p:cNvSpPr/>
              <p:nvPr/>
            </p:nvSpPr>
            <p:spPr>
              <a:xfrm rot="10800000">
                <a:off x="1325825" y="-304785"/>
                <a:ext cx="7741975" cy="1178185"/>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5" name="Google Shape;15;p2"/>
              <p:cNvSpPr/>
              <p:nvPr/>
            </p:nvSpPr>
            <p:spPr>
              <a:xfrm>
                <a:off x="-76200" y="-302100"/>
                <a:ext cx="924875" cy="1074600"/>
              </a:xfrm>
              <a:custGeom>
                <a:avLst/>
                <a:gdLst/>
                <a:ahLst/>
                <a:cxnLst/>
                <a:rect l="l" t="t" r="r" b="b"/>
                <a:pathLst>
                  <a:path w="36995" h="42984" extrusionOk="0">
                    <a:moveTo>
                      <a:pt x="1" y="0"/>
                    </a:moveTo>
                    <a:lnTo>
                      <a:pt x="1" y="42974"/>
                    </a:lnTo>
                    <a:cubicBezTo>
                      <a:pt x="191" y="42981"/>
                      <a:pt x="386" y="42984"/>
                      <a:pt x="585" y="42984"/>
                    </a:cubicBezTo>
                    <a:cubicBezTo>
                      <a:pt x="4307" y="42984"/>
                      <a:pt x="9635" y="41803"/>
                      <a:pt x="13555" y="36065"/>
                    </a:cubicBezTo>
                    <a:cubicBezTo>
                      <a:pt x="20220" y="26311"/>
                      <a:pt x="12580" y="18507"/>
                      <a:pt x="15344" y="13629"/>
                    </a:cubicBezTo>
                    <a:cubicBezTo>
                      <a:pt x="18107" y="8753"/>
                      <a:pt x="30463" y="14929"/>
                      <a:pt x="35339" y="6313"/>
                    </a:cubicBezTo>
                    <a:cubicBezTo>
                      <a:pt x="36556" y="4165"/>
                      <a:pt x="36995" y="2016"/>
                      <a:pt x="36966"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6" name="Google Shape;16;p2"/>
              <p:cNvSpPr/>
              <p:nvPr/>
            </p:nvSpPr>
            <p:spPr>
              <a:xfrm rot="10800000" flipH="1">
                <a:off x="3797900" y="4949105"/>
                <a:ext cx="956045" cy="499200"/>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7" name="Google Shape;17;p2"/>
              <p:cNvSpPr/>
              <p:nvPr/>
            </p:nvSpPr>
            <p:spPr>
              <a:xfrm>
                <a:off x="8318387" y="4800225"/>
                <a:ext cx="846100" cy="343275"/>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8" name="Google Shape;18;p2"/>
              <p:cNvSpPr/>
              <p:nvPr/>
            </p:nvSpPr>
            <p:spPr>
              <a:xfrm>
                <a:off x="8451600" y="-381000"/>
                <a:ext cx="692395" cy="1154183"/>
              </a:xfrm>
              <a:custGeom>
                <a:avLst/>
                <a:gdLst/>
                <a:ahLst/>
                <a:cxnLst/>
                <a:rect l="l" t="t" r="r" b="b"/>
                <a:pathLst>
                  <a:path w="18090" h="30155" extrusionOk="0">
                    <a:moveTo>
                      <a:pt x="1352" y="1"/>
                    </a:moveTo>
                    <a:cubicBezTo>
                      <a:pt x="828" y="1502"/>
                      <a:pt x="0" y="2969"/>
                      <a:pt x="48" y="4549"/>
                    </a:cubicBezTo>
                    <a:cubicBezTo>
                      <a:pt x="109" y="6566"/>
                      <a:pt x="1568" y="8246"/>
                      <a:pt x="3049" y="9616"/>
                    </a:cubicBezTo>
                    <a:cubicBezTo>
                      <a:pt x="3190" y="9744"/>
                      <a:pt x="3333" y="9874"/>
                      <a:pt x="3475" y="10002"/>
                    </a:cubicBezTo>
                    <a:cubicBezTo>
                      <a:pt x="6301" y="12556"/>
                      <a:pt x="9526" y="14974"/>
                      <a:pt x="10713" y="18571"/>
                    </a:cubicBezTo>
                    <a:cubicBezTo>
                      <a:pt x="11556" y="21119"/>
                      <a:pt x="11268" y="24028"/>
                      <a:pt x="12610" y="26354"/>
                    </a:cubicBezTo>
                    <a:cubicBezTo>
                      <a:pt x="13568" y="28020"/>
                      <a:pt x="15266" y="29159"/>
                      <a:pt x="17068" y="29826"/>
                    </a:cubicBezTo>
                    <a:cubicBezTo>
                      <a:pt x="17404" y="29951"/>
                      <a:pt x="17744" y="30060"/>
                      <a:pt x="18089" y="30155"/>
                    </a:cubicBezTo>
                    <a:lnTo>
                      <a:pt x="18089" y="1"/>
                    </a:ln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9" name="Google Shape;19;p2"/>
              <p:cNvSpPr/>
              <p:nvPr/>
            </p:nvSpPr>
            <p:spPr>
              <a:xfrm>
                <a:off x="0" y="4348274"/>
                <a:ext cx="7741975" cy="1176234"/>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solidFill>
                <a:schemeClr val="accen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20" name="Google Shape;20;p2"/>
              <p:cNvSpPr/>
              <p:nvPr/>
            </p:nvSpPr>
            <p:spPr>
              <a:xfrm rot="10800000">
                <a:off x="1402025" y="-380985"/>
                <a:ext cx="7741975" cy="1178185"/>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21" name="Google Shape;21;p2"/>
              <p:cNvSpPr/>
              <p:nvPr/>
            </p:nvSpPr>
            <p:spPr>
              <a:xfrm>
                <a:off x="0" y="-378300"/>
                <a:ext cx="924875" cy="1074600"/>
              </a:xfrm>
              <a:custGeom>
                <a:avLst/>
                <a:gdLst/>
                <a:ahLst/>
                <a:cxnLst/>
                <a:rect l="l" t="t" r="r" b="b"/>
                <a:pathLst>
                  <a:path w="36995" h="42984" extrusionOk="0">
                    <a:moveTo>
                      <a:pt x="1" y="0"/>
                    </a:moveTo>
                    <a:lnTo>
                      <a:pt x="1" y="42974"/>
                    </a:lnTo>
                    <a:cubicBezTo>
                      <a:pt x="191" y="42981"/>
                      <a:pt x="386" y="42984"/>
                      <a:pt x="585" y="42984"/>
                    </a:cubicBezTo>
                    <a:cubicBezTo>
                      <a:pt x="4307" y="42984"/>
                      <a:pt x="9635" y="41803"/>
                      <a:pt x="13555" y="36065"/>
                    </a:cubicBezTo>
                    <a:cubicBezTo>
                      <a:pt x="20220" y="26311"/>
                      <a:pt x="12580" y="18507"/>
                      <a:pt x="15344" y="13629"/>
                    </a:cubicBezTo>
                    <a:cubicBezTo>
                      <a:pt x="18107" y="8753"/>
                      <a:pt x="30463" y="14929"/>
                      <a:pt x="35339" y="6313"/>
                    </a:cubicBezTo>
                    <a:cubicBezTo>
                      <a:pt x="36556" y="4165"/>
                      <a:pt x="36995" y="2016"/>
                      <a:pt x="36966" y="0"/>
                    </a:cubicBezTo>
                    <a:close/>
                  </a:path>
                </a:pathLst>
              </a:custGeom>
              <a:solidFill>
                <a:schemeClr val="accen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22" name="Google Shape;22;p2"/>
              <p:cNvSpPr/>
              <p:nvPr/>
            </p:nvSpPr>
            <p:spPr>
              <a:xfrm rot="10800000" flipH="1">
                <a:off x="3874100" y="4686780"/>
                <a:ext cx="956045" cy="499200"/>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23" name="Google Shape;23;p2"/>
              <p:cNvSpPr/>
              <p:nvPr/>
            </p:nvSpPr>
            <p:spPr>
              <a:xfrm>
                <a:off x="8394587" y="4876425"/>
                <a:ext cx="846100" cy="343275"/>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24" name="Google Shape;24;p2"/>
              <p:cNvSpPr/>
              <p:nvPr/>
            </p:nvSpPr>
            <p:spPr>
              <a:xfrm>
                <a:off x="8527800" y="-381000"/>
                <a:ext cx="692395" cy="1154183"/>
              </a:xfrm>
              <a:custGeom>
                <a:avLst/>
                <a:gdLst/>
                <a:ahLst/>
                <a:cxnLst/>
                <a:rect l="l" t="t" r="r" b="b"/>
                <a:pathLst>
                  <a:path w="18090" h="30155" extrusionOk="0">
                    <a:moveTo>
                      <a:pt x="1352" y="1"/>
                    </a:moveTo>
                    <a:cubicBezTo>
                      <a:pt x="828" y="1502"/>
                      <a:pt x="0" y="2969"/>
                      <a:pt x="48" y="4549"/>
                    </a:cubicBezTo>
                    <a:cubicBezTo>
                      <a:pt x="109" y="6566"/>
                      <a:pt x="1568" y="8246"/>
                      <a:pt x="3049" y="9616"/>
                    </a:cubicBezTo>
                    <a:cubicBezTo>
                      <a:pt x="3190" y="9744"/>
                      <a:pt x="3333" y="9874"/>
                      <a:pt x="3475" y="10002"/>
                    </a:cubicBezTo>
                    <a:cubicBezTo>
                      <a:pt x="6301" y="12556"/>
                      <a:pt x="9526" y="14974"/>
                      <a:pt x="10713" y="18571"/>
                    </a:cubicBezTo>
                    <a:cubicBezTo>
                      <a:pt x="11556" y="21119"/>
                      <a:pt x="11268" y="24028"/>
                      <a:pt x="12610" y="26354"/>
                    </a:cubicBezTo>
                    <a:cubicBezTo>
                      <a:pt x="13568" y="28020"/>
                      <a:pt x="15266" y="29159"/>
                      <a:pt x="17068" y="29826"/>
                    </a:cubicBezTo>
                    <a:cubicBezTo>
                      <a:pt x="17404" y="29951"/>
                      <a:pt x="17744" y="30060"/>
                      <a:pt x="18089" y="30155"/>
                    </a:cubicBezTo>
                    <a:lnTo>
                      <a:pt x="18089" y="1"/>
                    </a:lnTo>
                    <a:close/>
                  </a:path>
                </a:pathLst>
              </a:custGeom>
              <a:solidFill>
                <a:schemeClr val="accent5"/>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
          <p:nvSpPr>
            <p:cNvPr id="25" name="Google Shape;25;p2"/>
            <p:cNvSpPr/>
            <p:nvPr/>
          </p:nvSpPr>
          <p:spPr>
            <a:xfrm>
              <a:off x="1909800" y="-380975"/>
              <a:ext cx="853496" cy="426889"/>
            </a:xfrm>
            <a:custGeom>
              <a:avLst/>
              <a:gdLst/>
              <a:ahLst/>
              <a:cxnLst/>
              <a:rect l="l" t="t" r="r" b="b"/>
              <a:pathLst>
                <a:path w="18174" h="9090" extrusionOk="0">
                  <a:moveTo>
                    <a:pt x="967" y="1"/>
                  </a:moveTo>
                  <a:cubicBezTo>
                    <a:pt x="311" y="2200"/>
                    <a:pt x="0" y="4484"/>
                    <a:pt x="270" y="6761"/>
                  </a:cubicBezTo>
                  <a:cubicBezTo>
                    <a:pt x="384" y="7716"/>
                    <a:pt x="766" y="8842"/>
                    <a:pt x="1712" y="9056"/>
                  </a:cubicBezTo>
                  <a:cubicBezTo>
                    <a:pt x="1813" y="9079"/>
                    <a:pt x="1916" y="9089"/>
                    <a:pt x="2018" y="9089"/>
                  </a:cubicBezTo>
                  <a:cubicBezTo>
                    <a:pt x="2322" y="9089"/>
                    <a:pt x="2627" y="8997"/>
                    <a:pt x="2902" y="8866"/>
                  </a:cubicBezTo>
                  <a:cubicBezTo>
                    <a:pt x="4080" y="8304"/>
                    <a:pt x="4775" y="7103"/>
                    <a:pt x="5500" y="6023"/>
                  </a:cubicBezTo>
                  <a:cubicBezTo>
                    <a:pt x="6224" y="4945"/>
                    <a:pt x="7191" y="3848"/>
                    <a:pt x="8497" y="3722"/>
                  </a:cubicBezTo>
                  <a:cubicBezTo>
                    <a:pt x="8583" y="3714"/>
                    <a:pt x="8669" y="3710"/>
                    <a:pt x="8755" y="3710"/>
                  </a:cubicBezTo>
                  <a:cubicBezTo>
                    <a:pt x="10073" y="3710"/>
                    <a:pt x="11313" y="4642"/>
                    <a:pt x="12637" y="4642"/>
                  </a:cubicBezTo>
                  <a:cubicBezTo>
                    <a:pt x="12691" y="4642"/>
                    <a:pt x="12744" y="4641"/>
                    <a:pt x="12798" y="4637"/>
                  </a:cubicBezTo>
                  <a:cubicBezTo>
                    <a:pt x="14039" y="4565"/>
                    <a:pt x="15037" y="3643"/>
                    <a:pt x="15846" y="2715"/>
                  </a:cubicBezTo>
                  <a:cubicBezTo>
                    <a:pt x="16619" y="1829"/>
                    <a:pt x="17357" y="857"/>
                    <a:pt x="18173" y="1"/>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
        <p:nvSpPr>
          <p:cNvPr id="26" name="Google Shape;26;p2"/>
          <p:cNvSpPr/>
          <p:nvPr/>
        </p:nvSpPr>
        <p:spPr>
          <a:xfrm>
            <a:off x="9262301" y="-530649"/>
            <a:ext cx="1384800" cy="994751"/>
          </a:xfrm>
          <a:custGeom>
            <a:avLst/>
            <a:gdLst/>
            <a:ahLst/>
            <a:cxnLst/>
            <a:rect l="l" t="t" r="r" b="b"/>
            <a:pathLst>
              <a:path w="27696" h="19895" extrusionOk="0">
                <a:moveTo>
                  <a:pt x="20356" y="1"/>
                </a:moveTo>
                <a:cubicBezTo>
                  <a:pt x="19796" y="1"/>
                  <a:pt x="19228" y="100"/>
                  <a:pt x="18688" y="292"/>
                </a:cubicBezTo>
                <a:cubicBezTo>
                  <a:pt x="16446" y="1092"/>
                  <a:pt x="15130" y="3251"/>
                  <a:pt x="13782" y="5065"/>
                </a:cubicBezTo>
                <a:cubicBezTo>
                  <a:pt x="12914" y="6233"/>
                  <a:pt x="11952" y="7298"/>
                  <a:pt x="10604" y="7904"/>
                </a:cubicBezTo>
                <a:cubicBezTo>
                  <a:pt x="9227" y="8524"/>
                  <a:pt x="7691" y="8688"/>
                  <a:pt x="6255" y="9116"/>
                </a:cubicBezTo>
                <a:cubicBezTo>
                  <a:pt x="4401" y="9668"/>
                  <a:pt x="2402" y="10773"/>
                  <a:pt x="1718" y="12707"/>
                </a:cubicBezTo>
                <a:cubicBezTo>
                  <a:pt x="1" y="17553"/>
                  <a:pt x="6946" y="19853"/>
                  <a:pt x="10459" y="19894"/>
                </a:cubicBezTo>
                <a:cubicBezTo>
                  <a:pt x="10512" y="19895"/>
                  <a:pt x="10565" y="19895"/>
                  <a:pt x="10618" y="19895"/>
                </a:cubicBezTo>
                <a:cubicBezTo>
                  <a:pt x="15510" y="19895"/>
                  <a:pt x="19967" y="17287"/>
                  <a:pt x="22790" y="13357"/>
                </a:cubicBezTo>
                <a:cubicBezTo>
                  <a:pt x="25410" y="9710"/>
                  <a:pt x="27696" y="2573"/>
                  <a:pt x="22136" y="344"/>
                </a:cubicBezTo>
                <a:cubicBezTo>
                  <a:pt x="22094" y="327"/>
                  <a:pt x="22054" y="320"/>
                  <a:pt x="22016" y="319"/>
                </a:cubicBezTo>
                <a:cubicBezTo>
                  <a:pt x="21495" y="104"/>
                  <a:pt x="20930" y="1"/>
                  <a:pt x="20356" y="1"/>
                </a:cubicBezTo>
                <a:close/>
              </a:path>
            </a:pathLst>
          </a:custGeom>
          <a:solidFill>
            <a:schemeClr val="dk2"/>
          </a:solidFill>
          <a:ln>
            <a:noFill/>
          </a:ln>
        </p:spPr>
        <p:txBody>
          <a:bodyPr spcFirstLastPara="1" wrap="square" lIns="182850" tIns="182850" rIns="182850" bIns="182850"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nvGrpSpPr>
          <p:cNvPr id="27" name="Google Shape;27;p2"/>
          <p:cNvGrpSpPr/>
          <p:nvPr/>
        </p:nvGrpSpPr>
        <p:grpSpPr>
          <a:xfrm>
            <a:off x="133322" y="285650"/>
            <a:ext cx="17930285" cy="9548066"/>
            <a:chOff x="66661" y="142824"/>
            <a:chExt cx="8965142" cy="4774033"/>
          </a:xfrm>
        </p:grpSpPr>
        <p:grpSp>
          <p:nvGrpSpPr>
            <p:cNvPr id="28" name="Google Shape;28;p2"/>
            <p:cNvGrpSpPr/>
            <p:nvPr/>
          </p:nvGrpSpPr>
          <p:grpSpPr>
            <a:xfrm>
              <a:off x="66661" y="3802552"/>
              <a:ext cx="594730" cy="1114305"/>
              <a:chOff x="66661" y="3802552"/>
              <a:chExt cx="594730" cy="1114305"/>
            </a:xfrm>
          </p:grpSpPr>
          <p:sp>
            <p:nvSpPr>
              <p:cNvPr id="29" name="Google Shape;29;p2"/>
              <p:cNvSpPr/>
              <p:nvPr/>
            </p:nvSpPr>
            <p:spPr>
              <a:xfrm>
                <a:off x="283636" y="426112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0" name="Google Shape;30;p2"/>
              <p:cNvSpPr/>
              <p:nvPr/>
            </p:nvSpPr>
            <p:spPr>
              <a:xfrm>
                <a:off x="274680" y="4603505"/>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1" name="Google Shape;31;p2"/>
              <p:cNvSpPr/>
              <p:nvPr/>
            </p:nvSpPr>
            <p:spPr>
              <a:xfrm>
                <a:off x="535111" y="44205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2" name="Google Shape;32;p2"/>
              <p:cNvSpPr/>
              <p:nvPr/>
            </p:nvSpPr>
            <p:spPr>
              <a:xfrm>
                <a:off x="580123" y="46313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3" name="Google Shape;33;p2"/>
              <p:cNvSpPr/>
              <p:nvPr/>
            </p:nvSpPr>
            <p:spPr>
              <a:xfrm>
                <a:off x="66661" y="44205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4" name="Google Shape;34;p2"/>
              <p:cNvSpPr/>
              <p:nvPr/>
            </p:nvSpPr>
            <p:spPr>
              <a:xfrm>
                <a:off x="208662" y="48220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 name="Google Shape;35;p2"/>
              <p:cNvSpPr/>
              <p:nvPr/>
            </p:nvSpPr>
            <p:spPr>
              <a:xfrm>
                <a:off x="440637" y="409604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6" name="Google Shape;36;p2"/>
              <p:cNvSpPr/>
              <p:nvPr/>
            </p:nvSpPr>
            <p:spPr>
              <a:xfrm>
                <a:off x="147926" y="38025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37" name="Google Shape;37;p2"/>
            <p:cNvGrpSpPr/>
            <p:nvPr/>
          </p:nvGrpSpPr>
          <p:grpSpPr>
            <a:xfrm>
              <a:off x="1573837" y="4593515"/>
              <a:ext cx="891691" cy="308914"/>
              <a:chOff x="1573837" y="4593515"/>
              <a:chExt cx="891691" cy="308914"/>
            </a:xfrm>
          </p:grpSpPr>
          <p:sp>
            <p:nvSpPr>
              <p:cNvPr id="38" name="Google Shape;38;p2"/>
              <p:cNvSpPr/>
              <p:nvPr/>
            </p:nvSpPr>
            <p:spPr>
              <a:xfrm>
                <a:off x="2159793" y="45935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 name="Google Shape;39;p2"/>
              <p:cNvSpPr/>
              <p:nvPr/>
            </p:nvSpPr>
            <p:spPr>
              <a:xfrm>
                <a:off x="1932936" y="4817935"/>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0" name="Google Shape;40;p2"/>
              <p:cNvSpPr/>
              <p:nvPr/>
            </p:nvSpPr>
            <p:spPr>
              <a:xfrm>
                <a:off x="2371062" y="45935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1" name="Google Shape;41;p2"/>
              <p:cNvSpPr/>
              <p:nvPr/>
            </p:nvSpPr>
            <p:spPr>
              <a:xfrm>
                <a:off x="1573837" y="4714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2" name="Google Shape;42;p2"/>
              <p:cNvSpPr/>
              <p:nvPr/>
            </p:nvSpPr>
            <p:spPr>
              <a:xfrm>
                <a:off x="1872201" y="4593515"/>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43" name="Google Shape;43;p2"/>
            <p:cNvGrpSpPr/>
            <p:nvPr/>
          </p:nvGrpSpPr>
          <p:grpSpPr>
            <a:xfrm>
              <a:off x="8476362" y="3440198"/>
              <a:ext cx="555441" cy="1210709"/>
              <a:chOff x="8476362" y="3440198"/>
              <a:chExt cx="555441" cy="1210709"/>
            </a:xfrm>
          </p:grpSpPr>
          <p:sp>
            <p:nvSpPr>
              <p:cNvPr id="44" name="Google Shape;44;p2"/>
              <p:cNvSpPr/>
              <p:nvPr/>
            </p:nvSpPr>
            <p:spPr>
              <a:xfrm>
                <a:off x="8671368" y="439274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5" name="Google Shape;45;p2"/>
              <p:cNvSpPr/>
              <p:nvPr/>
            </p:nvSpPr>
            <p:spPr>
              <a:xfrm>
                <a:off x="8889811" y="40290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6" name="Google Shape;46;p2"/>
              <p:cNvSpPr/>
              <p:nvPr/>
            </p:nvSpPr>
            <p:spPr>
              <a:xfrm>
                <a:off x="8680323" y="37780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7" name="Google Shape;47;p2"/>
              <p:cNvSpPr/>
              <p:nvPr/>
            </p:nvSpPr>
            <p:spPr>
              <a:xfrm>
                <a:off x="8950536" y="34401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8" name="Google Shape;48;p2"/>
              <p:cNvSpPr/>
              <p:nvPr/>
            </p:nvSpPr>
            <p:spPr>
              <a:xfrm>
                <a:off x="8711212" y="35038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49" name="Google Shape;49;p2"/>
              <p:cNvSpPr/>
              <p:nvPr/>
            </p:nvSpPr>
            <p:spPr>
              <a:xfrm>
                <a:off x="8903362" y="425598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0" name="Google Shape;50;p2"/>
              <p:cNvSpPr/>
              <p:nvPr/>
            </p:nvSpPr>
            <p:spPr>
              <a:xfrm>
                <a:off x="8476362" y="45561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 name="Google Shape;51;p2"/>
              <p:cNvSpPr/>
              <p:nvPr/>
            </p:nvSpPr>
            <p:spPr>
              <a:xfrm>
                <a:off x="8691238" y="4041865"/>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 name="Google Shape;52;p2"/>
              <p:cNvSpPr/>
              <p:nvPr/>
            </p:nvSpPr>
            <p:spPr>
              <a:xfrm>
                <a:off x="8889801" y="37350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53" name="Google Shape;53;p2"/>
            <p:cNvGrpSpPr/>
            <p:nvPr/>
          </p:nvGrpSpPr>
          <p:grpSpPr>
            <a:xfrm>
              <a:off x="7998386" y="321015"/>
              <a:ext cx="671743" cy="586292"/>
              <a:chOff x="7998386" y="321015"/>
              <a:chExt cx="671743" cy="586292"/>
            </a:xfrm>
          </p:grpSpPr>
          <p:sp>
            <p:nvSpPr>
              <p:cNvPr id="54" name="Google Shape;54;p2"/>
              <p:cNvSpPr/>
              <p:nvPr/>
            </p:nvSpPr>
            <p:spPr>
              <a:xfrm>
                <a:off x="8570955" y="66794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5" name="Google Shape;55;p2"/>
              <p:cNvSpPr/>
              <p:nvPr/>
            </p:nvSpPr>
            <p:spPr>
              <a:xfrm>
                <a:off x="7998386" y="41332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6" name="Google Shape;56;p2"/>
              <p:cNvSpPr/>
              <p:nvPr/>
            </p:nvSpPr>
            <p:spPr>
              <a:xfrm>
                <a:off x="8570962" y="4715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7" name="Google Shape;57;p2"/>
              <p:cNvSpPr/>
              <p:nvPr/>
            </p:nvSpPr>
            <p:spPr>
              <a:xfrm>
                <a:off x="8226637" y="3670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8" name="Google Shape;58;p2"/>
              <p:cNvSpPr/>
              <p:nvPr/>
            </p:nvSpPr>
            <p:spPr>
              <a:xfrm>
                <a:off x="8466437" y="8125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9" name="Google Shape;59;p2"/>
              <p:cNvSpPr/>
              <p:nvPr/>
            </p:nvSpPr>
            <p:spPr>
              <a:xfrm>
                <a:off x="8174126" y="66774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0" name="Google Shape;60;p2"/>
              <p:cNvSpPr/>
              <p:nvPr/>
            </p:nvSpPr>
            <p:spPr>
              <a:xfrm>
                <a:off x="8483301" y="321015"/>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61" name="Google Shape;61;p2"/>
            <p:cNvGrpSpPr/>
            <p:nvPr/>
          </p:nvGrpSpPr>
          <p:grpSpPr>
            <a:xfrm>
              <a:off x="3096813" y="542465"/>
              <a:ext cx="333964" cy="242942"/>
              <a:chOff x="3096813" y="542465"/>
              <a:chExt cx="333964" cy="242942"/>
            </a:xfrm>
          </p:grpSpPr>
          <p:sp>
            <p:nvSpPr>
              <p:cNvPr id="62" name="Google Shape;62;p2"/>
              <p:cNvSpPr/>
              <p:nvPr/>
            </p:nvSpPr>
            <p:spPr>
              <a:xfrm>
                <a:off x="3349511" y="5776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3" name="Google Shape;63;p2"/>
              <p:cNvSpPr/>
              <p:nvPr/>
            </p:nvSpPr>
            <p:spPr>
              <a:xfrm>
                <a:off x="3196187" y="6906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4" name="Google Shape;64;p2"/>
              <p:cNvSpPr/>
              <p:nvPr/>
            </p:nvSpPr>
            <p:spPr>
              <a:xfrm>
                <a:off x="3096813" y="542465"/>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65" name="Google Shape;65;p2"/>
            <p:cNvGrpSpPr/>
            <p:nvPr/>
          </p:nvGrpSpPr>
          <p:grpSpPr>
            <a:xfrm>
              <a:off x="355863" y="142824"/>
              <a:ext cx="654514" cy="566658"/>
              <a:chOff x="355863" y="142824"/>
              <a:chExt cx="654514" cy="566658"/>
            </a:xfrm>
          </p:grpSpPr>
          <p:sp>
            <p:nvSpPr>
              <p:cNvPr id="66" name="Google Shape;66;p2"/>
              <p:cNvSpPr/>
              <p:nvPr/>
            </p:nvSpPr>
            <p:spPr>
              <a:xfrm>
                <a:off x="438280" y="198405"/>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7" name="Google Shape;67;p2"/>
              <p:cNvSpPr/>
              <p:nvPr/>
            </p:nvSpPr>
            <p:spPr>
              <a:xfrm>
                <a:off x="929111" y="14797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8" name="Google Shape;68;p2"/>
              <p:cNvSpPr/>
              <p:nvPr/>
            </p:nvSpPr>
            <p:spPr>
              <a:xfrm>
                <a:off x="537461" y="47667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9" name="Google Shape;69;p2"/>
              <p:cNvSpPr/>
              <p:nvPr/>
            </p:nvSpPr>
            <p:spPr>
              <a:xfrm>
                <a:off x="674137" y="142824"/>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70" name="Google Shape;70;p2"/>
              <p:cNvSpPr/>
              <p:nvPr/>
            </p:nvSpPr>
            <p:spPr>
              <a:xfrm>
                <a:off x="355863" y="6259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spTree>
    <p:extLst>
      <p:ext uri="{BB962C8B-B14F-4D97-AF65-F5344CB8AC3E}">
        <p14:creationId xmlns:p14="http://schemas.microsoft.com/office/powerpoint/2010/main" val="8044104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1"/>
        <p:cNvGrpSpPr/>
        <p:nvPr/>
      </p:nvGrpSpPr>
      <p:grpSpPr>
        <a:xfrm>
          <a:off x="0" y="0"/>
          <a:ext cx="0" cy="0"/>
          <a:chOff x="0" y="0"/>
          <a:chExt cx="0" cy="0"/>
        </a:xfrm>
      </p:grpSpPr>
      <p:sp>
        <p:nvSpPr>
          <p:cNvPr id="72" name="Google Shape;72;p3"/>
          <p:cNvSpPr txBox="1">
            <a:spLocks noGrp="1"/>
          </p:cNvSpPr>
          <p:nvPr>
            <p:ph type="title"/>
          </p:nvPr>
        </p:nvSpPr>
        <p:spPr>
          <a:xfrm>
            <a:off x="3531900" y="5277426"/>
            <a:ext cx="11224200" cy="25554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12000"/>
            </a:lvl1pPr>
            <a:lvl2pPr lvl="1" algn="ctr">
              <a:spcBef>
                <a:spcPts val="0"/>
              </a:spcBef>
              <a:spcAft>
                <a:spcPts val="0"/>
              </a:spcAft>
              <a:buSzPts val="3600"/>
              <a:buNone/>
              <a:defRPr sz="7200"/>
            </a:lvl2pPr>
            <a:lvl3pPr lvl="2" algn="ctr">
              <a:spcBef>
                <a:spcPts val="0"/>
              </a:spcBef>
              <a:spcAft>
                <a:spcPts val="0"/>
              </a:spcAft>
              <a:buSzPts val="3600"/>
              <a:buNone/>
              <a:defRPr sz="7200"/>
            </a:lvl3pPr>
            <a:lvl4pPr lvl="3" algn="ctr">
              <a:spcBef>
                <a:spcPts val="0"/>
              </a:spcBef>
              <a:spcAft>
                <a:spcPts val="0"/>
              </a:spcAft>
              <a:buSzPts val="3600"/>
              <a:buNone/>
              <a:defRPr sz="7200"/>
            </a:lvl4pPr>
            <a:lvl5pPr lvl="4" algn="ctr">
              <a:spcBef>
                <a:spcPts val="0"/>
              </a:spcBef>
              <a:spcAft>
                <a:spcPts val="0"/>
              </a:spcAft>
              <a:buSzPts val="3600"/>
              <a:buNone/>
              <a:defRPr sz="7200"/>
            </a:lvl5pPr>
            <a:lvl6pPr lvl="5" algn="ctr">
              <a:spcBef>
                <a:spcPts val="0"/>
              </a:spcBef>
              <a:spcAft>
                <a:spcPts val="0"/>
              </a:spcAft>
              <a:buSzPts val="3600"/>
              <a:buNone/>
              <a:defRPr sz="7200"/>
            </a:lvl6pPr>
            <a:lvl7pPr lvl="6" algn="ctr">
              <a:spcBef>
                <a:spcPts val="0"/>
              </a:spcBef>
              <a:spcAft>
                <a:spcPts val="0"/>
              </a:spcAft>
              <a:buSzPts val="3600"/>
              <a:buNone/>
              <a:defRPr sz="7200"/>
            </a:lvl7pPr>
            <a:lvl8pPr lvl="7" algn="ctr">
              <a:spcBef>
                <a:spcPts val="0"/>
              </a:spcBef>
              <a:spcAft>
                <a:spcPts val="0"/>
              </a:spcAft>
              <a:buSzPts val="3600"/>
              <a:buNone/>
              <a:defRPr sz="7200"/>
            </a:lvl8pPr>
            <a:lvl9pPr lvl="8" algn="ctr">
              <a:spcBef>
                <a:spcPts val="0"/>
              </a:spcBef>
              <a:spcAft>
                <a:spcPts val="0"/>
              </a:spcAft>
              <a:buSzPts val="3600"/>
              <a:buNone/>
              <a:defRPr sz="7200"/>
            </a:lvl9pPr>
          </a:lstStyle>
          <a:p>
            <a:endParaRPr/>
          </a:p>
        </p:txBody>
      </p:sp>
      <p:sp>
        <p:nvSpPr>
          <p:cNvPr id="73" name="Google Shape;73;p3"/>
          <p:cNvSpPr txBox="1">
            <a:spLocks noGrp="1"/>
          </p:cNvSpPr>
          <p:nvPr>
            <p:ph type="title" idx="2" hasCustomPrompt="1"/>
          </p:nvPr>
        </p:nvSpPr>
        <p:spPr>
          <a:xfrm>
            <a:off x="7593600" y="2102923"/>
            <a:ext cx="3100200" cy="2658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15000"/>
            </a:lvl1pPr>
            <a:lvl2pPr lvl="1" algn="ctr" rtl="0">
              <a:spcBef>
                <a:spcPts val="0"/>
              </a:spcBef>
              <a:spcAft>
                <a:spcPts val="0"/>
              </a:spcAft>
              <a:buSzPts val="6000"/>
              <a:buNone/>
              <a:defRPr sz="12000"/>
            </a:lvl2pPr>
            <a:lvl3pPr lvl="2" algn="ctr" rtl="0">
              <a:spcBef>
                <a:spcPts val="0"/>
              </a:spcBef>
              <a:spcAft>
                <a:spcPts val="0"/>
              </a:spcAft>
              <a:buSzPts val="6000"/>
              <a:buNone/>
              <a:defRPr sz="12000"/>
            </a:lvl3pPr>
            <a:lvl4pPr lvl="3" algn="ctr" rtl="0">
              <a:spcBef>
                <a:spcPts val="0"/>
              </a:spcBef>
              <a:spcAft>
                <a:spcPts val="0"/>
              </a:spcAft>
              <a:buSzPts val="6000"/>
              <a:buNone/>
              <a:defRPr sz="12000"/>
            </a:lvl4pPr>
            <a:lvl5pPr lvl="4" algn="ctr" rtl="0">
              <a:spcBef>
                <a:spcPts val="0"/>
              </a:spcBef>
              <a:spcAft>
                <a:spcPts val="0"/>
              </a:spcAft>
              <a:buSzPts val="6000"/>
              <a:buNone/>
              <a:defRPr sz="12000"/>
            </a:lvl5pPr>
            <a:lvl6pPr lvl="5" algn="ctr" rtl="0">
              <a:spcBef>
                <a:spcPts val="0"/>
              </a:spcBef>
              <a:spcAft>
                <a:spcPts val="0"/>
              </a:spcAft>
              <a:buSzPts val="6000"/>
              <a:buNone/>
              <a:defRPr sz="12000"/>
            </a:lvl6pPr>
            <a:lvl7pPr lvl="6" algn="ctr" rtl="0">
              <a:spcBef>
                <a:spcPts val="0"/>
              </a:spcBef>
              <a:spcAft>
                <a:spcPts val="0"/>
              </a:spcAft>
              <a:buSzPts val="6000"/>
              <a:buNone/>
              <a:defRPr sz="12000"/>
            </a:lvl7pPr>
            <a:lvl8pPr lvl="7" algn="ctr" rtl="0">
              <a:spcBef>
                <a:spcPts val="0"/>
              </a:spcBef>
              <a:spcAft>
                <a:spcPts val="0"/>
              </a:spcAft>
              <a:buSzPts val="6000"/>
              <a:buNone/>
              <a:defRPr sz="12000"/>
            </a:lvl8pPr>
            <a:lvl9pPr lvl="8" algn="ctr" rtl="0">
              <a:spcBef>
                <a:spcPts val="0"/>
              </a:spcBef>
              <a:spcAft>
                <a:spcPts val="0"/>
              </a:spcAft>
              <a:buSzPts val="6000"/>
              <a:buNone/>
              <a:defRPr sz="12000"/>
            </a:lvl9pPr>
          </a:lstStyle>
          <a:p>
            <a:r>
              <a:t>xx%</a:t>
            </a:r>
          </a:p>
        </p:txBody>
      </p:sp>
      <p:sp>
        <p:nvSpPr>
          <p:cNvPr id="74" name="Google Shape;74;p3"/>
          <p:cNvSpPr txBox="1">
            <a:spLocks noGrp="1"/>
          </p:cNvSpPr>
          <p:nvPr>
            <p:ph type="subTitle" idx="1"/>
          </p:nvPr>
        </p:nvSpPr>
        <p:spPr>
          <a:xfrm rot="280">
            <a:off x="5460500" y="7481736"/>
            <a:ext cx="7366800" cy="8586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3200"/>
            </a:lvl1pPr>
            <a:lvl2pPr lvl="1" algn="ctr" rtl="0">
              <a:lnSpc>
                <a:spcPct val="100000"/>
              </a:lnSpc>
              <a:spcBef>
                <a:spcPts val="3200"/>
              </a:spcBef>
              <a:spcAft>
                <a:spcPts val="0"/>
              </a:spcAft>
              <a:buSzPts val="1400"/>
              <a:buNone/>
              <a:defRPr/>
            </a:lvl2pPr>
            <a:lvl3pPr lvl="2" algn="ctr" rtl="0">
              <a:lnSpc>
                <a:spcPct val="100000"/>
              </a:lnSpc>
              <a:spcBef>
                <a:spcPts val="3200"/>
              </a:spcBef>
              <a:spcAft>
                <a:spcPts val="0"/>
              </a:spcAft>
              <a:buSzPts val="1400"/>
              <a:buNone/>
              <a:defRPr/>
            </a:lvl3pPr>
            <a:lvl4pPr lvl="3" algn="ctr" rtl="0">
              <a:lnSpc>
                <a:spcPct val="100000"/>
              </a:lnSpc>
              <a:spcBef>
                <a:spcPts val="3200"/>
              </a:spcBef>
              <a:spcAft>
                <a:spcPts val="0"/>
              </a:spcAft>
              <a:buSzPts val="1400"/>
              <a:buNone/>
              <a:defRPr/>
            </a:lvl4pPr>
            <a:lvl5pPr lvl="4" algn="ctr" rtl="0">
              <a:lnSpc>
                <a:spcPct val="100000"/>
              </a:lnSpc>
              <a:spcBef>
                <a:spcPts val="3200"/>
              </a:spcBef>
              <a:spcAft>
                <a:spcPts val="0"/>
              </a:spcAft>
              <a:buSzPts val="1400"/>
              <a:buNone/>
              <a:defRPr/>
            </a:lvl5pPr>
            <a:lvl6pPr lvl="5" algn="ctr" rtl="0">
              <a:lnSpc>
                <a:spcPct val="100000"/>
              </a:lnSpc>
              <a:spcBef>
                <a:spcPts val="3200"/>
              </a:spcBef>
              <a:spcAft>
                <a:spcPts val="0"/>
              </a:spcAft>
              <a:buSzPts val="1400"/>
              <a:buNone/>
              <a:defRPr/>
            </a:lvl6pPr>
            <a:lvl7pPr lvl="6" algn="ctr" rtl="0">
              <a:lnSpc>
                <a:spcPct val="100000"/>
              </a:lnSpc>
              <a:spcBef>
                <a:spcPts val="3200"/>
              </a:spcBef>
              <a:spcAft>
                <a:spcPts val="0"/>
              </a:spcAft>
              <a:buSzPts val="1400"/>
              <a:buNone/>
              <a:defRPr/>
            </a:lvl7pPr>
            <a:lvl8pPr lvl="7" algn="ctr" rtl="0">
              <a:lnSpc>
                <a:spcPct val="100000"/>
              </a:lnSpc>
              <a:spcBef>
                <a:spcPts val="3200"/>
              </a:spcBef>
              <a:spcAft>
                <a:spcPts val="0"/>
              </a:spcAft>
              <a:buSzPts val="1400"/>
              <a:buNone/>
              <a:defRPr/>
            </a:lvl8pPr>
            <a:lvl9pPr lvl="8" algn="ctr" rtl="0">
              <a:lnSpc>
                <a:spcPct val="100000"/>
              </a:lnSpc>
              <a:spcBef>
                <a:spcPts val="3200"/>
              </a:spcBef>
              <a:spcAft>
                <a:spcPts val="3200"/>
              </a:spcAft>
              <a:buSzPts val="1400"/>
              <a:buNone/>
              <a:defRPr/>
            </a:lvl9pPr>
          </a:lstStyle>
          <a:p>
            <a:endParaRPr/>
          </a:p>
        </p:txBody>
      </p:sp>
      <p:grpSp>
        <p:nvGrpSpPr>
          <p:cNvPr id="75" name="Google Shape;75;p3"/>
          <p:cNvGrpSpPr/>
          <p:nvPr/>
        </p:nvGrpSpPr>
        <p:grpSpPr>
          <a:xfrm>
            <a:off x="-54" y="-304743"/>
            <a:ext cx="18288113" cy="10893726"/>
            <a:chOff x="-27" y="-152372"/>
            <a:chExt cx="9144056" cy="5446863"/>
          </a:xfrm>
        </p:grpSpPr>
        <p:sp>
          <p:nvSpPr>
            <p:cNvPr id="76" name="Google Shape;76;p3"/>
            <p:cNvSpPr/>
            <p:nvPr/>
          </p:nvSpPr>
          <p:spPr>
            <a:xfrm rot="5400000">
              <a:off x="5844182" y="19946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noFill/>
            <a:ln w="9525" cap="rnd" cmpd="sng">
              <a:solidFill>
                <a:schemeClr val="accent4"/>
              </a:solidFill>
              <a:prstDash val="lg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77" name="Google Shape;77;p3"/>
            <p:cNvSpPr/>
            <p:nvPr/>
          </p:nvSpPr>
          <p:spPr>
            <a:xfrm rot="-5400000">
              <a:off x="-1842243" y="16898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noFill/>
            <a:ln w="9525" cap="rnd" cmpd="sng">
              <a:solidFill>
                <a:schemeClr val="accent4"/>
              </a:solidFill>
              <a:prstDash val="lg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78" name="Google Shape;78;p3"/>
            <p:cNvSpPr/>
            <p:nvPr/>
          </p:nvSpPr>
          <p:spPr>
            <a:xfrm rot="5400000">
              <a:off x="5844182" y="18422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79" name="Google Shape;79;p3"/>
            <p:cNvSpPr/>
            <p:nvPr/>
          </p:nvSpPr>
          <p:spPr>
            <a:xfrm rot="-5400000">
              <a:off x="-1842243" y="18422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80" name="Google Shape;80;p3"/>
          <p:cNvGrpSpPr/>
          <p:nvPr/>
        </p:nvGrpSpPr>
        <p:grpSpPr>
          <a:xfrm>
            <a:off x="398053" y="346897"/>
            <a:ext cx="17340104" cy="5312492"/>
            <a:chOff x="199026" y="173448"/>
            <a:chExt cx="8670052" cy="2656246"/>
          </a:xfrm>
        </p:grpSpPr>
        <p:grpSp>
          <p:nvGrpSpPr>
            <p:cNvPr id="81" name="Google Shape;81;p3"/>
            <p:cNvGrpSpPr/>
            <p:nvPr/>
          </p:nvGrpSpPr>
          <p:grpSpPr>
            <a:xfrm>
              <a:off x="199026" y="173448"/>
              <a:ext cx="852703" cy="1994409"/>
              <a:chOff x="199026" y="173448"/>
              <a:chExt cx="852703" cy="1994409"/>
            </a:xfrm>
          </p:grpSpPr>
          <p:sp>
            <p:nvSpPr>
              <p:cNvPr id="82" name="Google Shape;82;p3"/>
              <p:cNvSpPr/>
              <p:nvPr/>
            </p:nvSpPr>
            <p:spPr>
              <a:xfrm>
                <a:off x="259761" y="6205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3" name="Google Shape;83;p3"/>
              <p:cNvSpPr/>
              <p:nvPr/>
            </p:nvSpPr>
            <p:spPr>
              <a:xfrm>
                <a:off x="199026" y="4453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4" name="Google Shape;84;p3"/>
              <p:cNvSpPr/>
              <p:nvPr/>
            </p:nvSpPr>
            <p:spPr>
              <a:xfrm>
                <a:off x="349987" y="13661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5" name="Google Shape;85;p3"/>
              <p:cNvSpPr/>
              <p:nvPr/>
            </p:nvSpPr>
            <p:spPr>
              <a:xfrm>
                <a:off x="542530" y="15863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6" name="Google Shape;86;p3"/>
              <p:cNvSpPr/>
              <p:nvPr/>
            </p:nvSpPr>
            <p:spPr>
              <a:xfrm>
                <a:off x="465962" y="543324"/>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7" name="Google Shape;87;p3"/>
              <p:cNvSpPr/>
              <p:nvPr/>
            </p:nvSpPr>
            <p:spPr>
              <a:xfrm>
                <a:off x="560436" y="1734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8" name="Google Shape;88;p3"/>
              <p:cNvSpPr/>
              <p:nvPr/>
            </p:nvSpPr>
            <p:spPr>
              <a:xfrm>
                <a:off x="957262" y="1853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89" name="Google Shape;89;p3"/>
              <p:cNvSpPr/>
              <p:nvPr/>
            </p:nvSpPr>
            <p:spPr>
              <a:xfrm>
                <a:off x="307211" y="11769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0" name="Google Shape;90;p3"/>
              <p:cNvSpPr/>
              <p:nvPr/>
            </p:nvSpPr>
            <p:spPr>
              <a:xfrm>
                <a:off x="783761" y="202962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1" name="Google Shape;91;p3"/>
              <p:cNvSpPr/>
              <p:nvPr/>
            </p:nvSpPr>
            <p:spPr>
              <a:xfrm>
                <a:off x="542526" y="11775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2" name="Google Shape;92;p3"/>
              <p:cNvSpPr/>
              <p:nvPr/>
            </p:nvSpPr>
            <p:spPr>
              <a:xfrm>
                <a:off x="794026" y="17704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3" name="Google Shape;93;p3"/>
              <p:cNvSpPr/>
              <p:nvPr/>
            </p:nvSpPr>
            <p:spPr>
              <a:xfrm>
                <a:off x="991001" y="20843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94" name="Google Shape;94;p3"/>
            <p:cNvGrpSpPr/>
            <p:nvPr/>
          </p:nvGrpSpPr>
          <p:grpSpPr>
            <a:xfrm>
              <a:off x="8054876" y="201324"/>
              <a:ext cx="814202" cy="2628370"/>
              <a:chOff x="8054876" y="201324"/>
              <a:chExt cx="814202" cy="2628370"/>
            </a:xfrm>
          </p:grpSpPr>
          <p:sp>
            <p:nvSpPr>
              <p:cNvPr id="95" name="Google Shape;95;p3"/>
              <p:cNvSpPr/>
              <p:nvPr/>
            </p:nvSpPr>
            <p:spPr>
              <a:xfrm>
                <a:off x="8230787" y="201324"/>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6" name="Google Shape;96;p3"/>
              <p:cNvSpPr/>
              <p:nvPr/>
            </p:nvSpPr>
            <p:spPr>
              <a:xfrm>
                <a:off x="8774612" y="70504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7" name="Google Shape;97;p3"/>
              <p:cNvSpPr/>
              <p:nvPr/>
            </p:nvSpPr>
            <p:spPr>
              <a:xfrm>
                <a:off x="8460662" y="95664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8" name="Google Shape;98;p3"/>
              <p:cNvSpPr/>
              <p:nvPr/>
            </p:nvSpPr>
            <p:spPr>
              <a:xfrm>
                <a:off x="8115612" y="273489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99" name="Google Shape;99;p3"/>
              <p:cNvSpPr/>
              <p:nvPr/>
            </p:nvSpPr>
            <p:spPr>
              <a:xfrm>
                <a:off x="8237386" y="25294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0" name="Google Shape;100;p3"/>
              <p:cNvSpPr/>
              <p:nvPr/>
            </p:nvSpPr>
            <p:spPr>
              <a:xfrm>
                <a:off x="8632936" y="11769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1" name="Google Shape;101;p3"/>
              <p:cNvSpPr/>
              <p:nvPr/>
            </p:nvSpPr>
            <p:spPr>
              <a:xfrm>
                <a:off x="8714211" y="3470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2" name="Google Shape;102;p3"/>
              <p:cNvSpPr/>
              <p:nvPr/>
            </p:nvSpPr>
            <p:spPr>
              <a:xfrm>
                <a:off x="8325261" y="3608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3" name="Google Shape;103;p3"/>
              <p:cNvSpPr/>
              <p:nvPr/>
            </p:nvSpPr>
            <p:spPr>
              <a:xfrm>
                <a:off x="8054876" y="25717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4" name="Google Shape;104;p3"/>
              <p:cNvSpPr/>
              <p:nvPr/>
            </p:nvSpPr>
            <p:spPr>
              <a:xfrm>
                <a:off x="8477526" y="122622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5" name="Google Shape;105;p3"/>
              <p:cNvSpPr/>
              <p:nvPr/>
            </p:nvSpPr>
            <p:spPr>
              <a:xfrm>
                <a:off x="8643201" y="5489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6" name="Google Shape;106;p3"/>
              <p:cNvSpPr/>
              <p:nvPr/>
            </p:nvSpPr>
            <p:spPr>
              <a:xfrm>
                <a:off x="8424001" y="2069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07" name="Google Shape;107;p3"/>
              <p:cNvSpPr/>
              <p:nvPr/>
            </p:nvSpPr>
            <p:spPr>
              <a:xfrm>
                <a:off x="8374418" y="63246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spTree>
    <p:extLst>
      <p:ext uri="{BB962C8B-B14F-4D97-AF65-F5344CB8AC3E}">
        <p14:creationId xmlns:p14="http://schemas.microsoft.com/office/powerpoint/2010/main" val="4219615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42"/>
        <p:cNvGrpSpPr/>
        <p:nvPr/>
      </p:nvGrpSpPr>
      <p:grpSpPr>
        <a:xfrm>
          <a:off x="0" y="0"/>
          <a:ext cx="0" cy="0"/>
          <a:chOff x="0" y="0"/>
          <a:chExt cx="0" cy="0"/>
        </a:xfrm>
      </p:grpSpPr>
      <p:sp>
        <p:nvSpPr>
          <p:cNvPr id="343" name="Google Shape;343;p9"/>
          <p:cNvSpPr txBox="1">
            <a:spLocks noGrp="1"/>
          </p:cNvSpPr>
          <p:nvPr>
            <p:ph type="title"/>
          </p:nvPr>
        </p:nvSpPr>
        <p:spPr>
          <a:xfrm>
            <a:off x="1440000" y="2969275"/>
            <a:ext cx="9188400" cy="2258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SzPts val="3600"/>
              <a:buNone/>
              <a:defRPr sz="12999"/>
            </a:lvl1pPr>
            <a:lvl2pPr lvl="1" algn="ctr" rtl="0">
              <a:spcBef>
                <a:spcPts val="0"/>
              </a:spcBef>
              <a:spcAft>
                <a:spcPts val="0"/>
              </a:spcAft>
              <a:buSzPts val="3600"/>
              <a:buNone/>
              <a:defRPr sz="7200"/>
            </a:lvl2pPr>
            <a:lvl3pPr lvl="2" algn="ctr" rtl="0">
              <a:spcBef>
                <a:spcPts val="0"/>
              </a:spcBef>
              <a:spcAft>
                <a:spcPts val="0"/>
              </a:spcAft>
              <a:buSzPts val="3600"/>
              <a:buNone/>
              <a:defRPr sz="7200"/>
            </a:lvl3pPr>
            <a:lvl4pPr lvl="3" algn="ctr" rtl="0">
              <a:spcBef>
                <a:spcPts val="0"/>
              </a:spcBef>
              <a:spcAft>
                <a:spcPts val="0"/>
              </a:spcAft>
              <a:buSzPts val="3600"/>
              <a:buNone/>
              <a:defRPr sz="7200"/>
            </a:lvl4pPr>
            <a:lvl5pPr lvl="4" algn="ctr" rtl="0">
              <a:spcBef>
                <a:spcPts val="0"/>
              </a:spcBef>
              <a:spcAft>
                <a:spcPts val="0"/>
              </a:spcAft>
              <a:buSzPts val="3600"/>
              <a:buNone/>
              <a:defRPr sz="7200"/>
            </a:lvl5pPr>
            <a:lvl6pPr lvl="5" algn="ctr" rtl="0">
              <a:spcBef>
                <a:spcPts val="0"/>
              </a:spcBef>
              <a:spcAft>
                <a:spcPts val="0"/>
              </a:spcAft>
              <a:buSzPts val="3600"/>
              <a:buNone/>
              <a:defRPr sz="7200"/>
            </a:lvl6pPr>
            <a:lvl7pPr lvl="6" algn="ctr" rtl="0">
              <a:spcBef>
                <a:spcPts val="0"/>
              </a:spcBef>
              <a:spcAft>
                <a:spcPts val="0"/>
              </a:spcAft>
              <a:buSzPts val="3600"/>
              <a:buNone/>
              <a:defRPr sz="7200"/>
            </a:lvl7pPr>
            <a:lvl8pPr lvl="7" algn="ctr" rtl="0">
              <a:spcBef>
                <a:spcPts val="0"/>
              </a:spcBef>
              <a:spcAft>
                <a:spcPts val="0"/>
              </a:spcAft>
              <a:buSzPts val="3600"/>
              <a:buNone/>
              <a:defRPr sz="7200"/>
            </a:lvl8pPr>
            <a:lvl9pPr lvl="8" algn="ctr" rtl="0">
              <a:spcBef>
                <a:spcPts val="0"/>
              </a:spcBef>
              <a:spcAft>
                <a:spcPts val="0"/>
              </a:spcAft>
              <a:buSzPts val="3600"/>
              <a:buNone/>
              <a:defRPr sz="7200"/>
            </a:lvl9pPr>
          </a:lstStyle>
          <a:p>
            <a:endParaRPr/>
          </a:p>
        </p:txBody>
      </p:sp>
      <p:sp>
        <p:nvSpPr>
          <p:cNvPr id="344" name="Google Shape;344;p9"/>
          <p:cNvSpPr txBox="1">
            <a:spLocks noGrp="1"/>
          </p:cNvSpPr>
          <p:nvPr>
            <p:ph type="subTitle" idx="1"/>
          </p:nvPr>
        </p:nvSpPr>
        <p:spPr>
          <a:xfrm>
            <a:off x="1440000" y="4959101"/>
            <a:ext cx="8325600" cy="2358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3200"/>
            </a:lvl1pPr>
            <a:lvl2pPr lvl="1" algn="ctr" rtl="0">
              <a:lnSpc>
                <a:spcPct val="100000"/>
              </a:lnSpc>
              <a:spcBef>
                <a:spcPts val="0"/>
              </a:spcBef>
              <a:spcAft>
                <a:spcPts val="0"/>
              </a:spcAft>
              <a:buSzPts val="1400"/>
              <a:buNone/>
              <a:defRPr/>
            </a:lvl2pPr>
            <a:lvl3pPr lvl="2" algn="ctr" rtl="0">
              <a:lnSpc>
                <a:spcPct val="100000"/>
              </a:lnSpc>
              <a:spcBef>
                <a:spcPts val="3200"/>
              </a:spcBef>
              <a:spcAft>
                <a:spcPts val="0"/>
              </a:spcAft>
              <a:buSzPts val="1400"/>
              <a:buNone/>
              <a:defRPr/>
            </a:lvl3pPr>
            <a:lvl4pPr lvl="3" algn="ctr" rtl="0">
              <a:lnSpc>
                <a:spcPct val="100000"/>
              </a:lnSpc>
              <a:spcBef>
                <a:spcPts val="3200"/>
              </a:spcBef>
              <a:spcAft>
                <a:spcPts val="0"/>
              </a:spcAft>
              <a:buSzPts val="1400"/>
              <a:buNone/>
              <a:defRPr/>
            </a:lvl4pPr>
            <a:lvl5pPr lvl="4" algn="ctr" rtl="0">
              <a:lnSpc>
                <a:spcPct val="100000"/>
              </a:lnSpc>
              <a:spcBef>
                <a:spcPts val="3200"/>
              </a:spcBef>
              <a:spcAft>
                <a:spcPts val="0"/>
              </a:spcAft>
              <a:buSzPts val="1400"/>
              <a:buNone/>
              <a:defRPr/>
            </a:lvl5pPr>
            <a:lvl6pPr lvl="5" algn="ctr" rtl="0">
              <a:lnSpc>
                <a:spcPct val="100000"/>
              </a:lnSpc>
              <a:spcBef>
                <a:spcPts val="3200"/>
              </a:spcBef>
              <a:spcAft>
                <a:spcPts val="0"/>
              </a:spcAft>
              <a:buSzPts val="1400"/>
              <a:buNone/>
              <a:defRPr/>
            </a:lvl6pPr>
            <a:lvl7pPr lvl="6" algn="ctr" rtl="0">
              <a:lnSpc>
                <a:spcPct val="100000"/>
              </a:lnSpc>
              <a:spcBef>
                <a:spcPts val="3200"/>
              </a:spcBef>
              <a:spcAft>
                <a:spcPts val="0"/>
              </a:spcAft>
              <a:buSzPts val="1400"/>
              <a:buNone/>
              <a:defRPr/>
            </a:lvl7pPr>
            <a:lvl8pPr lvl="7" algn="ctr" rtl="0">
              <a:lnSpc>
                <a:spcPct val="100000"/>
              </a:lnSpc>
              <a:spcBef>
                <a:spcPts val="3200"/>
              </a:spcBef>
              <a:spcAft>
                <a:spcPts val="0"/>
              </a:spcAft>
              <a:buSzPts val="1400"/>
              <a:buNone/>
              <a:defRPr/>
            </a:lvl8pPr>
            <a:lvl9pPr lvl="8" algn="ctr" rtl="0">
              <a:lnSpc>
                <a:spcPct val="100000"/>
              </a:lnSpc>
              <a:spcBef>
                <a:spcPts val="3200"/>
              </a:spcBef>
              <a:spcAft>
                <a:spcPts val="3200"/>
              </a:spcAft>
              <a:buSzPts val="1400"/>
              <a:buNone/>
              <a:defRPr/>
            </a:lvl9pPr>
          </a:lstStyle>
          <a:p>
            <a:endParaRPr/>
          </a:p>
        </p:txBody>
      </p:sp>
      <p:grpSp>
        <p:nvGrpSpPr>
          <p:cNvPr id="345" name="Google Shape;345;p9"/>
          <p:cNvGrpSpPr/>
          <p:nvPr/>
        </p:nvGrpSpPr>
        <p:grpSpPr>
          <a:xfrm>
            <a:off x="23" y="-1013167"/>
            <a:ext cx="18287879" cy="11300168"/>
            <a:chOff x="11" y="-506584"/>
            <a:chExt cx="9143939" cy="5650084"/>
          </a:xfrm>
        </p:grpSpPr>
        <p:grpSp>
          <p:nvGrpSpPr>
            <p:cNvPr id="346" name="Google Shape;346;p9"/>
            <p:cNvGrpSpPr/>
            <p:nvPr/>
          </p:nvGrpSpPr>
          <p:grpSpPr>
            <a:xfrm>
              <a:off x="7600" y="-506584"/>
              <a:ext cx="8983950" cy="5650084"/>
              <a:chOff x="160000" y="-430384"/>
              <a:chExt cx="8983950" cy="5650084"/>
            </a:xfrm>
          </p:grpSpPr>
          <p:sp>
            <p:nvSpPr>
              <p:cNvPr id="347" name="Google Shape;347;p9"/>
              <p:cNvSpPr/>
              <p:nvPr/>
            </p:nvSpPr>
            <p:spPr>
              <a:xfrm rot="5400000">
                <a:off x="296517" y="8293"/>
                <a:ext cx="1314676" cy="1298089"/>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48" name="Google Shape;348;p9"/>
              <p:cNvSpPr/>
              <p:nvPr/>
            </p:nvSpPr>
            <p:spPr>
              <a:xfrm rot="-5400000">
                <a:off x="3486301" y="1696216"/>
                <a:ext cx="5573884" cy="1320684"/>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49" name="Google Shape;349;p9"/>
              <p:cNvSpPr/>
              <p:nvPr/>
            </p:nvSpPr>
            <p:spPr>
              <a:xfrm>
                <a:off x="6926650" y="-100"/>
                <a:ext cx="2217300" cy="5143500"/>
              </a:xfrm>
              <a:prstGeom prst="rect">
                <a:avLst/>
              </a:pr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0" name="Google Shape;350;p9"/>
              <p:cNvSpPr/>
              <p:nvPr/>
            </p:nvSpPr>
            <p:spPr>
              <a:xfrm>
                <a:off x="160000" y="-100"/>
                <a:ext cx="679975" cy="355050"/>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1" name="Google Shape;351;p9"/>
              <p:cNvSpPr/>
              <p:nvPr/>
            </p:nvSpPr>
            <p:spPr>
              <a:xfrm>
                <a:off x="2171200" y="4910450"/>
                <a:ext cx="1335400" cy="309250"/>
              </a:xfrm>
              <a:custGeom>
                <a:avLst/>
                <a:gdLst/>
                <a:ahLst/>
                <a:cxnLst/>
                <a:rect l="l" t="t" r="r" b="b"/>
                <a:pathLst>
                  <a:path w="53416" h="12370" extrusionOk="0">
                    <a:moveTo>
                      <a:pt x="28676" y="1"/>
                    </a:moveTo>
                    <a:cubicBezTo>
                      <a:pt x="28154" y="1"/>
                      <a:pt x="27632" y="7"/>
                      <a:pt x="27110" y="18"/>
                    </a:cubicBezTo>
                    <a:cubicBezTo>
                      <a:pt x="26166" y="38"/>
                      <a:pt x="25223" y="73"/>
                      <a:pt x="24281" y="120"/>
                    </a:cubicBezTo>
                    <a:cubicBezTo>
                      <a:pt x="18997" y="383"/>
                      <a:pt x="13607" y="1000"/>
                      <a:pt x="8851" y="3315"/>
                    </a:cubicBezTo>
                    <a:cubicBezTo>
                      <a:pt x="4973" y="5203"/>
                      <a:pt x="1555" y="8414"/>
                      <a:pt x="0" y="12370"/>
                    </a:cubicBezTo>
                    <a:lnTo>
                      <a:pt x="53415" y="12370"/>
                    </a:lnTo>
                    <a:cubicBezTo>
                      <a:pt x="52645" y="10623"/>
                      <a:pt x="51614" y="8998"/>
                      <a:pt x="50325" y="7577"/>
                    </a:cubicBezTo>
                    <a:cubicBezTo>
                      <a:pt x="48400" y="5450"/>
                      <a:pt x="45997" y="3829"/>
                      <a:pt x="43372" y="2653"/>
                    </a:cubicBezTo>
                    <a:cubicBezTo>
                      <a:pt x="41722" y="1911"/>
                      <a:pt x="39984" y="1347"/>
                      <a:pt x="38227" y="946"/>
                    </a:cubicBezTo>
                    <a:cubicBezTo>
                      <a:pt x="35098" y="233"/>
                      <a:pt x="31891" y="1"/>
                      <a:pt x="2867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2" name="Google Shape;352;p9"/>
              <p:cNvSpPr/>
              <p:nvPr/>
            </p:nvSpPr>
            <p:spPr>
              <a:xfrm rot="5400000" flipH="1">
                <a:off x="8137150" y="3447450"/>
                <a:ext cx="1568850" cy="444725"/>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3" name="Google Shape;353;p9"/>
              <p:cNvSpPr/>
              <p:nvPr/>
            </p:nvSpPr>
            <p:spPr>
              <a:xfrm>
                <a:off x="8691688" y="-100"/>
                <a:ext cx="452250" cy="753875"/>
              </a:xfrm>
              <a:custGeom>
                <a:avLst/>
                <a:gdLst/>
                <a:ahLst/>
                <a:cxnLst/>
                <a:rect l="l" t="t" r="r" b="b"/>
                <a:pathLst>
                  <a:path w="18090" h="30155" extrusionOk="0">
                    <a:moveTo>
                      <a:pt x="1352" y="1"/>
                    </a:moveTo>
                    <a:cubicBezTo>
                      <a:pt x="828" y="1502"/>
                      <a:pt x="0" y="2969"/>
                      <a:pt x="48" y="4549"/>
                    </a:cubicBezTo>
                    <a:cubicBezTo>
                      <a:pt x="109" y="6566"/>
                      <a:pt x="1568" y="8246"/>
                      <a:pt x="3049" y="9616"/>
                    </a:cubicBezTo>
                    <a:cubicBezTo>
                      <a:pt x="3190" y="9744"/>
                      <a:pt x="3333" y="9874"/>
                      <a:pt x="3475" y="10002"/>
                    </a:cubicBezTo>
                    <a:cubicBezTo>
                      <a:pt x="6301" y="12556"/>
                      <a:pt x="9526" y="14974"/>
                      <a:pt x="10713" y="18571"/>
                    </a:cubicBezTo>
                    <a:cubicBezTo>
                      <a:pt x="11556" y="21119"/>
                      <a:pt x="11268" y="24028"/>
                      <a:pt x="12610" y="26354"/>
                    </a:cubicBezTo>
                    <a:cubicBezTo>
                      <a:pt x="13568" y="28020"/>
                      <a:pt x="15266" y="29159"/>
                      <a:pt x="17068" y="29826"/>
                    </a:cubicBezTo>
                    <a:cubicBezTo>
                      <a:pt x="17404" y="29951"/>
                      <a:pt x="17744" y="30060"/>
                      <a:pt x="18089" y="30155"/>
                    </a:cubicBezTo>
                    <a:lnTo>
                      <a:pt x="18089" y="1"/>
                    </a:ln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354" name="Google Shape;354;p9"/>
            <p:cNvGrpSpPr/>
            <p:nvPr/>
          </p:nvGrpSpPr>
          <p:grpSpPr>
            <a:xfrm>
              <a:off x="11" y="-430384"/>
              <a:ext cx="9143939" cy="5573884"/>
              <a:chOff x="11" y="-430384"/>
              <a:chExt cx="9143939" cy="5573884"/>
            </a:xfrm>
          </p:grpSpPr>
          <p:sp>
            <p:nvSpPr>
              <p:cNvPr id="355" name="Google Shape;355;p9"/>
              <p:cNvSpPr/>
              <p:nvPr/>
            </p:nvSpPr>
            <p:spPr>
              <a:xfrm rot="5400000">
                <a:off x="-8283" y="8293"/>
                <a:ext cx="1314676" cy="1298089"/>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6" name="Google Shape;356;p9"/>
              <p:cNvSpPr/>
              <p:nvPr/>
            </p:nvSpPr>
            <p:spPr>
              <a:xfrm rot="-5400000">
                <a:off x="3486301" y="1696216"/>
                <a:ext cx="5573884" cy="1320684"/>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solidFill>
                <a:schemeClr val="accen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7" name="Google Shape;357;p9"/>
              <p:cNvSpPr/>
              <p:nvPr/>
            </p:nvSpPr>
            <p:spPr>
              <a:xfrm>
                <a:off x="6926650" y="-100"/>
                <a:ext cx="2217300" cy="5143500"/>
              </a:xfrm>
              <a:prstGeom prst="rect">
                <a:avLst/>
              </a:prstGeom>
              <a:solidFill>
                <a:schemeClr val="accen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8" name="Google Shape;358;p9"/>
              <p:cNvSpPr/>
              <p:nvPr/>
            </p:nvSpPr>
            <p:spPr>
              <a:xfrm>
                <a:off x="160000" y="-100"/>
                <a:ext cx="679975" cy="355050"/>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59" name="Google Shape;359;p9"/>
              <p:cNvSpPr/>
              <p:nvPr/>
            </p:nvSpPr>
            <p:spPr>
              <a:xfrm>
                <a:off x="2171200" y="4834250"/>
                <a:ext cx="1335400" cy="309250"/>
              </a:xfrm>
              <a:custGeom>
                <a:avLst/>
                <a:gdLst/>
                <a:ahLst/>
                <a:cxnLst/>
                <a:rect l="l" t="t" r="r" b="b"/>
                <a:pathLst>
                  <a:path w="53416" h="12370" extrusionOk="0">
                    <a:moveTo>
                      <a:pt x="28676" y="1"/>
                    </a:moveTo>
                    <a:cubicBezTo>
                      <a:pt x="28154" y="1"/>
                      <a:pt x="27632" y="7"/>
                      <a:pt x="27110" y="18"/>
                    </a:cubicBezTo>
                    <a:cubicBezTo>
                      <a:pt x="26166" y="38"/>
                      <a:pt x="25223" y="73"/>
                      <a:pt x="24281" y="120"/>
                    </a:cubicBezTo>
                    <a:cubicBezTo>
                      <a:pt x="18997" y="383"/>
                      <a:pt x="13607" y="1000"/>
                      <a:pt x="8851" y="3315"/>
                    </a:cubicBezTo>
                    <a:cubicBezTo>
                      <a:pt x="4973" y="5203"/>
                      <a:pt x="1555" y="8414"/>
                      <a:pt x="0" y="12370"/>
                    </a:cubicBezTo>
                    <a:lnTo>
                      <a:pt x="53415" y="12370"/>
                    </a:lnTo>
                    <a:cubicBezTo>
                      <a:pt x="52645" y="10623"/>
                      <a:pt x="51614" y="8998"/>
                      <a:pt x="50325" y="7577"/>
                    </a:cubicBezTo>
                    <a:cubicBezTo>
                      <a:pt x="48400" y="5450"/>
                      <a:pt x="45997" y="3829"/>
                      <a:pt x="43372" y="2653"/>
                    </a:cubicBezTo>
                    <a:cubicBezTo>
                      <a:pt x="41722" y="1911"/>
                      <a:pt x="39984" y="1347"/>
                      <a:pt x="38227" y="946"/>
                    </a:cubicBezTo>
                    <a:cubicBezTo>
                      <a:pt x="35098" y="233"/>
                      <a:pt x="31891" y="1"/>
                      <a:pt x="28676" y="1"/>
                    </a:cubicBezTo>
                    <a:close/>
                  </a:path>
                </a:pathLst>
              </a:custGeom>
              <a:solidFill>
                <a:schemeClr val="accent5"/>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360" name="Google Shape;360;p9"/>
            <p:cNvGrpSpPr/>
            <p:nvPr/>
          </p:nvGrpSpPr>
          <p:grpSpPr>
            <a:xfrm>
              <a:off x="6856340" y="0"/>
              <a:ext cx="2135210" cy="5143400"/>
              <a:chOff x="7008740" y="0"/>
              <a:chExt cx="2135210" cy="5143400"/>
            </a:xfrm>
          </p:grpSpPr>
          <p:sp>
            <p:nvSpPr>
              <p:cNvPr id="361" name="Google Shape;361;p9"/>
              <p:cNvSpPr/>
              <p:nvPr/>
            </p:nvSpPr>
            <p:spPr>
              <a:xfrm flipH="1">
                <a:off x="7008740" y="0"/>
                <a:ext cx="2135210" cy="1678138"/>
              </a:xfrm>
              <a:custGeom>
                <a:avLst/>
                <a:gdLst/>
                <a:ahLst/>
                <a:cxnLst/>
                <a:rect l="l" t="t" r="r" b="b"/>
                <a:pathLst>
                  <a:path w="52517" h="41275" extrusionOk="0">
                    <a:moveTo>
                      <a:pt x="1" y="1"/>
                    </a:moveTo>
                    <a:lnTo>
                      <a:pt x="1" y="37498"/>
                    </a:lnTo>
                    <a:cubicBezTo>
                      <a:pt x="547" y="37894"/>
                      <a:pt x="1103" y="38262"/>
                      <a:pt x="1660" y="38595"/>
                    </a:cubicBezTo>
                    <a:cubicBezTo>
                      <a:pt x="4490" y="40284"/>
                      <a:pt x="7803" y="41274"/>
                      <a:pt x="11079" y="41274"/>
                    </a:cubicBezTo>
                    <a:cubicBezTo>
                      <a:pt x="12866" y="41274"/>
                      <a:pt x="14642" y="40980"/>
                      <a:pt x="16324" y="40344"/>
                    </a:cubicBezTo>
                    <a:cubicBezTo>
                      <a:pt x="21863" y="38251"/>
                      <a:pt x="26028" y="32738"/>
                      <a:pt x="31927" y="32199"/>
                    </a:cubicBezTo>
                    <a:cubicBezTo>
                      <a:pt x="32303" y="32164"/>
                      <a:pt x="32679" y="32152"/>
                      <a:pt x="33055" y="32152"/>
                    </a:cubicBezTo>
                    <a:cubicBezTo>
                      <a:pt x="34161" y="32152"/>
                      <a:pt x="35270" y="32262"/>
                      <a:pt x="36377" y="32262"/>
                    </a:cubicBezTo>
                    <a:cubicBezTo>
                      <a:pt x="36556" y="32262"/>
                      <a:pt x="36734" y="32259"/>
                      <a:pt x="36912" y="32253"/>
                    </a:cubicBezTo>
                    <a:cubicBezTo>
                      <a:pt x="40331" y="32125"/>
                      <a:pt x="43624" y="30568"/>
                      <a:pt x="46116" y="28226"/>
                    </a:cubicBezTo>
                    <a:cubicBezTo>
                      <a:pt x="48612" y="25883"/>
                      <a:pt x="50338" y="22793"/>
                      <a:pt x="51340" y="19521"/>
                    </a:cubicBezTo>
                    <a:cubicBezTo>
                      <a:pt x="52219" y="16653"/>
                      <a:pt x="52517" y="13609"/>
                      <a:pt x="52252" y="10619"/>
                    </a:cubicBezTo>
                    <a:cubicBezTo>
                      <a:pt x="51920" y="6836"/>
                      <a:pt x="50688" y="3141"/>
                      <a:pt x="48597"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62" name="Google Shape;362;p9"/>
              <p:cNvSpPr/>
              <p:nvPr/>
            </p:nvSpPr>
            <p:spPr>
              <a:xfrm>
                <a:off x="8297850" y="4800125"/>
                <a:ext cx="846100" cy="343275"/>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363" name="Google Shape;363;p9"/>
            <p:cNvGrpSpPr/>
            <p:nvPr/>
          </p:nvGrpSpPr>
          <p:grpSpPr>
            <a:xfrm>
              <a:off x="7008740" y="-100"/>
              <a:ext cx="2135210" cy="5143500"/>
              <a:chOff x="7008740" y="-100"/>
              <a:chExt cx="2135210" cy="5143500"/>
            </a:xfrm>
          </p:grpSpPr>
          <p:sp>
            <p:nvSpPr>
              <p:cNvPr id="364" name="Google Shape;364;p9"/>
              <p:cNvSpPr/>
              <p:nvPr/>
            </p:nvSpPr>
            <p:spPr>
              <a:xfrm flipH="1">
                <a:off x="7008740" y="0"/>
                <a:ext cx="2135210" cy="1678138"/>
              </a:xfrm>
              <a:custGeom>
                <a:avLst/>
                <a:gdLst/>
                <a:ahLst/>
                <a:cxnLst/>
                <a:rect l="l" t="t" r="r" b="b"/>
                <a:pathLst>
                  <a:path w="52517" h="41275" extrusionOk="0">
                    <a:moveTo>
                      <a:pt x="1" y="1"/>
                    </a:moveTo>
                    <a:lnTo>
                      <a:pt x="1" y="37498"/>
                    </a:lnTo>
                    <a:cubicBezTo>
                      <a:pt x="547" y="37894"/>
                      <a:pt x="1103" y="38262"/>
                      <a:pt x="1660" y="38595"/>
                    </a:cubicBezTo>
                    <a:cubicBezTo>
                      <a:pt x="4490" y="40284"/>
                      <a:pt x="7803" y="41274"/>
                      <a:pt x="11079" y="41274"/>
                    </a:cubicBezTo>
                    <a:cubicBezTo>
                      <a:pt x="12866" y="41274"/>
                      <a:pt x="14642" y="40980"/>
                      <a:pt x="16324" y="40344"/>
                    </a:cubicBezTo>
                    <a:cubicBezTo>
                      <a:pt x="21863" y="38251"/>
                      <a:pt x="26028" y="32738"/>
                      <a:pt x="31927" y="32199"/>
                    </a:cubicBezTo>
                    <a:cubicBezTo>
                      <a:pt x="32303" y="32164"/>
                      <a:pt x="32679" y="32152"/>
                      <a:pt x="33055" y="32152"/>
                    </a:cubicBezTo>
                    <a:cubicBezTo>
                      <a:pt x="34161" y="32152"/>
                      <a:pt x="35270" y="32262"/>
                      <a:pt x="36377" y="32262"/>
                    </a:cubicBezTo>
                    <a:cubicBezTo>
                      <a:pt x="36556" y="32262"/>
                      <a:pt x="36734" y="32259"/>
                      <a:pt x="36912" y="32253"/>
                    </a:cubicBezTo>
                    <a:cubicBezTo>
                      <a:pt x="40331" y="32125"/>
                      <a:pt x="43624" y="30568"/>
                      <a:pt x="46116" y="28226"/>
                    </a:cubicBezTo>
                    <a:cubicBezTo>
                      <a:pt x="48612" y="25883"/>
                      <a:pt x="50338" y="22793"/>
                      <a:pt x="51340" y="19521"/>
                    </a:cubicBezTo>
                    <a:cubicBezTo>
                      <a:pt x="52219" y="16653"/>
                      <a:pt x="52517" y="13609"/>
                      <a:pt x="52252" y="10619"/>
                    </a:cubicBezTo>
                    <a:cubicBezTo>
                      <a:pt x="51920" y="6836"/>
                      <a:pt x="50688" y="3141"/>
                      <a:pt x="48597" y="1"/>
                    </a:cubicBez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65" name="Google Shape;365;p9"/>
              <p:cNvSpPr/>
              <p:nvPr/>
            </p:nvSpPr>
            <p:spPr>
              <a:xfrm>
                <a:off x="8297850" y="4800125"/>
                <a:ext cx="846100" cy="343275"/>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66" name="Google Shape;366;p9"/>
              <p:cNvSpPr/>
              <p:nvPr/>
            </p:nvSpPr>
            <p:spPr>
              <a:xfrm rot="5400000" flipH="1">
                <a:off x="8137150" y="3447450"/>
                <a:ext cx="1568850" cy="444725"/>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67" name="Google Shape;367;p9"/>
              <p:cNvSpPr/>
              <p:nvPr/>
            </p:nvSpPr>
            <p:spPr>
              <a:xfrm>
                <a:off x="8691688" y="-100"/>
                <a:ext cx="452250" cy="753875"/>
              </a:xfrm>
              <a:custGeom>
                <a:avLst/>
                <a:gdLst/>
                <a:ahLst/>
                <a:cxnLst/>
                <a:rect l="l" t="t" r="r" b="b"/>
                <a:pathLst>
                  <a:path w="18090" h="30155" extrusionOk="0">
                    <a:moveTo>
                      <a:pt x="1352" y="1"/>
                    </a:moveTo>
                    <a:cubicBezTo>
                      <a:pt x="828" y="1502"/>
                      <a:pt x="0" y="2969"/>
                      <a:pt x="48" y="4549"/>
                    </a:cubicBezTo>
                    <a:cubicBezTo>
                      <a:pt x="109" y="6566"/>
                      <a:pt x="1568" y="8246"/>
                      <a:pt x="3049" y="9616"/>
                    </a:cubicBezTo>
                    <a:cubicBezTo>
                      <a:pt x="3190" y="9744"/>
                      <a:pt x="3333" y="9874"/>
                      <a:pt x="3475" y="10002"/>
                    </a:cubicBezTo>
                    <a:cubicBezTo>
                      <a:pt x="6301" y="12556"/>
                      <a:pt x="9526" y="14974"/>
                      <a:pt x="10713" y="18571"/>
                    </a:cubicBezTo>
                    <a:cubicBezTo>
                      <a:pt x="11556" y="21119"/>
                      <a:pt x="11268" y="24028"/>
                      <a:pt x="12610" y="26354"/>
                    </a:cubicBezTo>
                    <a:cubicBezTo>
                      <a:pt x="13568" y="28020"/>
                      <a:pt x="15266" y="29159"/>
                      <a:pt x="17068" y="29826"/>
                    </a:cubicBezTo>
                    <a:cubicBezTo>
                      <a:pt x="17404" y="29951"/>
                      <a:pt x="17744" y="30060"/>
                      <a:pt x="18089" y="30155"/>
                    </a:cubicBezTo>
                    <a:lnTo>
                      <a:pt x="18089" y="1"/>
                    </a:ln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grpSp>
        <p:nvGrpSpPr>
          <p:cNvPr id="368" name="Google Shape;368;p9"/>
          <p:cNvGrpSpPr/>
          <p:nvPr/>
        </p:nvGrpSpPr>
        <p:grpSpPr>
          <a:xfrm>
            <a:off x="535499" y="471322"/>
            <a:ext cx="17287560" cy="9159086"/>
            <a:chOff x="267749" y="235660"/>
            <a:chExt cx="8643780" cy="4579543"/>
          </a:xfrm>
        </p:grpSpPr>
        <p:sp>
          <p:nvSpPr>
            <p:cNvPr id="369" name="Google Shape;369;p9"/>
            <p:cNvSpPr/>
            <p:nvPr/>
          </p:nvSpPr>
          <p:spPr>
            <a:xfrm>
              <a:off x="7616668" y="4243905"/>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0" name="Google Shape;370;p9"/>
            <p:cNvSpPr/>
            <p:nvPr/>
          </p:nvSpPr>
          <p:spPr>
            <a:xfrm>
              <a:off x="7517493" y="2304580"/>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1" name="Google Shape;371;p9"/>
            <p:cNvSpPr/>
            <p:nvPr/>
          </p:nvSpPr>
          <p:spPr>
            <a:xfrm>
              <a:off x="6705193" y="1486105"/>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2" name="Google Shape;372;p9"/>
            <p:cNvSpPr/>
            <p:nvPr/>
          </p:nvSpPr>
          <p:spPr>
            <a:xfrm>
              <a:off x="8506718" y="719030"/>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3" name="Google Shape;373;p9"/>
            <p:cNvSpPr/>
            <p:nvPr/>
          </p:nvSpPr>
          <p:spPr>
            <a:xfrm>
              <a:off x="488826" y="447464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4" name="Google Shape;374;p9"/>
            <p:cNvSpPr/>
            <p:nvPr/>
          </p:nvSpPr>
          <p:spPr>
            <a:xfrm>
              <a:off x="7488426" y="43338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5" name="Google Shape;375;p9"/>
            <p:cNvSpPr/>
            <p:nvPr/>
          </p:nvSpPr>
          <p:spPr>
            <a:xfrm>
              <a:off x="8393638" y="27959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6" name="Google Shape;376;p9"/>
            <p:cNvSpPr/>
            <p:nvPr/>
          </p:nvSpPr>
          <p:spPr>
            <a:xfrm>
              <a:off x="8153813" y="193802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7" name="Google Shape;377;p9"/>
            <p:cNvSpPr/>
            <p:nvPr/>
          </p:nvSpPr>
          <p:spPr>
            <a:xfrm>
              <a:off x="7679413" y="22210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8" name="Google Shape;378;p9"/>
            <p:cNvSpPr/>
            <p:nvPr/>
          </p:nvSpPr>
          <p:spPr>
            <a:xfrm>
              <a:off x="6553338" y="165802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79" name="Google Shape;379;p9"/>
            <p:cNvSpPr/>
            <p:nvPr/>
          </p:nvSpPr>
          <p:spPr>
            <a:xfrm>
              <a:off x="7388638" y="3253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0" name="Google Shape;380;p9"/>
            <p:cNvSpPr/>
            <p:nvPr/>
          </p:nvSpPr>
          <p:spPr>
            <a:xfrm>
              <a:off x="6492613" y="4565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1" name="Google Shape;381;p9"/>
            <p:cNvSpPr/>
            <p:nvPr/>
          </p:nvSpPr>
          <p:spPr>
            <a:xfrm>
              <a:off x="8673526" y="6677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2" name="Google Shape;382;p9"/>
            <p:cNvSpPr/>
            <p:nvPr/>
          </p:nvSpPr>
          <p:spPr>
            <a:xfrm>
              <a:off x="7111326" y="36862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3" name="Google Shape;383;p9"/>
            <p:cNvSpPr/>
            <p:nvPr/>
          </p:nvSpPr>
          <p:spPr>
            <a:xfrm>
              <a:off x="8850801" y="39321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4" name="Google Shape;384;p9"/>
            <p:cNvSpPr/>
            <p:nvPr/>
          </p:nvSpPr>
          <p:spPr>
            <a:xfrm>
              <a:off x="267749" y="45581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5" name="Google Shape;385;p9"/>
            <p:cNvSpPr/>
            <p:nvPr/>
          </p:nvSpPr>
          <p:spPr>
            <a:xfrm>
              <a:off x="7094449" y="40991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6" name="Google Shape;386;p9"/>
            <p:cNvSpPr/>
            <p:nvPr/>
          </p:nvSpPr>
          <p:spPr>
            <a:xfrm>
              <a:off x="8694924" y="25535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7" name="Google Shape;387;p9"/>
            <p:cNvSpPr/>
            <p:nvPr/>
          </p:nvSpPr>
          <p:spPr>
            <a:xfrm>
              <a:off x="8251799" y="17415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8" name="Google Shape;388;p9"/>
            <p:cNvSpPr/>
            <p:nvPr/>
          </p:nvSpPr>
          <p:spPr>
            <a:xfrm>
              <a:off x="6409774" y="18039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89" name="Google Shape;389;p9"/>
            <p:cNvSpPr/>
            <p:nvPr/>
          </p:nvSpPr>
          <p:spPr>
            <a:xfrm>
              <a:off x="6352449" y="3196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0" name="Google Shape;390;p9"/>
            <p:cNvSpPr/>
            <p:nvPr/>
          </p:nvSpPr>
          <p:spPr>
            <a:xfrm>
              <a:off x="8552424" y="4088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1" name="Google Shape;391;p9"/>
            <p:cNvSpPr/>
            <p:nvPr/>
          </p:nvSpPr>
          <p:spPr>
            <a:xfrm>
              <a:off x="432911" y="47307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2" name="Google Shape;392;p9"/>
            <p:cNvSpPr/>
            <p:nvPr/>
          </p:nvSpPr>
          <p:spPr>
            <a:xfrm>
              <a:off x="7333461" y="389616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3" name="Google Shape;393;p9"/>
            <p:cNvSpPr/>
            <p:nvPr/>
          </p:nvSpPr>
          <p:spPr>
            <a:xfrm>
              <a:off x="8424011" y="2497335"/>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4" name="Google Shape;394;p9"/>
            <p:cNvSpPr/>
            <p:nvPr/>
          </p:nvSpPr>
          <p:spPr>
            <a:xfrm>
              <a:off x="7776098" y="24447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5" name="Google Shape;395;p9"/>
            <p:cNvSpPr/>
            <p:nvPr/>
          </p:nvSpPr>
          <p:spPr>
            <a:xfrm>
              <a:off x="6256248" y="1554485"/>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6" name="Google Shape;396;p9"/>
            <p:cNvSpPr/>
            <p:nvPr/>
          </p:nvSpPr>
          <p:spPr>
            <a:xfrm>
              <a:off x="6614073" y="23566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397" name="Google Shape;397;p9"/>
            <p:cNvSpPr/>
            <p:nvPr/>
          </p:nvSpPr>
          <p:spPr>
            <a:xfrm>
              <a:off x="8789398" y="41396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Tree>
    <p:extLst>
      <p:ext uri="{BB962C8B-B14F-4D97-AF65-F5344CB8AC3E}">
        <p14:creationId xmlns:p14="http://schemas.microsoft.com/office/powerpoint/2010/main" val="26946771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60"/>
        <p:cNvGrpSpPr/>
        <p:nvPr/>
      </p:nvGrpSpPr>
      <p:grpSpPr>
        <a:xfrm>
          <a:off x="0" y="0"/>
          <a:ext cx="0" cy="0"/>
          <a:chOff x="0" y="0"/>
          <a:chExt cx="0" cy="0"/>
        </a:xfrm>
      </p:grpSpPr>
    </p:spTree>
    <p:extLst>
      <p:ext uri="{BB962C8B-B14F-4D97-AF65-F5344CB8AC3E}">
        <p14:creationId xmlns:p14="http://schemas.microsoft.com/office/powerpoint/2010/main" val="213491644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06"/>
        <p:cNvGrpSpPr/>
        <p:nvPr/>
      </p:nvGrpSpPr>
      <p:grpSpPr>
        <a:xfrm>
          <a:off x="0" y="0"/>
          <a:ext cx="0" cy="0"/>
          <a:chOff x="0" y="0"/>
          <a:chExt cx="0" cy="0"/>
        </a:xfrm>
      </p:grpSpPr>
      <p:sp>
        <p:nvSpPr>
          <p:cNvPr id="507" name="Google Shape;507;p14"/>
          <p:cNvSpPr txBox="1">
            <a:spLocks noGrp="1"/>
          </p:cNvSpPr>
          <p:nvPr>
            <p:ph type="title"/>
          </p:nvPr>
        </p:nvSpPr>
        <p:spPr>
          <a:xfrm rot="-1066">
            <a:off x="11041800" y="6614372"/>
            <a:ext cx="5806200" cy="12090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SzPts val="1800"/>
              <a:buNone/>
              <a:defRPr sz="4800"/>
            </a:lvl1pPr>
            <a:lvl2pPr lvl="1" rtl="0">
              <a:spcBef>
                <a:spcPts val="0"/>
              </a:spcBef>
              <a:spcAft>
                <a:spcPts val="0"/>
              </a:spcAft>
              <a:buSzPts val="1800"/>
              <a:buNone/>
              <a:defRPr sz="3600"/>
            </a:lvl2pPr>
            <a:lvl3pPr lvl="2" rtl="0">
              <a:spcBef>
                <a:spcPts val="0"/>
              </a:spcBef>
              <a:spcAft>
                <a:spcPts val="0"/>
              </a:spcAft>
              <a:buSzPts val="1800"/>
              <a:buNone/>
              <a:defRPr sz="3600"/>
            </a:lvl3pPr>
            <a:lvl4pPr lvl="3" rtl="0">
              <a:spcBef>
                <a:spcPts val="0"/>
              </a:spcBef>
              <a:spcAft>
                <a:spcPts val="0"/>
              </a:spcAft>
              <a:buSzPts val="1800"/>
              <a:buNone/>
              <a:defRPr sz="3600"/>
            </a:lvl4pPr>
            <a:lvl5pPr lvl="4" rtl="0">
              <a:spcBef>
                <a:spcPts val="0"/>
              </a:spcBef>
              <a:spcAft>
                <a:spcPts val="0"/>
              </a:spcAft>
              <a:buSzPts val="1800"/>
              <a:buNone/>
              <a:defRPr sz="3600"/>
            </a:lvl5pPr>
            <a:lvl6pPr lvl="5" rtl="0">
              <a:spcBef>
                <a:spcPts val="0"/>
              </a:spcBef>
              <a:spcAft>
                <a:spcPts val="0"/>
              </a:spcAft>
              <a:buSzPts val="1800"/>
              <a:buNone/>
              <a:defRPr sz="3600"/>
            </a:lvl6pPr>
            <a:lvl7pPr lvl="6" rtl="0">
              <a:spcBef>
                <a:spcPts val="0"/>
              </a:spcBef>
              <a:spcAft>
                <a:spcPts val="0"/>
              </a:spcAft>
              <a:buSzPts val="1800"/>
              <a:buNone/>
              <a:defRPr sz="3600"/>
            </a:lvl7pPr>
            <a:lvl8pPr lvl="7" rtl="0">
              <a:spcBef>
                <a:spcPts val="0"/>
              </a:spcBef>
              <a:spcAft>
                <a:spcPts val="0"/>
              </a:spcAft>
              <a:buSzPts val="1800"/>
              <a:buNone/>
              <a:defRPr sz="3600"/>
            </a:lvl8pPr>
            <a:lvl9pPr lvl="8" rtl="0">
              <a:spcBef>
                <a:spcPts val="0"/>
              </a:spcBef>
              <a:spcAft>
                <a:spcPts val="0"/>
              </a:spcAft>
              <a:buSzPts val="1800"/>
              <a:buNone/>
              <a:defRPr sz="3600"/>
            </a:lvl9pPr>
          </a:lstStyle>
          <a:p>
            <a:endParaRPr/>
          </a:p>
        </p:txBody>
      </p:sp>
      <p:sp>
        <p:nvSpPr>
          <p:cNvPr id="508" name="Google Shape;508;p14"/>
          <p:cNvSpPr txBox="1">
            <a:spLocks noGrp="1"/>
          </p:cNvSpPr>
          <p:nvPr>
            <p:ph type="subTitle" idx="1"/>
          </p:nvPr>
        </p:nvSpPr>
        <p:spPr>
          <a:xfrm>
            <a:off x="7720200" y="2462726"/>
            <a:ext cx="9127800" cy="411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6000"/>
            </a:lvl1pPr>
            <a:lvl2pPr lvl="1" rtl="0">
              <a:lnSpc>
                <a:spcPct val="100000"/>
              </a:lnSpc>
              <a:spcBef>
                <a:spcPts val="3200"/>
              </a:spcBef>
              <a:spcAft>
                <a:spcPts val="0"/>
              </a:spcAft>
              <a:buSzPts val="1400"/>
              <a:buNone/>
              <a:defRPr/>
            </a:lvl2pPr>
            <a:lvl3pPr lvl="2" rtl="0">
              <a:lnSpc>
                <a:spcPct val="100000"/>
              </a:lnSpc>
              <a:spcBef>
                <a:spcPts val="3200"/>
              </a:spcBef>
              <a:spcAft>
                <a:spcPts val="0"/>
              </a:spcAft>
              <a:buSzPts val="1400"/>
              <a:buNone/>
              <a:defRPr/>
            </a:lvl3pPr>
            <a:lvl4pPr lvl="3" rtl="0">
              <a:lnSpc>
                <a:spcPct val="100000"/>
              </a:lnSpc>
              <a:spcBef>
                <a:spcPts val="3200"/>
              </a:spcBef>
              <a:spcAft>
                <a:spcPts val="0"/>
              </a:spcAft>
              <a:buSzPts val="1400"/>
              <a:buNone/>
              <a:defRPr/>
            </a:lvl4pPr>
            <a:lvl5pPr lvl="4" rtl="0">
              <a:lnSpc>
                <a:spcPct val="100000"/>
              </a:lnSpc>
              <a:spcBef>
                <a:spcPts val="3200"/>
              </a:spcBef>
              <a:spcAft>
                <a:spcPts val="0"/>
              </a:spcAft>
              <a:buSzPts val="1400"/>
              <a:buNone/>
              <a:defRPr/>
            </a:lvl5pPr>
            <a:lvl6pPr lvl="5" rtl="0">
              <a:lnSpc>
                <a:spcPct val="100000"/>
              </a:lnSpc>
              <a:spcBef>
                <a:spcPts val="3200"/>
              </a:spcBef>
              <a:spcAft>
                <a:spcPts val="0"/>
              </a:spcAft>
              <a:buSzPts val="1400"/>
              <a:buNone/>
              <a:defRPr/>
            </a:lvl6pPr>
            <a:lvl7pPr lvl="6" rtl="0">
              <a:lnSpc>
                <a:spcPct val="100000"/>
              </a:lnSpc>
              <a:spcBef>
                <a:spcPts val="3200"/>
              </a:spcBef>
              <a:spcAft>
                <a:spcPts val="0"/>
              </a:spcAft>
              <a:buSzPts val="1400"/>
              <a:buNone/>
              <a:defRPr/>
            </a:lvl7pPr>
            <a:lvl8pPr lvl="7" rtl="0">
              <a:lnSpc>
                <a:spcPct val="100000"/>
              </a:lnSpc>
              <a:spcBef>
                <a:spcPts val="3200"/>
              </a:spcBef>
              <a:spcAft>
                <a:spcPts val="0"/>
              </a:spcAft>
              <a:buSzPts val="1400"/>
              <a:buNone/>
              <a:defRPr/>
            </a:lvl8pPr>
            <a:lvl9pPr lvl="8" rtl="0">
              <a:lnSpc>
                <a:spcPct val="100000"/>
              </a:lnSpc>
              <a:spcBef>
                <a:spcPts val="3200"/>
              </a:spcBef>
              <a:spcAft>
                <a:spcPts val="3200"/>
              </a:spcAft>
              <a:buSzPts val="1400"/>
              <a:buNone/>
              <a:defRPr/>
            </a:lvl9pPr>
          </a:lstStyle>
          <a:p>
            <a:endParaRPr/>
          </a:p>
        </p:txBody>
      </p:sp>
      <p:grpSp>
        <p:nvGrpSpPr>
          <p:cNvPr id="509" name="Google Shape;509;p14"/>
          <p:cNvGrpSpPr/>
          <p:nvPr/>
        </p:nvGrpSpPr>
        <p:grpSpPr>
          <a:xfrm>
            <a:off x="-24" y="-152400"/>
            <a:ext cx="18592820" cy="10439411"/>
            <a:chOff x="-12" y="-76200"/>
            <a:chExt cx="9296410" cy="5219705"/>
          </a:xfrm>
        </p:grpSpPr>
        <p:sp>
          <p:nvSpPr>
            <p:cNvPr id="510" name="Google Shape;510;p14"/>
            <p:cNvSpPr/>
            <p:nvPr/>
          </p:nvSpPr>
          <p:spPr>
            <a:xfrm flipH="1">
              <a:off x="152403" y="1184275"/>
              <a:ext cx="4137497" cy="3959230"/>
            </a:xfrm>
            <a:custGeom>
              <a:avLst/>
              <a:gdLst/>
              <a:ahLst/>
              <a:cxnLst/>
              <a:rect l="l" t="t" r="r" b="b"/>
              <a:pathLst>
                <a:path w="54473" h="52126" extrusionOk="0">
                  <a:moveTo>
                    <a:pt x="49036" y="0"/>
                  </a:moveTo>
                  <a:cubicBezTo>
                    <a:pt x="45792" y="0"/>
                    <a:pt x="42328" y="1045"/>
                    <a:pt x="38722" y="3247"/>
                  </a:cubicBezTo>
                  <a:cubicBezTo>
                    <a:pt x="25392" y="11374"/>
                    <a:pt x="33032" y="32509"/>
                    <a:pt x="29455" y="37548"/>
                  </a:cubicBezTo>
                  <a:cubicBezTo>
                    <a:pt x="28564" y="38804"/>
                    <a:pt x="26905" y="39232"/>
                    <a:pt x="24833" y="39232"/>
                  </a:cubicBezTo>
                  <a:cubicBezTo>
                    <a:pt x="20404" y="39232"/>
                    <a:pt x="14089" y="37276"/>
                    <a:pt x="9356" y="37276"/>
                  </a:cubicBezTo>
                  <a:cubicBezTo>
                    <a:pt x="7421" y="37276"/>
                    <a:pt x="5751" y="37603"/>
                    <a:pt x="4583" y="38524"/>
                  </a:cubicBezTo>
                  <a:cubicBezTo>
                    <a:pt x="516" y="41728"/>
                    <a:pt x="1" y="47012"/>
                    <a:pt x="2467" y="52126"/>
                  </a:cubicBezTo>
                  <a:lnTo>
                    <a:pt x="54472" y="52126"/>
                  </a:lnTo>
                  <a:lnTo>
                    <a:pt x="54472" y="1046"/>
                  </a:lnTo>
                  <a:cubicBezTo>
                    <a:pt x="52746" y="356"/>
                    <a:pt x="50928" y="0"/>
                    <a:pt x="49036"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1" name="Google Shape;511;p14"/>
            <p:cNvSpPr/>
            <p:nvPr/>
          </p:nvSpPr>
          <p:spPr>
            <a:xfrm>
              <a:off x="1900500" y="-76200"/>
              <a:ext cx="2193191" cy="1145178"/>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2" name="Google Shape;512;p14"/>
            <p:cNvSpPr/>
            <p:nvPr/>
          </p:nvSpPr>
          <p:spPr>
            <a:xfrm rot="5400000">
              <a:off x="147188" y="-71000"/>
              <a:ext cx="824300" cy="813900"/>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3" name="Google Shape;513;p14"/>
            <p:cNvSpPr/>
            <p:nvPr/>
          </p:nvSpPr>
          <p:spPr>
            <a:xfrm>
              <a:off x="6784750" y="4364054"/>
              <a:ext cx="2511648" cy="703233"/>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4" name="Google Shape;514;p14"/>
            <p:cNvSpPr/>
            <p:nvPr/>
          </p:nvSpPr>
          <p:spPr>
            <a:xfrm flipH="1">
              <a:off x="3" y="1184275"/>
              <a:ext cx="4137497" cy="3959230"/>
            </a:xfrm>
            <a:custGeom>
              <a:avLst/>
              <a:gdLst/>
              <a:ahLst/>
              <a:cxnLst/>
              <a:rect l="l" t="t" r="r" b="b"/>
              <a:pathLst>
                <a:path w="54473" h="52126" extrusionOk="0">
                  <a:moveTo>
                    <a:pt x="49036" y="0"/>
                  </a:moveTo>
                  <a:cubicBezTo>
                    <a:pt x="45792" y="0"/>
                    <a:pt x="42328" y="1045"/>
                    <a:pt x="38722" y="3247"/>
                  </a:cubicBezTo>
                  <a:cubicBezTo>
                    <a:pt x="25392" y="11374"/>
                    <a:pt x="33032" y="32509"/>
                    <a:pt x="29455" y="37548"/>
                  </a:cubicBezTo>
                  <a:cubicBezTo>
                    <a:pt x="28564" y="38804"/>
                    <a:pt x="26905" y="39232"/>
                    <a:pt x="24833" y="39232"/>
                  </a:cubicBezTo>
                  <a:cubicBezTo>
                    <a:pt x="20404" y="39232"/>
                    <a:pt x="14089" y="37276"/>
                    <a:pt x="9356" y="37276"/>
                  </a:cubicBezTo>
                  <a:cubicBezTo>
                    <a:pt x="7421" y="37276"/>
                    <a:pt x="5751" y="37603"/>
                    <a:pt x="4583" y="38524"/>
                  </a:cubicBezTo>
                  <a:cubicBezTo>
                    <a:pt x="516" y="41728"/>
                    <a:pt x="1" y="47012"/>
                    <a:pt x="2467" y="52126"/>
                  </a:cubicBezTo>
                  <a:lnTo>
                    <a:pt x="54472" y="52126"/>
                  </a:lnTo>
                  <a:lnTo>
                    <a:pt x="54472" y="1046"/>
                  </a:lnTo>
                  <a:cubicBezTo>
                    <a:pt x="52746" y="356"/>
                    <a:pt x="50928" y="0"/>
                    <a:pt x="49036" y="0"/>
                  </a:cubicBezTo>
                  <a:close/>
                </a:path>
              </a:pathLst>
            </a:custGeom>
            <a:solidFill>
              <a:schemeClr val="accent3"/>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5" name="Google Shape;515;p14"/>
            <p:cNvSpPr/>
            <p:nvPr/>
          </p:nvSpPr>
          <p:spPr>
            <a:xfrm>
              <a:off x="1748100" y="0"/>
              <a:ext cx="2193191" cy="1145178"/>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solidFill>
              <a:schemeClr val="accent5"/>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6" name="Google Shape;516;p14"/>
            <p:cNvSpPr/>
            <p:nvPr/>
          </p:nvSpPr>
          <p:spPr>
            <a:xfrm rot="5400000">
              <a:off x="-5212" y="5200"/>
              <a:ext cx="824300" cy="813900"/>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17" name="Google Shape;517;p14"/>
            <p:cNvSpPr/>
            <p:nvPr/>
          </p:nvSpPr>
          <p:spPr>
            <a:xfrm>
              <a:off x="6632350" y="4440254"/>
              <a:ext cx="2511648" cy="703233"/>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518" name="Google Shape;518;p14"/>
          <p:cNvGrpSpPr/>
          <p:nvPr/>
        </p:nvGrpSpPr>
        <p:grpSpPr>
          <a:xfrm>
            <a:off x="1251076" y="5426223"/>
            <a:ext cx="4712132" cy="4137390"/>
            <a:chOff x="625537" y="2713111"/>
            <a:chExt cx="2356066" cy="2068695"/>
          </a:xfrm>
        </p:grpSpPr>
        <p:grpSp>
          <p:nvGrpSpPr>
            <p:cNvPr id="519" name="Google Shape;519;p14"/>
            <p:cNvGrpSpPr/>
            <p:nvPr/>
          </p:nvGrpSpPr>
          <p:grpSpPr>
            <a:xfrm>
              <a:off x="625537" y="2713111"/>
              <a:ext cx="876816" cy="1150083"/>
              <a:chOff x="625537" y="2713111"/>
              <a:chExt cx="876816" cy="1150083"/>
            </a:xfrm>
          </p:grpSpPr>
          <p:sp>
            <p:nvSpPr>
              <p:cNvPr id="520" name="Google Shape;520;p14"/>
              <p:cNvSpPr/>
              <p:nvPr/>
            </p:nvSpPr>
            <p:spPr>
              <a:xfrm>
                <a:off x="772076" y="28079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1" name="Google Shape;521;p14"/>
              <p:cNvSpPr/>
              <p:nvPr/>
            </p:nvSpPr>
            <p:spPr>
              <a:xfrm>
                <a:off x="1002805" y="289139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2" name="Google Shape;522;p14"/>
              <p:cNvSpPr/>
              <p:nvPr/>
            </p:nvSpPr>
            <p:spPr>
              <a:xfrm>
                <a:off x="1168826" y="34383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3" name="Google Shape;523;p14"/>
              <p:cNvSpPr/>
              <p:nvPr/>
            </p:nvSpPr>
            <p:spPr>
              <a:xfrm>
                <a:off x="891476" y="37796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4" name="Google Shape;524;p14"/>
              <p:cNvSpPr/>
              <p:nvPr/>
            </p:nvSpPr>
            <p:spPr>
              <a:xfrm>
                <a:off x="1407887" y="33436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5" name="Google Shape;525;p14"/>
              <p:cNvSpPr/>
              <p:nvPr/>
            </p:nvSpPr>
            <p:spPr>
              <a:xfrm>
                <a:off x="832812" y="306328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6" name="Google Shape;526;p14"/>
              <p:cNvSpPr/>
              <p:nvPr/>
            </p:nvSpPr>
            <p:spPr>
              <a:xfrm>
                <a:off x="1229562" y="37234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7" name="Google Shape;527;p14"/>
              <p:cNvSpPr/>
              <p:nvPr/>
            </p:nvSpPr>
            <p:spPr>
              <a:xfrm>
                <a:off x="720012" y="36286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8" name="Google Shape;528;p14"/>
              <p:cNvSpPr/>
              <p:nvPr/>
            </p:nvSpPr>
            <p:spPr>
              <a:xfrm>
                <a:off x="625537" y="27131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29" name="Google Shape;529;p14"/>
              <p:cNvSpPr/>
              <p:nvPr/>
            </p:nvSpPr>
            <p:spPr>
              <a:xfrm>
                <a:off x="871236" y="33556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0" name="Google Shape;530;p14"/>
              <p:cNvSpPr/>
              <p:nvPr/>
            </p:nvSpPr>
            <p:spPr>
              <a:xfrm>
                <a:off x="1185236" y="323956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531" name="Google Shape;531;p14"/>
            <p:cNvGrpSpPr/>
            <p:nvPr/>
          </p:nvGrpSpPr>
          <p:grpSpPr>
            <a:xfrm>
              <a:off x="1894587" y="4284917"/>
              <a:ext cx="1087016" cy="496890"/>
              <a:chOff x="1894587" y="4284917"/>
              <a:chExt cx="1087016" cy="496890"/>
            </a:xfrm>
          </p:grpSpPr>
          <p:sp>
            <p:nvSpPr>
              <p:cNvPr id="532" name="Google Shape;532;p14"/>
              <p:cNvSpPr/>
              <p:nvPr/>
            </p:nvSpPr>
            <p:spPr>
              <a:xfrm>
                <a:off x="1944811" y="46921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3" name="Google Shape;533;p14"/>
              <p:cNvSpPr/>
              <p:nvPr/>
            </p:nvSpPr>
            <p:spPr>
              <a:xfrm>
                <a:off x="1894587" y="4456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4" name="Google Shape;534;p14"/>
              <p:cNvSpPr/>
              <p:nvPr/>
            </p:nvSpPr>
            <p:spPr>
              <a:xfrm>
                <a:off x="2268080" y="42849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5" name="Google Shape;535;p14"/>
              <p:cNvSpPr/>
              <p:nvPr/>
            </p:nvSpPr>
            <p:spPr>
              <a:xfrm>
                <a:off x="2104001" y="4313215"/>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6" name="Google Shape;536;p14"/>
              <p:cNvSpPr/>
              <p:nvPr/>
            </p:nvSpPr>
            <p:spPr>
              <a:xfrm>
                <a:off x="2659026" y="46034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7" name="Google Shape;537;p14"/>
              <p:cNvSpPr/>
              <p:nvPr/>
            </p:nvSpPr>
            <p:spPr>
              <a:xfrm>
                <a:off x="2270437" y="46870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8" name="Google Shape;538;p14"/>
              <p:cNvSpPr/>
              <p:nvPr/>
            </p:nvSpPr>
            <p:spPr>
              <a:xfrm>
                <a:off x="2887137" y="44250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39" name="Google Shape;539;p14"/>
              <p:cNvSpPr/>
              <p:nvPr/>
            </p:nvSpPr>
            <p:spPr>
              <a:xfrm>
                <a:off x="2887137" y="4654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40" name="Google Shape;540;p14"/>
              <p:cNvSpPr/>
              <p:nvPr/>
            </p:nvSpPr>
            <p:spPr>
              <a:xfrm>
                <a:off x="2531336" y="43724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grpSp>
        <p:nvGrpSpPr>
          <p:cNvPr id="541" name="Google Shape;541;p14"/>
          <p:cNvGrpSpPr/>
          <p:nvPr/>
        </p:nvGrpSpPr>
        <p:grpSpPr>
          <a:xfrm>
            <a:off x="1843073" y="7388135"/>
            <a:ext cx="1874636" cy="2276088"/>
            <a:chOff x="921536" y="3694067"/>
            <a:chExt cx="937318" cy="1138044"/>
          </a:xfrm>
        </p:grpSpPr>
        <p:sp>
          <p:nvSpPr>
            <p:cNvPr id="542" name="Google Shape;542;p14"/>
            <p:cNvSpPr/>
            <p:nvPr/>
          </p:nvSpPr>
          <p:spPr>
            <a:xfrm>
              <a:off x="921536" y="40737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43" name="Google Shape;543;p14"/>
            <p:cNvSpPr/>
            <p:nvPr/>
          </p:nvSpPr>
          <p:spPr>
            <a:xfrm>
              <a:off x="1002805" y="369406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44" name="Google Shape;544;p14"/>
            <p:cNvSpPr/>
            <p:nvPr/>
          </p:nvSpPr>
          <p:spPr>
            <a:xfrm>
              <a:off x="1759680" y="469199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545" name="Google Shape;545;p14"/>
            <p:cNvSpPr/>
            <p:nvPr/>
          </p:nvSpPr>
          <p:spPr>
            <a:xfrm>
              <a:off x="1510186" y="47197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Tree>
    <p:extLst>
      <p:ext uri="{BB962C8B-B14F-4D97-AF65-F5344CB8AC3E}">
        <p14:creationId xmlns:p14="http://schemas.microsoft.com/office/powerpoint/2010/main" val="20582271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623"/>
        <p:cNvGrpSpPr/>
        <p:nvPr/>
      </p:nvGrpSpPr>
      <p:grpSpPr>
        <a:xfrm>
          <a:off x="0" y="0"/>
          <a:ext cx="0" cy="0"/>
          <a:chOff x="0" y="0"/>
          <a:chExt cx="0" cy="0"/>
        </a:xfrm>
      </p:grpSpPr>
      <p:sp>
        <p:nvSpPr>
          <p:cNvPr id="624" name="Google Shape;624;p17"/>
          <p:cNvSpPr txBox="1">
            <a:spLocks noGrp="1"/>
          </p:cNvSpPr>
          <p:nvPr>
            <p:ph type="subTitle" idx="1"/>
          </p:nvPr>
        </p:nvSpPr>
        <p:spPr>
          <a:xfrm>
            <a:off x="10929851" y="5678021"/>
            <a:ext cx="4672800" cy="204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801"/>
            </a:lvl1pPr>
            <a:lvl2pPr lvl="1" algn="ctr" rtl="0">
              <a:lnSpc>
                <a:spcPct val="100000"/>
              </a:lnSpc>
              <a:spcBef>
                <a:spcPts val="0"/>
              </a:spcBef>
              <a:spcAft>
                <a:spcPts val="0"/>
              </a:spcAft>
              <a:buSzPts val="1400"/>
              <a:buNone/>
              <a:defRPr/>
            </a:lvl2pPr>
            <a:lvl3pPr lvl="2" algn="ctr" rtl="0">
              <a:lnSpc>
                <a:spcPct val="100000"/>
              </a:lnSpc>
              <a:spcBef>
                <a:spcPts val="3200"/>
              </a:spcBef>
              <a:spcAft>
                <a:spcPts val="0"/>
              </a:spcAft>
              <a:buSzPts val="1400"/>
              <a:buNone/>
              <a:defRPr/>
            </a:lvl3pPr>
            <a:lvl4pPr lvl="3" algn="ctr" rtl="0">
              <a:lnSpc>
                <a:spcPct val="100000"/>
              </a:lnSpc>
              <a:spcBef>
                <a:spcPts val="3200"/>
              </a:spcBef>
              <a:spcAft>
                <a:spcPts val="0"/>
              </a:spcAft>
              <a:buSzPts val="1400"/>
              <a:buNone/>
              <a:defRPr/>
            </a:lvl4pPr>
            <a:lvl5pPr lvl="4" algn="ctr" rtl="0">
              <a:lnSpc>
                <a:spcPct val="100000"/>
              </a:lnSpc>
              <a:spcBef>
                <a:spcPts val="3200"/>
              </a:spcBef>
              <a:spcAft>
                <a:spcPts val="0"/>
              </a:spcAft>
              <a:buSzPts val="1400"/>
              <a:buNone/>
              <a:defRPr/>
            </a:lvl5pPr>
            <a:lvl6pPr lvl="5" algn="ctr" rtl="0">
              <a:lnSpc>
                <a:spcPct val="100000"/>
              </a:lnSpc>
              <a:spcBef>
                <a:spcPts val="3200"/>
              </a:spcBef>
              <a:spcAft>
                <a:spcPts val="0"/>
              </a:spcAft>
              <a:buSzPts val="1400"/>
              <a:buNone/>
              <a:defRPr/>
            </a:lvl6pPr>
            <a:lvl7pPr lvl="6" algn="ctr" rtl="0">
              <a:lnSpc>
                <a:spcPct val="100000"/>
              </a:lnSpc>
              <a:spcBef>
                <a:spcPts val="3200"/>
              </a:spcBef>
              <a:spcAft>
                <a:spcPts val="0"/>
              </a:spcAft>
              <a:buSzPts val="1400"/>
              <a:buNone/>
              <a:defRPr/>
            </a:lvl7pPr>
            <a:lvl8pPr lvl="7" algn="ctr" rtl="0">
              <a:lnSpc>
                <a:spcPct val="100000"/>
              </a:lnSpc>
              <a:spcBef>
                <a:spcPts val="3200"/>
              </a:spcBef>
              <a:spcAft>
                <a:spcPts val="0"/>
              </a:spcAft>
              <a:buSzPts val="1400"/>
              <a:buNone/>
              <a:defRPr/>
            </a:lvl8pPr>
            <a:lvl9pPr lvl="8" algn="ctr" rtl="0">
              <a:lnSpc>
                <a:spcPct val="100000"/>
              </a:lnSpc>
              <a:spcBef>
                <a:spcPts val="3200"/>
              </a:spcBef>
              <a:spcAft>
                <a:spcPts val="3200"/>
              </a:spcAft>
              <a:buSzPts val="1400"/>
              <a:buNone/>
              <a:defRPr/>
            </a:lvl9pPr>
          </a:lstStyle>
          <a:p>
            <a:endParaRPr/>
          </a:p>
        </p:txBody>
      </p:sp>
      <p:sp>
        <p:nvSpPr>
          <p:cNvPr id="625" name="Google Shape;625;p17"/>
          <p:cNvSpPr txBox="1">
            <a:spLocks noGrp="1"/>
          </p:cNvSpPr>
          <p:nvPr>
            <p:ph type="title"/>
          </p:nvPr>
        </p:nvSpPr>
        <p:spPr>
          <a:xfrm>
            <a:off x="10929851" y="2564201"/>
            <a:ext cx="4672800" cy="3349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626" name="Google Shape;626;p17"/>
          <p:cNvGrpSpPr/>
          <p:nvPr/>
        </p:nvGrpSpPr>
        <p:grpSpPr>
          <a:xfrm>
            <a:off x="0" y="8"/>
            <a:ext cx="18288012" cy="10286994"/>
            <a:chOff x="0" y="3"/>
            <a:chExt cx="9144006" cy="5143497"/>
          </a:xfrm>
        </p:grpSpPr>
        <p:sp>
          <p:nvSpPr>
            <p:cNvPr id="627" name="Google Shape;627;p17"/>
            <p:cNvSpPr/>
            <p:nvPr/>
          </p:nvSpPr>
          <p:spPr>
            <a:xfrm rot="-5400000">
              <a:off x="6256530" y="2103623"/>
              <a:ext cx="4861097" cy="913856"/>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noFill/>
            <a:ln w="9525" cap="rnd" cmpd="sng">
              <a:solidFill>
                <a:schemeClr val="accent4"/>
              </a:solidFill>
              <a:prstDash val="lg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28" name="Google Shape;628;p17"/>
            <p:cNvSpPr/>
            <p:nvPr/>
          </p:nvSpPr>
          <p:spPr>
            <a:xfrm rot="5400000">
              <a:off x="-1897420" y="2126023"/>
              <a:ext cx="4861097" cy="913856"/>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noFill/>
            <a:ln w="9525" cap="rnd" cmpd="sng">
              <a:solidFill>
                <a:schemeClr val="accent4"/>
              </a:solidFill>
              <a:prstDash val="lg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29" name="Google Shape;629;p17"/>
            <p:cNvSpPr/>
            <p:nvPr/>
          </p:nvSpPr>
          <p:spPr>
            <a:xfrm rot="-5400000">
              <a:off x="6256530" y="2256023"/>
              <a:ext cx="4861097" cy="913856"/>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solidFill>
              <a:schemeClr val="accen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630" name="Google Shape;630;p17"/>
            <p:cNvSpPr/>
            <p:nvPr/>
          </p:nvSpPr>
          <p:spPr>
            <a:xfrm rot="5400000">
              <a:off x="-1973620" y="1973623"/>
              <a:ext cx="4861097" cy="913856"/>
            </a:xfrm>
            <a:custGeom>
              <a:avLst/>
              <a:gdLst/>
              <a:ahLst/>
              <a:cxnLst/>
              <a:rect l="l" t="t" r="r" b="b"/>
              <a:pathLst>
                <a:path w="70364" h="13228" extrusionOk="0">
                  <a:moveTo>
                    <a:pt x="66583" y="0"/>
                  </a:moveTo>
                  <a:cubicBezTo>
                    <a:pt x="66433" y="0"/>
                    <a:pt x="66284" y="6"/>
                    <a:pt x="66136" y="17"/>
                  </a:cubicBezTo>
                  <a:cubicBezTo>
                    <a:pt x="63218" y="234"/>
                    <a:pt x="60767" y="2179"/>
                    <a:pt x="58358" y="3841"/>
                  </a:cubicBezTo>
                  <a:cubicBezTo>
                    <a:pt x="56406" y="5188"/>
                    <a:pt x="54115" y="6431"/>
                    <a:pt x="51817" y="6431"/>
                  </a:cubicBezTo>
                  <a:cubicBezTo>
                    <a:pt x="51279" y="6431"/>
                    <a:pt x="50740" y="6363"/>
                    <a:pt x="50205" y="6212"/>
                  </a:cubicBezTo>
                  <a:cubicBezTo>
                    <a:pt x="47039" y="5316"/>
                    <a:pt x="45178" y="1821"/>
                    <a:pt x="42049" y="806"/>
                  </a:cubicBezTo>
                  <a:cubicBezTo>
                    <a:pt x="41403" y="596"/>
                    <a:pt x="40744" y="505"/>
                    <a:pt x="40082" y="505"/>
                  </a:cubicBezTo>
                  <a:cubicBezTo>
                    <a:pt x="38042" y="505"/>
                    <a:pt x="35966" y="1375"/>
                    <a:pt x="34112" y="2342"/>
                  </a:cubicBezTo>
                  <a:cubicBezTo>
                    <a:pt x="33394" y="2716"/>
                    <a:pt x="32674" y="3111"/>
                    <a:pt x="31953" y="3511"/>
                  </a:cubicBezTo>
                  <a:cubicBezTo>
                    <a:pt x="27917" y="5742"/>
                    <a:pt x="23829" y="8111"/>
                    <a:pt x="19303" y="8111"/>
                  </a:cubicBezTo>
                  <a:cubicBezTo>
                    <a:pt x="19200" y="8111"/>
                    <a:pt x="19097" y="8110"/>
                    <a:pt x="18993" y="8107"/>
                  </a:cubicBezTo>
                  <a:cubicBezTo>
                    <a:pt x="18407" y="8094"/>
                    <a:pt x="17819" y="8037"/>
                    <a:pt x="17233" y="7957"/>
                  </a:cubicBezTo>
                  <a:cubicBezTo>
                    <a:pt x="14736" y="7611"/>
                    <a:pt x="12262" y="6808"/>
                    <a:pt x="9793" y="6808"/>
                  </a:cubicBezTo>
                  <a:cubicBezTo>
                    <a:pt x="9214" y="6808"/>
                    <a:pt x="8635" y="6852"/>
                    <a:pt x="8056" y="6957"/>
                  </a:cubicBezTo>
                  <a:cubicBezTo>
                    <a:pt x="5459" y="7430"/>
                    <a:pt x="3200" y="9094"/>
                    <a:pt x="1505" y="11116"/>
                  </a:cubicBezTo>
                  <a:cubicBezTo>
                    <a:pt x="950" y="11779"/>
                    <a:pt x="446" y="12487"/>
                    <a:pt x="1" y="13228"/>
                  </a:cubicBezTo>
                  <a:lnTo>
                    <a:pt x="67196" y="13228"/>
                  </a:lnTo>
                  <a:cubicBezTo>
                    <a:pt x="68302" y="11102"/>
                    <a:pt x="69198" y="8873"/>
                    <a:pt x="69832" y="6545"/>
                  </a:cubicBezTo>
                  <a:cubicBezTo>
                    <a:pt x="70174" y="5291"/>
                    <a:pt x="70363" y="3828"/>
                    <a:pt x="70071" y="2598"/>
                  </a:cubicBezTo>
                  <a:cubicBezTo>
                    <a:pt x="69877" y="1784"/>
                    <a:pt x="69474" y="1071"/>
                    <a:pt x="68763" y="587"/>
                  </a:cubicBezTo>
                  <a:cubicBezTo>
                    <a:pt x="68129" y="157"/>
                    <a:pt x="67353" y="0"/>
                    <a:pt x="66583" y="0"/>
                  </a:cubicBez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Tree>
    <p:extLst>
      <p:ext uri="{BB962C8B-B14F-4D97-AF65-F5344CB8AC3E}">
        <p14:creationId xmlns:p14="http://schemas.microsoft.com/office/powerpoint/2010/main" val="94297174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343"/>
        <p:cNvGrpSpPr/>
        <p:nvPr/>
      </p:nvGrpSpPr>
      <p:grpSpPr>
        <a:xfrm>
          <a:off x="0" y="0"/>
          <a:ext cx="0" cy="0"/>
          <a:chOff x="0" y="0"/>
          <a:chExt cx="0" cy="0"/>
        </a:xfrm>
      </p:grpSpPr>
    </p:spTree>
    <p:extLst>
      <p:ext uri="{BB962C8B-B14F-4D97-AF65-F5344CB8AC3E}">
        <p14:creationId xmlns:p14="http://schemas.microsoft.com/office/powerpoint/2010/main" val="296264173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344"/>
        <p:cNvGrpSpPr/>
        <p:nvPr/>
      </p:nvGrpSpPr>
      <p:grpSpPr>
        <a:xfrm>
          <a:off x="0" y="0"/>
          <a:ext cx="0" cy="0"/>
          <a:chOff x="0" y="0"/>
          <a:chExt cx="0" cy="0"/>
        </a:xfrm>
      </p:grpSpPr>
      <p:grpSp>
        <p:nvGrpSpPr>
          <p:cNvPr id="1345" name="Google Shape;1345;p28"/>
          <p:cNvGrpSpPr/>
          <p:nvPr/>
        </p:nvGrpSpPr>
        <p:grpSpPr>
          <a:xfrm>
            <a:off x="-54" y="-304743"/>
            <a:ext cx="18288113" cy="10893726"/>
            <a:chOff x="-27" y="-152372"/>
            <a:chExt cx="9144056" cy="5446863"/>
          </a:xfrm>
        </p:grpSpPr>
        <p:sp>
          <p:nvSpPr>
            <p:cNvPr id="1346" name="Google Shape;1346;p28"/>
            <p:cNvSpPr/>
            <p:nvPr/>
          </p:nvSpPr>
          <p:spPr>
            <a:xfrm rot="5400000">
              <a:off x="5844182" y="19946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noFill/>
            <a:ln w="9525" cap="rnd" cmpd="sng">
              <a:solidFill>
                <a:schemeClr val="accent4"/>
              </a:solidFill>
              <a:prstDash val="lg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47" name="Google Shape;1347;p28"/>
            <p:cNvSpPr/>
            <p:nvPr/>
          </p:nvSpPr>
          <p:spPr>
            <a:xfrm rot="-5400000">
              <a:off x="-1842243" y="16898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noFill/>
            <a:ln w="9525" cap="rnd" cmpd="sng">
              <a:solidFill>
                <a:schemeClr val="accent4"/>
              </a:solidFill>
              <a:prstDash val="lg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48" name="Google Shape;1348;p28"/>
            <p:cNvSpPr/>
            <p:nvPr/>
          </p:nvSpPr>
          <p:spPr>
            <a:xfrm rot="5400000">
              <a:off x="5844182" y="18422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49" name="Google Shape;1349;p28"/>
            <p:cNvSpPr/>
            <p:nvPr/>
          </p:nvSpPr>
          <p:spPr>
            <a:xfrm rot="-5400000">
              <a:off x="-1842243" y="1842245"/>
              <a:ext cx="5142063" cy="1457631"/>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1350" name="Google Shape;1350;p28"/>
          <p:cNvGrpSpPr/>
          <p:nvPr/>
        </p:nvGrpSpPr>
        <p:grpSpPr>
          <a:xfrm>
            <a:off x="398053" y="346897"/>
            <a:ext cx="17340104" cy="5312492"/>
            <a:chOff x="199026" y="173448"/>
            <a:chExt cx="8670052" cy="2656246"/>
          </a:xfrm>
        </p:grpSpPr>
        <p:grpSp>
          <p:nvGrpSpPr>
            <p:cNvPr id="1351" name="Google Shape;1351;p28"/>
            <p:cNvGrpSpPr/>
            <p:nvPr/>
          </p:nvGrpSpPr>
          <p:grpSpPr>
            <a:xfrm>
              <a:off x="199026" y="173448"/>
              <a:ext cx="852703" cy="1994409"/>
              <a:chOff x="199026" y="173448"/>
              <a:chExt cx="852703" cy="1994409"/>
            </a:xfrm>
          </p:grpSpPr>
          <p:sp>
            <p:nvSpPr>
              <p:cNvPr id="1352" name="Google Shape;1352;p28"/>
              <p:cNvSpPr/>
              <p:nvPr/>
            </p:nvSpPr>
            <p:spPr>
              <a:xfrm>
                <a:off x="259761" y="6205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3" name="Google Shape;1353;p28"/>
              <p:cNvSpPr/>
              <p:nvPr/>
            </p:nvSpPr>
            <p:spPr>
              <a:xfrm>
                <a:off x="199026" y="4453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4" name="Google Shape;1354;p28"/>
              <p:cNvSpPr/>
              <p:nvPr/>
            </p:nvSpPr>
            <p:spPr>
              <a:xfrm>
                <a:off x="349987" y="13661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5" name="Google Shape;1355;p28"/>
              <p:cNvSpPr/>
              <p:nvPr/>
            </p:nvSpPr>
            <p:spPr>
              <a:xfrm>
                <a:off x="542530" y="15863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6" name="Google Shape;1356;p28"/>
              <p:cNvSpPr/>
              <p:nvPr/>
            </p:nvSpPr>
            <p:spPr>
              <a:xfrm>
                <a:off x="465962" y="543324"/>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7" name="Google Shape;1357;p28"/>
              <p:cNvSpPr/>
              <p:nvPr/>
            </p:nvSpPr>
            <p:spPr>
              <a:xfrm>
                <a:off x="560436" y="1734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8" name="Google Shape;1358;p28"/>
              <p:cNvSpPr/>
              <p:nvPr/>
            </p:nvSpPr>
            <p:spPr>
              <a:xfrm>
                <a:off x="957262" y="1853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59" name="Google Shape;1359;p28"/>
              <p:cNvSpPr/>
              <p:nvPr/>
            </p:nvSpPr>
            <p:spPr>
              <a:xfrm>
                <a:off x="307211" y="11769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0" name="Google Shape;1360;p28"/>
              <p:cNvSpPr/>
              <p:nvPr/>
            </p:nvSpPr>
            <p:spPr>
              <a:xfrm>
                <a:off x="783761" y="202962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1" name="Google Shape;1361;p28"/>
              <p:cNvSpPr/>
              <p:nvPr/>
            </p:nvSpPr>
            <p:spPr>
              <a:xfrm>
                <a:off x="542526" y="11775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2" name="Google Shape;1362;p28"/>
              <p:cNvSpPr/>
              <p:nvPr/>
            </p:nvSpPr>
            <p:spPr>
              <a:xfrm>
                <a:off x="794026" y="17704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3" name="Google Shape;1363;p28"/>
              <p:cNvSpPr/>
              <p:nvPr/>
            </p:nvSpPr>
            <p:spPr>
              <a:xfrm>
                <a:off x="991001" y="20843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1364" name="Google Shape;1364;p28"/>
            <p:cNvGrpSpPr/>
            <p:nvPr/>
          </p:nvGrpSpPr>
          <p:grpSpPr>
            <a:xfrm>
              <a:off x="8054876" y="201324"/>
              <a:ext cx="814202" cy="2628370"/>
              <a:chOff x="8054876" y="201324"/>
              <a:chExt cx="814202" cy="2628370"/>
            </a:xfrm>
          </p:grpSpPr>
          <p:sp>
            <p:nvSpPr>
              <p:cNvPr id="1365" name="Google Shape;1365;p28"/>
              <p:cNvSpPr/>
              <p:nvPr/>
            </p:nvSpPr>
            <p:spPr>
              <a:xfrm>
                <a:off x="8230787" y="201324"/>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6" name="Google Shape;1366;p28"/>
              <p:cNvSpPr/>
              <p:nvPr/>
            </p:nvSpPr>
            <p:spPr>
              <a:xfrm>
                <a:off x="8774612" y="70504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7" name="Google Shape;1367;p28"/>
              <p:cNvSpPr/>
              <p:nvPr/>
            </p:nvSpPr>
            <p:spPr>
              <a:xfrm>
                <a:off x="8460662" y="95664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8" name="Google Shape;1368;p28"/>
              <p:cNvSpPr/>
              <p:nvPr/>
            </p:nvSpPr>
            <p:spPr>
              <a:xfrm>
                <a:off x="8115612" y="2734899"/>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69" name="Google Shape;1369;p28"/>
              <p:cNvSpPr/>
              <p:nvPr/>
            </p:nvSpPr>
            <p:spPr>
              <a:xfrm>
                <a:off x="8237386" y="25294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0" name="Google Shape;1370;p28"/>
              <p:cNvSpPr/>
              <p:nvPr/>
            </p:nvSpPr>
            <p:spPr>
              <a:xfrm>
                <a:off x="8632936" y="11769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1" name="Google Shape;1371;p28"/>
              <p:cNvSpPr/>
              <p:nvPr/>
            </p:nvSpPr>
            <p:spPr>
              <a:xfrm>
                <a:off x="8714211" y="3470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2" name="Google Shape;1372;p28"/>
              <p:cNvSpPr/>
              <p:nvPr/>
            </p:nvSpPr>
            <p:spPr>
              <a:xfrm>
                <a:off x="8325261" y="3608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3" name="Google Shape;1373;p28"/>
              <p:cNvSpPr/>
              <p:nvPr/>
            </p:nvSpPr>
            <p:spPr>
              <a:xfrm>
                <a:off x="8054876" y="25717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4" name="Google Shape;1374;p28"/>
              <p:cNvSpPr/>
              <p:nvPr/>
            </p:nvSpPr>
            <p:spPr>
              <a:xfrm>
                <a:off x="8477526" y="122622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5" name="Google Shape;1375;p28"/>
              <p:cNvSpPr/>
              <p:nvPr/>
            </p:nvSpPr>
            <p:spPr>
              <a:xfrm>
                <a:off x="8643201" y="5489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6" name="Google Shape;1376;p28"/>
              <p:cNvSpPr/>
              <p:nvPr/>
            </p:nvSpPr>
            <p:spPr>
              <a:xfrm>
                <a:off x="8424001" y="2069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77" name="Google Shape;1377;p28"/>
              <p:cNvSpPr/>
              <p:nvPr/>
            </p:nvSpPr>
            <p:spPr>
              <a:xfrm>
                <a:off x="8374418" y="63246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spTree>
    <p:extLst>
      <p:ext uri="{BB962C8B-B14F-4D97-AF65-F5344CB8AC3E}">
        <p14:creationId xmlns:p14="http://schemas.microsoft.com/office/powerpoint/2010/main" val="128475571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378"/>
        <p:cNvGrpSpPr/>
        <p:nvPr/>
      </p:nvGrpSpPr>
      <p:grpSpPr>
        <a:xfrm>
          <a:off x="0" y="0"/>
          <a:ext cx="0" cy="0"/>
          <a:chOff x="0" y="0"/>
          <a:chExt cx="0" cy="0"/>
        </a:xfrm>
      </p:grpSpPr>
      <p:grpSp>
        <p:nvGrpSpPr>
          <p:cNvPr id="1379" name="Google Shape;1379;p29"/>
          <p:cNvGrpSpPr/>
          <p:nvPr/>
        </p:nvGrpSpPr>
        <p:grpSpPr>
          <a:xfrm>
            <a:off x="-152401" y="2700"/>
            <a:ext cx="18592802" cy="10281624"/>
            <a:chOff x="-1" y="2700"/>
            <a:chExt cx="9296401" cy="5140812"/>
          </a:xfrm>
        </p:grpSpPr>
        <p:sp>
          <p:nvSpPr>
            <p:cNvPr id="1380" name="Google Shape;1380;p29"/>
            <p:cNvSpPr/>
            <p:nvPr/>
          </p:nvSpPr>
          <p:spPr>
            <a:xfrm>
              <a:off x="152400" y="4153952"/>
              <a:ext cx="1709946" cy="989560"/>
            </a:xfrm>
            <a:custGeom>
              <a:avLst/>
              <a:gdLst/>
              <a:ahLst/>
              <a:cxnLst/>
              <a:rect l="l" t="t" r="r" b="b"/>
              <a:pathLst>
                <a:path w="32163" h="18613" extrusionOk="0">
                  <a:moveTo>
                    <a:pt x="4912" y="0"/>
                  </a:moveTo>
                  <a:cubicBezTo>
                    <a:pt x="3112" y="0"/>
                    <a:pt x="1469" y="376"/>
                    <a:pt x="1" y="967"/>
                  </a:cubicBezTo>
                  <a:lnTo>
                    <a:pt x="1" y="18613"/>
                  </a:lnTo>
                  <a:lnTo>
                    <a:pt x="32162" y="18613"/>
                  </a:lnTo>
                  <a:cubicBezTo>
                    <a:pt x="31745" y="15935"/>
                    <a:pt x="30487" y="13246"/>
                    <a:pt x="27373" y="12002"/>
                  </a:cubicBezTo>
                  <a:cubicBezTo>
                    <a:pt x="25449" y="11232"/>
                    <a:pt x="23918" y="10968"/>
                    <a:pt x="22654" y="10968"/>
                  </a:cubicBezTo>
                  <a:cubicBezTo>
                    <a:pt x="19908" y="10968"/>
                    <a:pt x="18419" y="12212"/>
                    <a:pt x="16883" y="12212"/>
                  </a:cubicBezTo>
                  <a:cubicBezTo>
                    <a:pt x="16438" y="12212"/>
                    <a:pt x="15989" y="12107"/>
                    <a:pt x="15505" y="11838"/>
                  </a:cubicBezTo>
                  <a:cubicBezTo>
                    <a:pt x="12580" y="10213"/>
                    <a:pt x="13880" y="1598"/>
                    <a:pt x="7703" y="297"/>
                  </a:cubicBezTo>
                  <a:cubicBezTo>
                    <a:pt x="6736" y="93"/>
                    <a:pt x="5805" y="0"/>
                    <a:pt x="4912"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1" name="Google Shape;1381;p29"/>
            <p:cNvSpPr/>
            <p:nvPr/>
          </p:nvSpPr>
          <p:spPr>
            <a:xfrm>
              <a:off x="152400" y="2700"/>
              <a:ext cx="1157296" cy="1344647"/>
            </a:xfrm>
            <a:custGeom>
              <a:avLst/>
              <a:gdLst/>
              <a:ahLst/>
              <a:cxnLst/>
              <a:rect l="l" t="t" r="r" b="b"/>
              <a:pathLst>
                <a:path w="36995" h="42984" extrusionOk="0">
                  <a:moveTo>
                    <a:pt x="1" y="0"/>
                  </a:moveTo>
                  <a:lnTo>
                    <a:pt x="1" y="42974"/>
                  </a:lnTo>
                  <a:cubicBezTo>
                    <a:pt x="191" y="42981"/>
                    <a:pt x="386" y="42984"/>
                    <a:pt x="585" y="42984"/>
                  </a:cubicBezTo>
                  <a:cubicBezTo>
                    <a:pt x="4307" y="42984"/>
                    <a:pt x="9635" y="41803"/>
                    <a:pt x="13555" y="36065"/>
                  </a:cubicBezTo>
                  <a:cubicBezTo>
                    <a:pt x="20220" y="26311"/>
                    <a:pt x="12580" y="18507"/>
                    <a:pt x="15344" y="13629"/>
                  </a:cubicBezTo>
                  <a:cubicBezTo>
                    <a:pt x="18107" y="8753"/>
                    <a:pt x="30463" y="14929"/>
                    <a:pt x="35339" y="6313"/>
                  </a:cubicBezTo>
                  <a:cubicBezTo>
                    <a:pt x="36556" y="4165"/>
                    <a:pt x="36995" y="2016"/>
                    <a:pt x="36966"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2" name="Google Shape;1382;p29"/>
            <p:cNvSpPr/>
            <p:nvPr/>
          </p:nvSpPr>
          <p:spPr>
            <a:xfrm rot="-5400000">
              <a:off x="-172728" y="746152"/>
              <a:ext cx="553976" cy="208521"/>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3" name="Google Shape;1383;p29"/>
            <p:cNvSpPr/>
            <p:nvPr/>
          </p:nvSpPr>
          <p:spPr>
            <a:xfrm flipH="1">
              <a:off x="7586472" y="3302749"/>
              <a:ext cx="1709928" cy="1688354"/>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4" name="Google Shape;1384;p29"/>
            <p:cNvSpPr/>
            <p:nvPr/>
          </p:nvSpPr>
          <p:spPr>
            <a:xfrm>
              <a:off x="5669200" y="2700"/>
              <a:ext cx="1568850" cy="444725"/>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5" name="Google Shape;1385;p29"/>
            <p:cNvSpPr/>
            <p:nvPr/>
          </p:nvSpPr>
          <p:spPr>
            <a:xfrm>
              <a:off x="8247325" y="2700"/>
              <a:ext cx="896676" cy="1494708"/>
            </a:xfrm>
            <a:custGeom>
              <a:avLst/>
              <a:gdLst/>
              <a:ahLst/>
              <a:cxnLst/>
              <a:rect l="l" t="t" r="r" b="b"/>
              <a:pathLst>
                <a:path w="18090" h="30155" extrusionOk="0">
                  <a:moveTo>
                    <a:pt x="1352" y="1"/>
                  </a:moveTo>
                  <a:cubicBezTo>
                    <a:pt x="828" y="1502"/>
                    <a:pt x="0" y="2969"/>
                    <a:pt x="48" y="4549"/>
                  </a:cubicBezTo>
                  <a:cubicBezTo>
                    <a:pt x="109" y="6566"/>
                    <a:pt x="1568" y="8246"/>
                    <a:pt x="3049" y="9616"/>
                  </a:cubicBezTo>
                  <a:cubicBezTo>
                    <a:pt x="3190" y="9744"/>
                    <a:pt x="3333" y="9874"/>
                    <a:pt x="3475" y="10002"/>
                  </a:cubicBezTo>
                  <a:cubicBezTo>
                    <a:pt x="6301" y="12556"/>
                    <a:pt x="9526" y="14974"/>
                    <a:pt x="10713" y="18571"/>
                  </a:cubicBezTo>
                  <a:cubicBezTo>
                    <a:pt x="11556" y="21119"/>
                    <a:pt x="11268" y="24028"/>
                    <a:pt x="12610" y="26354"/>
                  </a:cubicBezTo>
                  <a:cubicBezTo>
                    <a:pt x="13568" y="28020"/>
                    <a:pt x="15266" y="29159"/>
                    <a:pt x="17068" y="29826"/>
                  </a:cubicBezTo>
                  <a:cubicBezTo>
                    <a:pt x="17404" y="29951"/>
                    <a:pt x="17744" y="30060"/>
                    <a:pt x="18089" y="30155"/>
                  </a:cubicBezTo>
                  <a:lnTo>
                    <a:pt x="18089" y="1"/>
                  </a:ln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6" name="Google Shape;1386;p29"/>
            <p:cNvSpPr/>
            <p:nvPr/>
          </p:nvSpPr>
          <p:spPr>
            <a:xfrm>
              <a:off x="8541025" y="2700"/>
              <a:ext cx="454350" cy="227250"/>
            </a:xfrm>
            <a:custGeom>
              <a:avLst/>
              <a:gdLst/>
              <a:ahLst/>
              <a:cxnLst/>
              <a:rect l="l" t="t" r="r" b="b"/>
              <a:pathLst>
                <a:path w="18174" h="9090" extrusionOk="0">
                  <a:moveTo>
                    <a:pt x="967" y="1"/>
                  </a:moveTo>
                  <a:cubicBezTo>
                    <a:pt x="311" y="2200"/>
                    <a:pt x="0" y="4484"/>
                    <a:pt x="270" y="6761"/>
                  </a:cubicBezTo>
                  <a:cubicBezTo>
                    <a:pt x="384" y="7716"/>
                    <a:pt x="766" y="8842"/>
                    <a:pt x="1712" y="9056"/>
                  </a:cubicBezTo>
                  <a:cubicBezTo>
                    <a:pt x="1813" y="9079"/>
                    <a:pt x="1916" y="9089"/>
                    <a:pt x="2018" y="9089"/>
                  </a:cubicBezTo>
                  <a:cubicBezTo>
                    <a:pt x="2322" y="9089"/>
                    <a:pt x="2627" y="8997"/>
                    <a:pt x="2902" y="8866"/>
                  </a:cubicBezTo>
                  <a:cubicBezTo>
                    <a:pt x="4080" y="8304"/>
                    <a:pt x="4775" y="7103"/>
                    <a:pt x="5500" y="6023"/>
                  </a:cubicBezTo>
                  <a:cubicBezTo>
                    <a:pt x="6224" y="4945"/>
                    <a:pt x="7191" y="3848"/>
                    <a:pt x="8497" y="3722"/>
                  </a:cubicBezTo>
                  <a:cubicBezTo>
                    <a:pt x="8583" y="3714"/>
                    <a:pt x="8669" y="3710"/>
                    <a:pt x="8755" y="3710"/>
                  </a:cubicBezTo>
                  <a:cubicBezTo>
                    <a:pt x="10073" y="3710"/>
                    <a:pt x="11313" y="4642"/>
                    <a:pt x="12637" y="4642"/>
                  </a:cubicBezTo>
                  <a:cubicBezTo>
                    <a:pt x="12691" y="4642"/>
                    <a:pt x="12744" y="4641"/>
                    <a:pt x="12798" y="4637"/>
                  </a:cubicBezTo>
                  <a:cubicBezTo>
                    <a:pt x="14039" y="4565"/>
                    <a:pt x="15037" y="3643"/>
                    <a:pt x="15846" y="2715"/>
                  </a:cubicBezTo>
                  <a:cubicBezTo>
                    <a:pt x="16619" y="1829"/>
                    <a:pt x="17357" y="857"/>
                    <a:pt x="18173"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7" name="Google Shape;1387;p29"/>
            <p:cNvSpPr/>
            <p:nvPr/>
          </p:nvSpPr>
          <p:spPr>
            <a:xfrm>
              <a:off x="8297900" y="4800225"/>
              <a:ext cx="846100" cy="343275"/>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88" name="Google Shape;1388;p29"/>
            <p:cNvSpPr/>
            <p:nvPr/>
          </p:nvSpPr>
          <p:spPr>
            <a:xfrm>
              <a:off x="0" y="4952575"/>
              <a:ext cx="824075" cy="190838"/>
            </a:xfrm>
            <a:custGeom>
              <a:avLst/>
              <a:gdLst/>
              <a:ahLst/>
              <a:cxnLst/>
              <a:rect l="l" t="t" r="r" b="b"/>
              <a:pathLst>
                <a:path w="53416" h="12370" extrusionOk="0">
                  <a:moveTo>
                    <a:pt x="28676" y="1"/>
                  </a:moveTo>
                  <a:cubicBezTo>
                    <a:pt x="28154" y="1"/>
                    <a:pt x="27632" y="7"/>
                    <a:pt x="27110" y="18"/>
                  </a:cubicBezTo>
                  <a:cubicBezTo>
                    <a:pt x="26166" y="38"/>
                    <a:pt x="25223" y="73"/>
                    <a:pt x="24281" y="120"/>
                  </a:cubicBezTo>
                  <a:cubicBezTo>
                    <a:pt x="18997" y="383"/>
                    <a:pt x="13607" y="1000"/>
                    <a:pt x="8851" y="3315"/>
                  </a:cubicBezTo>
                  <a:cubicBezTo>
                    <a:pt x="4973" y="5203"/>
                    <a:pt x="1555" y="8414"/>
                    <a:pt x="0" y="12370"/>
                  </a:cubicBezTo>
                  <a:lnTo>
                    <a:pt x="53415" y="12370"/>
                  </a:lnTo>
                  <a:cubicBezTo>
                    <a:pt x="52645" y="10623"/>
                    <a:pt x="51614" y="8998"/>
                    <a:pt x="50325" y="7577"/>
                  </a:cubicBezTo>
                  <a:cubicBezTo>
                    <a:pt x="48400" y="5450"/>
                    <a:pt x="45997" y="3829"/>
                    <a:pt x="43372" y="2653"/>
                  </a:cubicBezTo>
                  <a:cubicBezTo>
                    <a:pt x="41722" y="1911"/>
                    <a:pt x="39984" y="1347"/>
                    <a:pt x="38227" y="946"/>
                  </a:cubicBezTo>
                  <a:cubicBezTo>
                    <a:pt x="35098" y="233"/>
                    <a:pt x="31891" y="1"/>
                    <a:pt x="2867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1389" name="Google Shape;1389;p29"/>
          <p:cNvGrpSpPr/>
          <p:nvPr/>
        </p:nvGrpSpPr>
        <p:grpSpPr>
          <a:xfrm>
            <a:off x="-3" y="5400"/>
            <a:ext cx="18288005" cy="10281624"/>
            <a:chOff x="-1" y="2700"/>
            <a:chExt cx="9144002" cy="5140812"/>
          </a:xfrm>
        </p:grpSpPr>
        <p:sp>
          <p:nvSpPr>
            <p:cNvPr id="1390" name="Google Shape;1390;p29"/>
            <p:cNvSpPr/>
            <p:nvPr/>
          </p:nvSpPr>
          <p:spPr>
            <a:xfrm>
              <a:off x="0" y="4153952"/>
              <a:ext cx="1709946" cy="989560"/>
            </a:xfrm>
            <a:custGeom>
              <a:avLst/>
              <a:gdLst/>
              <a:ahLst/>
              <a:cxnLst/>
              <a:rect l="l" t="t" r="r" b="b"/>
              <a:pathLst>
                <a:path w="32163" h="18613" extrusionOk="0">
                  <a:moveTo>
                    <a:pt x="4912" y="0"/>
                  </a:moveTo>
                  <a:cubicBezTo>
                    <a:pt x="3112" y="0"/>
                    <a:pt x="1469" y="376"/>
                    <a:pt x="1" y="967"/>
                  </a:cubicBezTo>
                  <a:lnTo>
                    <a:pt x="1" y="18613"/>
                  </a:lnTo>
                  <a:lnTo>
                    <a:pt x="32162" y="18613"/>
                  </a:lnTo>
                  <a:cubicBezTo>
                    <a:pt x="31745" y="15935"/>
                    <a:pt x="30487" y="13246"/>
                    <a:pt x="27373" y="12002"/>
                  </a:cubicBezTo>
                  <a:cubicBezTo>
                    <a:pt x="25449" y="11232"/>
                    <a:pt x="23918" y="10968"/>
                    <a:pt x="22654" y="10968"/>
                  </a:cubicBezTo>
                  <a:cubicBezTo>
                    <a:pt x="19908" y="10968"/>
                    <a:pt x="18419" y="12212"/>
                    <a:pt x="16883" y="12212"/>
                  </a:cubicBezTo>
                  <a:cubicBezTo>
                    <a:pt x="16438" y="12212"/>
                    <a:pt x="15989" y="12107"/>
                    <a:pt x="15505" y="11838"/>
                  </a:cubicBezTo>
                  <a:cubicBezTo>
                    <a:pt x="12580" y="10213"/>
                    <a:pt x="13880" y="1598"/>
                    <a:pt x="7703" y="297"/>
                  </a:cubicBezTo>
                  <a:cubicBezTo>
                    <a:pt x="6736" y="93"/>
                    <a:pt x="5805" y="0"/>
                    <a:pt x="4912" y="0"/>
                  </a:cubicBezTo>
                  <a:close/>
                </a:path>
              </a:pathLst>
            </a:custGeom>
            <a:solidFill>
              <a:schemeClr val="accent5"/>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1" name="Google Shape;1391;p29"/>
            <p:cNvSpPr/>
            <p:nvPr/>
          </p:nvSpPr>
          <p:spPr>
            <a:xfrm>
              <a:off x="0" y="2700"/>
              <a:ext cx="1157296" cy="1344647"/>
            </a:xfrm>
            <a:custGeom>
              <a:avLst/>
              <a:gdLst/>
              <a:ahLst/>
              <a:cxnLst/>
              <a:rect l="l" t="t" r="r" b="b"/>
              <a:pathLst>
                <a:path w="36995" h="42984" extrusionOk="0">
                  <a:moveTo>
                    <a:pt x="1" y="0"/>
                  </a:moveTo>
                  <a:lnTo>
                    <a:pt x="1" y="42974"/>
                  </a:lnTo>
                  <a:cubicBezTo>
                    <a:pt x="191" y="42981"/>
                    <a:pt x="386" y="42984"/>
                    <a:pt x="585" y="42984"/>
                  </a:cubicBezTo>
                  <a:cubicBezTo>
                    <a:pt x="4307" y="42984"/>
                    <a:pt x="9635" y="41803"/>
                    <a:pt x="13555" y="36065"/>
                  </a:cubicBezTo>
                  <a:cubicBezTo>
                    <a:pt x="20220" y="26311"/>
                    <a:pt x="12580" y="18507"/>
                    <a:pt x="15344" y="13629"/>
                  </a:cubicBezTo>
                  <a:cubicBezTo>
                    <a:pt x="18107" y="8753"/>
                    <a:pt x="30463" y="14929"/>
                    <a:pt x="35339" y="6313"/>
                  </a:cubicBezTo>
                  <a:cubicBezTo>
                    <a:pt x="36556" y="4165"/>
                    <a:pt x="36995" y="2016"/>
                    <a:pt x="36966" y="0"/>
                  </a:cubicBezTo>
                  <a:close/>
                </a:path>
              </a:pathLst>
            </a:custGeom>
            <a:solidFill>
              <a:schemeClr val="accen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2" name="Google Shape;1392;p29"/>
            <p:cNvSpPr/>
            <p:nvPr/>
          </p:nvSpPr>
          <p:spPr>
            <a:xfrm rot="-5400000">
              <a:off x="-172728" y="746152"/>
              <a:ext cx="553976" cy="208521"/>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3" name="Google Shape;1393;p29"/>
            <p:cNvSpPr/>
            <p:nvPr/>
          </p:nvSpPr>
          <p:spPr>
            <a:xfrm flipH="1">
              <a:off x="7434072" y="3455149"/>
              <a:ext cx="1709928" cy="1688354"/>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4" name="Google Shape;1394;p29"/>
            <p:cNvSpPr/>
            <p:nvPr/>
          </p:nvSpPr>
          <p:spPr>
            <a:xfrm>
              <a:off x="5669200" y="2700"/>
              <a:ext cx="1568850" cy="444725"/>
            </a:xfrm>
            <a:custGeom>
              <a:avLst/>
              <a:gdLst/>
              <a:ahLst/>
              <a:cxnLst/>
              <a:rect l="l" t="t" r="r" b="b"/>
              <a:pathLst>
                <a:path w="62754" h="17789" extrusionOk="0">
                  <a:moveTo>
                    <a:pt x="1" y="0"/>
                  </a:moveTo>
                  <a:cubicBezTo>
                    <a:pt x="164" y="1474"/>
                    <a:pt x="753" y="2843"/>
                    <a:pt x="2055" y="4016"/>
                  </a:cubicBezTo>
                  <a:cubicBezTo>
                    <a:pt x="3946" y="5720"/>
                    <a:pt x="6219" y="6956"/>
                    <a:pt x="8175" y="8591"/>
                  </a:cubicBezTo>
                  <a:cubicBezTo>
                    <a:pt x="8972" y="9258"/>
                    <a:pt x="9751" y="9944"/>
                    <a:pt x="10535" y="10619"/>
                  </a:cubicBezTo>
                  <a:cubicBezTo>
                    <a:pt x="11758" y="11672"/>
                    <a:pt x="12996" y="12704"/>
                    <a:pt x="14339" y="13601"/>
                  </a:cubicBezTo>
                  <a:cubicBezTo>
                    <a:pt x="18653" y="16483"/>
                    <a:pt x="23826" y="17788"/>
                    <a:pt x="29039" y="17788"/>
                  </a:cubicBezTo>
                  <a:cubicBezTo>
                    <a:pt x="31857" y="17788"/>
                    <a:pt x="34686" y="17407"/>
                    <a:pt x="37397" y="16688"/>
                  </a:cubicBezTo>
                  <a:cubicBezTo>
                    <a:pt x="42410" y="15359"/>
                    <a:pt x="47061" y="12973"/>
                    <a:pt x="51334" y="10004"/>
                  </a:cubicBezTo>
                  <a:cubicBezTo>
                    <a:pt x="53645" y="8400"/>
                    <a:pt x="55846" y="6624"/>
                    <a:pt x="57936" y="4752"/>
                  </a:cubicBezTo>
                  <a:cubicBezTo>
                    <a:pt x="59608" y="3254"/>
                    <a:pt x="61228" y="1670"/>
                    <a:pt x="62754" y="2"/>
                  </a:cubicBezTo>
                  <a:lnTo>
                    <a:pt x="62754" y="0"/>
                  </a:ln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5" name="Google Shape;1395;p29"/>
            <p:cNvSpPr/>
            <p:nvPr/>
          </p:nvSpPr>
          <p:spPr>
            <a:xfrm>
              <a:off x="8247325" y="2700"/>
              <a:ext cx="896676" cy="1494708"/>
            </a:xfrm>
            <a:custGeom>
              <a:avLst/>
              <a:gdLst/>
              <a:ahLst/>
              <a:cxnLst/>
              <a:rect l="l" t="t" r="r" b="b"/>
              <a:pathLst>
                <a:path w="18090" h="30155" extrusionOk="0">
                  <a:moveTo>
                    <a:pt x="1352" y="1"/>
                  </a:moveTo>
                  <a:cubicBezTo>
                    <a:pt x="828" y="1502"/>
                    <a:pt x="0" y="2969"/>
                    <a:pt x="48" y="4549"/>
                  </a:cubicBezTo>
                  <a:cubicBezTo>
                    <a:pt x="109" y="6566"/>
                    <a:pt x="1568" y="8246"/>
                    <a:pt x="3049" y="9616"/>
                  </a:cubicBezTo>
                  <a:cubicBezTo>
                    <a:pt x="3190" y="9744"/>
                    <a:pt x="3333" y="9874"/>
                    <a:pt x="3475" y="10002"/>
                  </a:cubicBezTo>
                  <a:cubicBezTo>
                    <a:pt x="6301" y="12556"/>
                    <a:pt x="9526" y="14974"/>
                    <a:pt x="10713" y="18571"/>
                  </a:cubicBezTo>
                  <a:cubicBezTo>
                    <a:pt x="11556" y="21119"/>
                    <a:pt x="11268" y="24028"/>
                    <a:pt x="12610" y="26354"/>
                  </a:cubicBezTo>
                  <a:cubicBezTo>
                    <a:pt x="13568" y="28020"/>
                    <a:pt x="15266" y="29159"/>
                    <a:pt x="17068" y="29826"/>
                  </a:cubicBezTo>
                  <a:cubicBezTo>
                    <a:pt x="17404" y="29951"/>
                    <a:pt x="17744" y="30060"/>
                    <a:pt x="18089" y="30155"/>
                  </a:cubicBezTo>
                  <a:lnTo>
                    <a:pt x="18089" y="1"/>
                  </a:lnTo>
                  <a:close/>
                </a:path>
              </a:pathLst>
            </a:custGeom>
            <a:solidFill>
              <a:schemeClr val="accent5"/>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6" name="Google Shape;1396;p29"/>
            <p:cNvSpPr/>
            <p:nvPr/>
          </p:nvSpPr>
          <p:spPr>
            <a:xfrm>
              <a:off x="8541025" y="2700"/>
              <a:ext cx="454350" cy="227250"/>
            </a:xfrm>
            <a:custGeom>
              <a:avLst/>
              <a:gdLst/>
              <a:ahLst/>
              <a:cxnLst/>
              <a:rect l="l" t="t" r="r" b="b"/>
              <a:pathLst>
                <a:path w="18174" h="9090" extrusionOk="0">
                  <a:moveTo>
                    <a:pt x="967" y="1"/>
                  </a:moveTo>
                  <a:cubicBezTo>
                    <a:pt x="311" y="2200"/>
                    <a:pt x="0" y="4484"/>
                    <a:pt x="270" y="6761"/>
                  </a:cubicBezTo>
                  <a:cubicBezTo>
                    <a:pt x="384" y="7716"/>
                    <a:pt x="766" y="8842"/>
                    <a:pt x="1712" y="9056"/>
                  </a:cubicBezTo>
                  <a:cubicBezTo>
                    <a:pt x="1813" y="9079"/>
                    <a:pt x="1916" y="9089"/>
                    <a:pt x="2018" y="9089"/>
                  </a:cubicBezTo>
                  <a:cubicBezTo>
                    <a:pt x="2322" y="9089"/>
                    <a:pt x="2627" y="8997"/>
                    <a:pt x="2902" y="8866"/>
                  </a:cubicBezTo>
                  <a:cubicBezTo>
                    <a:pt x="4080" y="8304"/>
                    <a:pt x="4775" y="7103"/>
                    <a:pt x="5500" y="6023"/>
                  </a:cubicBezTo>
                  <a:cubicBezTo>
                    <a:pt x="6224" y="4945"/>
                    <a:pt x="7191" y="3848"/>
                    <a:pt x="8497" y="3722"/>
                  </a:cubicBezTo>
                  <a:cubicBezTo>
                    <a:pt x="8583" y="3714"/>
                    <a:pt x="8669" y="3710"/>
                    <a:pt x="8755" y="3710"/>
                  </a:cubicBezTo>
                  <a:cubicBezTo>
                    <a:pt x="10073" y="3710"/>
                    <a:pt x="11313" y="4642"/>
                    <a:pt x="12637" y="4642"/>
                  </a:cubicBezTo>
                  <a:cubicBezTo>
                    <a:pt x="12691" y="4642"/>
                    <a:pt x="12744" y="4641"/>
                    <a:pt x="12798" y="4637"/>
                  </a:cubicBezTo>
                  <a:cubicBezTo>
                    <a:pt x="14039" y="4565"/>
                    <a:pt x="15037" y="3643"/>
                    <a:pt x="15846" y="2715"/>
                  </a:cubicBezTo>
                  <a:cubicBezTo>
                    <a:pt x="16619" y="1829"/>
                    <a:pt x="17357" y="857"/>
                    <a:pt x="18173" y="1"/>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7" name="Google Shape;1397;p29"/>
            <p:cNvSpPr/>
            <p:nvPr/>
          </p:nvSpPr>
          <p:spPr>
            <a:xfrm>
              <a:off x="8297900" y="4800225"/>
              <a:ext cx="846100" cy="343275"/>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398" name="Google Shape;1398;p29"/>
            <p:cNvSpPr/>
            <p:nvPr/>
          </p:nvSpPr>
          <p:spPr>
            <a:xfrm>
              <a:off x="0" y="4952575"/>
              <a:ext cx="824075" cy="190838"/>
            </a:xfrm>
            <a:custGeom>
              <a:avLst/>
              <a:gdLst/>
              <a:ahLst/>
              <a:cxnLst/>
              <a:rect l="l" t="t" r="r" b="b"/>
              <a:pathLst>
                <a:path w="53416" h="12370" extrusionOk="0">
                  <a:moveTo>
                    <a:pt x="28676" y="1"/>
                  </a:moveTo>
                  <a:cubicBezTo>
                    <a:pt x="28154" y="1"/>
                    <a:pt x="27632" y="7"/>
                    <a:pt x="27110" y="18"/>
                  </a:cubicBezTo>
                  <a:cubicBezTo>
                    <a:pt x="26166" y="38"/>
                    <a:pt x="25223" y="73"/>
                    <a:pt x="24281" y="120"/>
                  </a:cubicBezTo>
                  <a:cubicBezTo>
                    <a:pt x="18997" y="383"/>
                    <a:pt x="13607" y="1000"/>
                    <a:pt x="8851" y="3315"/>
                  </a:cubicBezTo>
                  <a:cubicBezTo>
                    <a:pt x="4973" y="5203"/>
                    <a:pt x="1555" y="8414"/>
                    <a:pt x="0" y="12370"/>
                  </a:cubicBezTo>
                  <a:lnTo>
                    <a:pt x="53415" y="12370"/>
                  </a:lnTo>
                  <a:cubicBezTo>
                    <a:pt x="52645" y="10623"/>
                    <a:pt x="51614" y="8998"/>
                    <a:pt x="50325" y="7577"/>
                  </a:cubicBezTo>
                  <a:cubicBezTo>
                    <a:pt x="48400" y="5450"/>
                    <a:pt x="45997" y="3829"/>
                    <a:pt x="43372" y="2653"/>
                  </a:cubicBezTo>
                  <a:cubicBezTo>
                    <a:pt x="41722" y="1911"/>
                    <a:pt x="39984" y="1347"/>
                    <a:pt x="38227" y="946"/>
                  </a:cubicBezTo>
                  <a:cubicBezTo>
                    <a:pt x="35098" y="233"/>
                    <a:pt x="31891" y="1"/>
                    <a:pt x="28676" y="1"/>
                  </a:cubicBezTo>
                  <a:close/>
                </a:path>
              </a:pathLst>
            </a:custGeom>
            <a:solidFill>
              <a:schemeClr val="dk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1399" name="Google Shape;1399;p29"/>
          <p:cNvGrpSpPr/>
          <p:nvPr/>
        </p:nvGrpSpPr>
        <p:grpSpPr>
          <a:xfrm>
            <a:off x="200362" y="666596"/>
            <a:ext cx="17744096" cy="8802137"/>
            <a:chOff x="100180" y="333298"/>
            <a:chExt cx="8872048" cy="4401068"/>
          </a:xfrm>
        </p:grpSpPr>
        <p:sp>
          <p:nvSpPr>
            <p:cNvPr id="1400" name="Google Shape;1400;p29"/>
            <p:cNvSpPr/>
            <p:nvPr/>
          </p:nvSpPr>
          <p:spPr>
            <a:xfrm>
              <a:off x="499886" y="18710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1" name="Google Shape;1401;p29"/>
            <p:cNvSpPr/>
            <p:nvPr/>
          </p:nvSpPr>
          <p:spPr>
            <a:xfrm>
              <a:off x="720001" y="350562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2" name="Google Shape;1402;p29"/>
            <p:cNvSpPr/>
            <p:nvPr/>
          </p:nvSpPr>
          <p:spPr>
            <a:xfrm>
              <a:off x="199362" y="375898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3" name="Google Shape;1403;p29"/>
            <p:cNvSpPr/>
            <p:nvPr/>
          </p:nvSpPr>
          <p:spPr>
            <a:xfrm>
              <a:off x="6751280" y="71714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4" name="Google Shape;1404;p29"/>
            <p:cNvSpPr/>
            <p:nvPr/>
          </p:nvSpPr>
          <p:spPr>
            <a:xfrm>
              <a:off x="8873055" y="20361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5" name="Google Shape;1405;p29"/>
            <p:cNvSpPr/>
            <p:nvPr/>
          </p:nvSpPr>
          <p:spPr>
            <a:xfrm>
              <a:off x="1209511" y="39876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6" name="Google Shape;1406;p29"/>
            <p:cNvSpPr/>
            <p:nvPr/>
          </p:nvSpPr>
          <p:spPr>
            <a:xfrm>
              <a:off x="2012361" y="464987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7" name="Google Shape;1407;p29"/>
            <p:cNvSpPr/>
            <p:nvPr/>
          </p:nvSpPr>
          <p:spPr>
            <a:xfrm>
              <a:off x="8106636" y="2345623"/>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8" name="Google Shape;1408;p29"/>
            <p:cNvSpPr/>
            <p:nvPr/>
          </p:nvSpPr>
          <p:spPr>
            <a:xfrm>
              <a:off x="7063986" y="3332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09" name="Google Shape;1409;p29"/>
            <p:cNvSpPr/>
            <p:nvPr/>
          </p:nvSpPr>
          <p:spPr>
            <a:xfrm>
              <a:off x="6358798" y="12351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0" name="Google Shape;1410;p29"/>
            <p:cNvSpPr/>
            <p:nvPr/>
          </p:nvSpPr>
          <p:spPr>
            <a:xfrm>
              <a:off x="548637" y="32168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1" name="Google Shape;1411;p29"/>
            <p:cNvSpPr/>
            <p:nvPr/>
          </p:nvSpPr>
          <p:spPr>
            <a:xfrm>
              <a:off x="8575862" y="17208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2" name="Google Shape;1412;p29"/>
            <p:cNvSpPr/>
            <p:nvPr/>
          </p:nvSpPr>
          <p:spPr>
            <a:xfrm>
              <a:off x="6085512" y="80986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3" name="Google Shape;1413;p29"/>
            <p:cNvSpPr/>
            <p:nvPr/>
          </p:nvSpPr>
          <p:spPr>
            <a:xfrm>
              <a:off x="1813480" y="42152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4" name="Google Shape;1414;p29"/>
            <p:cNvSpPr/>
            <p:nvPr/>
          </p:nvSpPr>
          <p:spPr>
            <a:xfrm>
              <a:off x="100180" y="30117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5" name="Google Shape;1415;p29"/>
            <p:cNvSpPr/>
            <p:nvPr/>
          </p:nvSpPr>
          <p:spPr>
            <a:xfrm>
              <a:off x="689638" y="19603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6" name="Google Shape;1416;p29"/>
            <p:cNvSpPr/>
            <p:nvPr/>
          </p:nvSpPr>
          <p:spPr>
            <a:xfrm>
              <a:off x="6024763" y="1124377"/>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7" name="Google Shape;1417;p29"/>
            <p:cNvSpPr/>
            <p:nvPr/>
          </p:nvSpPr>
          <p:spPr>
            <a:xfrm>
              <a:off x="8485413" y="322245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18" name="Google Shape;1418;p29"/>
            <p:cNvSpPr/>
            <p:nvPr/>
          </p:nvSpPr>
          <p:spPr>
            <a:xfrm>
              <a:off x="2276463" y="44632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Tree>
    <p:extLst>
      <p:ext uri="{BB962C8B-B14F-4D97-AF65-F5344CB8AC3E}">
        <p14:creationId xmlns:p14="http://schemas.microsoft.com/office/powerpoint/2010/main" val="3333135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1451"/>
        <p:cNvGrpSpPr/>
        <p:nvPr/>
      </p:nvGrpSpPr>
      <p:grpSpPr>
        <a:xfrm>
          <a:off x="0" y="0"/>
          <a:ext cx="0" cy="0"/>
          <a:chOff x="0" y="0"/>
          <a:chExt cx="0" cy="0"/>
        </a:xfrm>
      </p:grpSpPr>
      <p:grpSp>
        <p:nvGrpSpPr>
          <p:cNvPr id="1452" name="Google Shape;1452;p31"/>
          <p:cNvGrpSpPr/>
          <p:nvPr/>
        </p:nvGrpSpPr>
        <p:grpSpPr>
          <a:xfrm>
            <a:off x="-24" y="-152400"/>
            <a:ext cx="18592820" cy="10439411"/>
            <a:chOff x="-12" y="-76200"/>
            <a:chExt cx="9296410" cy="5219705"/>
          </a:xfrm>
        </p:grpSpPr>
        <p:sp>
          <p:nvSpPr>
            <p:cNvPr id="1453" name="Google Shape;1453;p31"/>
            <p:cNvSpPr/>
            <p:nvPr/>
          </p:nvSpPr>
          <p:spPr>
            <a:xfrm flipH="1">
              <a:off x="152403" y="1184275"/>
              <a:ext cx="4137497" cy="3959230"/>
            </a:xfrm>
            <a:custGeom>
              <a:avLst/>
              <a:gdLst/>
              <a:ahLst/>
              <a:cxnLst/>
              <a:rect l="l" t="t" r="r" b="b"/>
              <a:pathLst>
                <a:path w="54473" h="52126" extrusionOk="0">
                  <a:moveTo>
                    <a:pt x="49036" y="0"/>
                  </a:moveTo>
                  <a:cubicBezTo>
                    <a:pt x="45792" y="0"/>
                    <a:pt x="42328" y="1045"/>
                    <a:pt x="38722" y="3247"/>
                  </a:cubicBezTo>
                  <a:cubicBezTo>
                    <a:pt x="25392" y="11374"/>
                    <a:pt x="33032" y="32509"/>
                    <a:pt x="29455" y="37548"/>
                  </a:cubicBezTo>
                  <a:cubicBezTo>
                    <a:pt x="28564" y="38804"/>
                    <a:pt x="26905" y="39232"/>
                    <a:pt x="24833" y="39232"/>
                  </a:cubicBezTo>
                  <a:cubicBezTo>
                    <a:pt x="20404" y="39232"/>
                    <a:pt x="14089" y="37276"/>
                    <a:pt x="9356" y="37276"/>
                  </a:cubicBezTo>
                  <a:cubicBezTo>
                    <a:pt x="7421" y="37276"/>
                    <a:pt x="5751" y="37603"/>
                    <a:pt x="4583" y="38524"/>
                  </a:cubicBezTo>
                  <a:cubicBezTo>
                    <a:pt x="516" y="41728"/>
                    <a:pt x="1" y="47012"/>
                    <a:pt x="2467" y="52126"/>
                  </a:cubicBezTo>
                  <a:lnTo>
                    <a:pt x="54472" y="52126"/>
                  </a:lnTo>
                  <a:lnTo>
                    <a:pt x="54472" y="1046"/>
                  </a:lnTo>
                  <a:cubicBezTo>
                    <a:pt x="52746" y="356"/>
                    <a:pt x="50928" y="0"/>
                    <a:pt x="49036"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54" name="Google Shape;1454;p31"/>
            <p:cNvSpPr/>
            <p:nvPr/>
          </p:nvSpPr>
          <p:spPr>
            <a:xfrm>
              <a:off x="1900500" y="-76200"/>
              <a:ext cx="2193191" cy="1145178"/>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55" name="Google Shape;1455;p31"/>
            <p:cNvSpPr/>
            <p:nvPr/>
          </p:nvSpPr>
          <p:spPr>
            <a:xfrm rot="5400000">
              <a:off x="147188" y="-71000"/>
              <a:ext cx="824300" cy="813900"/>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56" name="Google Shape;1456;p31"/>
            <p:cNvSpPr/>
            <p:nvPr/>
          </p:nvSpPr>
          <p:spPr>
            <a:xfrm>
              <a:off x="6784750" y="4364054"/>
              <a:ext cx="2511648" cy="703233"/>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noFill/>
            <a:ln w="9525" cap="rnd"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57" name="Google Shape;1457;p31"/>
            <p:cNvSpPr/>
            <p:nvPr/>
          </p:nvSpPr>
          <p:spPr>
            <a:xfrm flipH="1">
              <a:off x="3" y="1184275"/>
              <a:ext cx="4137497" cy="3959230"/>
            </a:xfrm>
            <a:custGeom>
              <a:avLst/>
              <a:gdLst/>
              <a:ahLst/>
              <a:cxnLst/>
              <a:rect l="l" t="t" r="r" b="b"/>
              <a:pathLst>
                <a:path w="54473" h="52126" extrusionOk="0">
                  <a:moveTo>
                    <a:pt x="49036" y="0"/>
                  </a:moveTo>
                  <a:cubicBezTo>
                    <a:pt x="45792" y="0"/>
                    <a:pt x="42328" y="1045"/>
                    <a:pt x="38722" y="3247"/>
                  </a:cubicBezTo>
                  <a:cubicBezTo>
                    <a:pt x="25392" y="11374"/>
                    <a:pt x="33032" y="32509"/>
                    <a:pt x="29455" y="37548"/>
                  </a:cubicBezTo>
                  <a:cubicBezTo>
                    <a:pt x="28564" y="38804"/>
                    <a:pt x="26905" y="39232"/>
                    <a:pt x="24833" y="39232"/>
                  </a:cubicBezTo>
                  <a:cubicBezTo>
                    <a:pt x="20404" y="39232"/>
                    <a:pt x="14089" y="37276"/>
                    <a:pt x="9356" y="37276"/>
                  </a:cubicBezTo>
                  <a:cubicBezTo>
                    <a:pt x="7421" y="37276"/>
                    <a:pt x="5751" y="37603"/>
                    <a:pt x="4583" y="38524"/>
                  </a:cubicBezTo>
                  <a:cubicBezTo>
                    <a:pt x="516" y="41728"/>
                    <a:pt x="1" y="47012"/>
                    <a:pt x="2467" y="52126"/>
                  </a:cubicBezTo>
                  <a:lnTo>
                    <a:pt x="54472" y="52126"/>
                  </a:lnTo>
                  <a:lnTo>
                    <a:pt x="54472" y="1046"/>
                  </a:lnTo>
                  <a:cubicBezTo>
                    <a:pt x="52746" y="356"/>
                    <a:pt x="50928" y="0"/>
                    <a:pt x="49036" y="0"/>
                  </a:cubicBezTo>
                  <a:close/>
                </a:path>
              </a:pathLst>
            </a:custGeom>
            <a:solidFill>
              <a:schemeClr val="accent3"/>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58" name="Google Shape;1458;p31"/>
            <p:cNvSpPr/>
            <p:nvPr/>
          </p:nvSpPr>
          <p:spPr>
            <a:xfrm>
              <a:off x="1748100" y="0"/>
              <a:ext cx="2193191" cy="1145178"/>
            </a:xfrm>
            <a:custGeom>
              <a:avLst/>
              <a:gdLst/>
              <a:ahLst/>
              <a:cxnLst/>
              <a:rect l="l" t="t" r="r" b="b"/>
              <a:pathLst>
                <a:path w="27199" h="14202" extrusionOk="0">
                  <a:moveTo>
                    <a:pt x="1" y="0"/>
                  </a:moveTo>
                  <a:cubicBezTo>
                    <a:pt x="218" y="5347"/>
                    <a:pt x="2037" y="13265"/>
                    <a:pt x="10780" y="14117"/>
                  </a:cubicBezTo>
                  <a:cubicBezTo>
                    <a:pt x="11362" y="14174"/>
                    <a:pt x="11924" y="14201"/>
                    <a:pt x="12468" y="14201"/>
                  </a:cubicBezTo>
                  <a:cubicBezTo>
                    <a:pt x="22178" y="14201"/>
                    <a:pt x="25962" y="5497"/>
                    <a:pt x="27199" y="0"/>
                  </a:cubicBezTo>
                  <a:close/>
                </a:path>
              </a:pathLst>
            </a:custGeom>
            <a:solidFill>
              <a:schemeClr val="accent5"/>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59" name="Google Shape;1459;p31"/>
            <p:cNvSpPr/>
            <p:nvPr/>
          </p:nvSpPr>
          <p:spPr>
            <a:xfrm rot="5400000">
              <a:off x="-5212" y="5200"/>
              <a:ext cx="824300" cy="813900"/>
            </a:xfrm>
            <a:custGeom>
              <a:avLst/>
              <a:gdLst/>
              <a:ahLst/>
              <a:cxnLst/>
              <a:rect l="l" t="t" r="r" b="b"/>
              <a:pathLst>
                <a:path w="32972" h="32556" extrusionOk="0">
                  <a:moveTo>
                    <a:pt x="0" y="0"/>
                  </a:moveTo>
                  <a:lnTo>
                    <a:pt x="0" y="32556"/>
                  </a:lnTo>
                  <a:lnTo>
                    <a:pt x="32972" y="32556"/>
                  </a:lnTo>
                  <a:cubicBezTo>
                    <a:pt x="32428" y="32078"/>
                    <a:pt x="31964" y="31519"/>
                    <a:pt x="31611" y="30861"/>
                  </a:cubicBezTo>
                  <a:cubicBezTo>
                    <a:pt x="31024" y="29761"/>
                    <a:pt x="30835" y="28540"/>
                    <a:pt x="30749" y="27284"/>
                  </a:cubicBezTo>
                  <a:cubicBezTo>
                    <a:pt x="30608" y="25223"/>
                    <a:pt x="30743" y="23074"/>
                    <a:pt x="29849" y="21236"/>
                  </a:cubicBezTo>
                  <a:cubicBezTo>
                    <a:pt x="29669" y="20866"/>
                    <a:pt x="29454" y="20521"/>
                    <a:pt x="29209" y="20203"/>
                  </a:cubicBezTo>
                  <a:cubicBezTo>
                    <a:pt x="27815" y="18372"/>
                    <a:pt x="25472" y="17334"/>
                    <a:pt x="23237" y="16585"/>
                  </a:cubicBezTo>
                  <a:cubicBezTo>
                    <a:pt x="18056" y="14851"/>
                    <a:pt x="12288" y="13718"/>
                    <a:pt x="8596" y="9693"/>
                  </a:cubicBezTo>
                  <a:cubicBezTo>
                    <a:pt x="6106" y="6978"/>
                    <a:pt x="4825" y="3173"/>
                    <a:pt x="1836" y="1018"/>
                  </a:cubicBezTo>
                  <a:cubicBezTo>
                    <a:pt x="1264" y="604"/>
                    <a:pt x="648" y="268"/>
                    <a:pt x="0" y="0"/>
                  </a:cubicBezTo>
                  <a:close/>
                </a:path>
              </a:pathLst>
            </a:custGeom>
            <a:solidFill>
              <a:schemeClr val="accent1"/>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0" name="Google Shape;1460;p31"/>
            <p:cNvSpPr/>
            <p:nvPr/>
          </p:nvSpPr>
          <p:spPr>
            <a:xfrm>
              <a:off x="6632350" y="4440254"/>
              <a:ext cx="2511648" cy="703233"/>
            </a:xfrm>
            <a:custGeom>
              <a:avLst/>
              <a:gdLst/>
              <a:ahLst/>
              <a:cxnLst/>
              <a:rect l="l" t="t" r="r" b="b"/>
              <a:pathLst>
                <a:path w="33844" h="13731" extrusionOk="0">
                  <a:moveTo>
                    <a:pt x="29116" y="1"/>
                  </a:moveTo>
                  <a:cubicBezTo>
                    <a:pt x="27654" y="1"/>
                    <a:pt x="26190" y="49"/>
                    <a:pt x="24733" y="121"/>
                  </a:cubicBezTo>
                  <a:cubicBezTo>
                    <a:pt x="19618" y="377"/>
                    <a:pt x="14405" y="963"/>
                    <a:pt x="9764" y="3100"/>
                  </a:cubicBezTo>
                  <a:cubicBezTo>
                    <a:pt x="9610" y="3170"/>
                    <a:pt x="9457" y="3243"/>
                    <a:pt x="9303" y="3318"/>
                  </a:cubicBezTo>
                  <a:cubicBezTo>
                    <a:pt x="4990" y="5419"/>
                    <a:pt x="1246" y="9151"/>
                    <a:pt x="1" y="13730"/>
                  </a:cubicBezTo>
                  <a:lnTo>
                    <a:pt x="33844" y="13730"/>
                  </a:lnTo>
                  <a:lnTo>
                    <a:pt x="33844" y="199"/>
                  </a:lnTo>
                  <a:cubicBezTo>
                    <a:pt x="32275" y="57"/>
                    <a:pt x="30696" y="1"/>
                    <a:pt x="29116" y="1"/>
                  </a:cubicBezTo>
                  <a:close/>
                </a:path>
              </a:pathLst>
            </a:custGeom>
            <a:solidFill>
              <a:schemeClr val="lt2"/>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1461" name="Google Shape;1461;p31"/>
          <p:cNvGrpSpPr/>
          <p:nvPr/>
        </p:nvGrpSpPr>
        <p:grpSpPr>
          <a:xfrm>
            <a:off x="1251076" y="5426223"/>
            <a:ext cx="4712132" cy="4137390"/>
            <a:chOff x="625537" y="2713111"/>
            <a:chExt cx="2356066" cy="2068695"/>
          </a:xfrm>
        </p:grpSpPr>
        <p:grpSp>
          <p:nvGrpSpPr>
            <p:cNvPr id="1462" name="Google Shape;1462;p31"/>
            <p:cNvGrpSpPr/>
            <p:nvPr/>
          </p:nvGrpSpPr>
          <p:grpSpPr>
            <a:xfrm>
              <a:off x="625537" y="2713111"/>
              <a:ext cx="876816" cy="1150083"/>
              <a:chOff x="625537" y="2713111"/>
              <a:chExt cx="876816" cy="1150083"/>
            </a:xfrm>
          </p:grpSpPr>
          <p:sp>
            <p:nvSpPr>
              <p:cNvPr id="1463" name="Google Shape;1463;p31"/>
              <p:cNvSpPr/>
              <p:nvPr/>
            </p:nvSpPr>
            <p:spPr>
              <a:xfrm>
                <a:off x="772076" y="2807902"/>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4" name="Google Shape;1464;p31"/>
              <p:cNvSpPr/>
              <p:nvPr/>
            </p:nvSpPr>
            <p:spPr>
              <a:xfrm>
                <a:off x="1002805" y="289139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5" name="Google Shape;1465;p31"/>
              <p:cNvSpPr/>
              <p:nvPr/>
            </p:nvSpPr>
            <p:spPr>
              <a:xfrm>
                <a:off x="1168826" y="34383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6" name="Google Shape;1466;p31"/>
              <p:cNvSpPr/>
              <p:nvPr/>
            </p:nvSpPr>
            <p:spPr>
              <a:xfrm>
                <a:off x="891476" y="37796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7" name="Google Shape;1467;p31"/>
              <p:cNvSpPr/>
              <p:nvPr/>
            </p:nvSpPr>
            <p:spPr>
              <a:xfrm>
                <a:off x="1407887" y="33436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8" name="Google Shape;1468;p31"/>
              <p:cNvSpPr/>
              <p:nvPr/>
            </p:nvSpPr>
            <p:spPr>
              <a:xfrm>
                <a:off x="832812" y="306328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69" name="Google Shape;1469;p31"/>
              <p:cNvSpPr/>
              <p:nvPr/>
            </p:nvSpPr>
            <p:spPr>
              <a:xfrm>
                <a:off x="1229562" y="37234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0" name="Google Shape;1470;p31"/>
              <p:cNvSpPr/>
              <p:nvPr/>
            </p:nvSpPr>
            <p:spPr>
              <a:xfrm>
                <a:off x="720012" y="36286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1" name="Google Shape;1471;p31"/>
              <p:cNvSpPr/>
              <p:nvPr/>
            </p:nvSpPr>
            <p:spPr>
              <a:xfrm>
                <a:off x="625537" y="27131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2" name="Google Shape;1472;p31"/>
              <p:cNvSpPr/>
              <p:nvPr/>
            </p:nvSpPr>
            <p:spPr>
              <a:xfrm>
                <a:off x="871236" y="33556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3" name="Google Shape;1473;p31"/>
              <p:cNvSpPr/>
              <p:nvPr/>
            </p:nvSpPr>
            <p:spPr>
              <a:xfrm>
                <a:off x="1185236" y="323956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nvGrpSpPr>
            <p:cNvPr id="1474" name="Google Shape;1474;p31"/>
            <p:cNvGrpSpPr/>
            <p:nvPr/>
          </p:nvGrpSpPr>
          <p:grpSpPr>
            <a:xfrm>
              <a:off x="1894587" y="4284917"/>
              <a:ext cx="1087016" cy="496890"/>
              <a:chOff x="1894587" y="4284917"/>
              <a:chExt cx="1087016" cy="496890"/>
            </a:xfrm>
          </p:grpSpPr>
          <p:sp>
            <p:nvSpPr>
              <p:cNvPr id="1475" name="Google Shape;1475;p31"/>
              <p:cNvSpPr/>
              <p:nvPr/>
            </p:nvSpPr>
            <p:spPr>
              <a:xfrm>
                <a:off x="1944811" y="469214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6" name="Google Shape;1476;p31"/>
              <p:cNvSpPr/>
              <p:nvPr/>
            </p:nvSpPr>
            <p:spPr>
              <a:xfrm>
                <a:off x="1894587" y="4456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7" name="Google Shape;1477;p31"/>
              <p:cNvSpPr/>
              <p:nvPr/>
            </p:nvSpPr>
            <p:spPr>
              <a:xfrm>
                <a:off x="2268080" y="428491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8" name="Google Shape;1478;p31"/>
              <p:cNvSpPr/>
              <p:nvPr/>
            </p:nvSpPr>
            <p:spPr>
              <a:xfrm>
                <a:off x="2104001" y="4313215"/>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79" name="Google Shape;1479;p31"/>
              <p:cNvSpPr/>
              <p:nvPr/>
            </p:nvSpPr>
            <p:spPr>
              <a:xfrm>
                <a:off x="2659026" y="4603490"/>
                <a:ext cx="60728" cy="83505"/>
              </a:xfrm>
              <a:custGeom>
                <a:avLst/>
                <a:gdLst/>
                <a:ahLst/>
                <a:cxnLst/>
                <a:rect l="l" t="t" r="r" b="b"/>
                <a:pathLst>
                  <a:path w="1845" h="2537" extrusionOk="0">
                    <a:moveTo>
                      <a:pt x="953" y="1"/>
                    </a:moveTo>
                    <a:cubicBezTo>
                      <a:pt x="919" y="1"/>
                      <a:pt x="886" y="19"/>
                      <a:pt x="867" y="53"/>
                    </a:cubicBezTo>
                    <a:cubicBezTo>
                      <a:pt x="784" y="206"/>
                      <a:pt x="630" y="779"/>
                      <a:pt x="179" y="1162"/>
                    </a:cubicBezTo>
                    <a:cubicBezTo>
                      <a:pt x="0" y="1314"/>
                      <a:pt x="210" y="1394"/>
                      <a:pt x="426" y="1648"/>
                    </a:cubicBezTo>
                    <a:cubicBezTo>
                      <a:pt x="793" y="2081"/>
                      <a:pt x="799" y="2331"/>
                      <a:pt x="910" y="2488"/>
                    </a:cubicBezTo>
                    <a:cubicBezTo>
                      <a:pt x="933" y="2521"/>
                      <a:pt x="965" y="2537"/>
                      <a:pt x="997" y="2537"/>
                    </a:cubicBezTo>
                    <a:cubicBezTo>
                      <a:pt x="1032" y="2537"/>
                      <a:pt x="1066" y="2518"/>
                      <a:pt x="1088" y="2480"/>
                    </a:cubicBezTo>
                    <a:cubicBezTo>
                      <a:pt x="1117" y="2428"/>
                      <a:pt x="1140" y="2371"/>
                      <a:pt x="1161" y="2315"/>
                    </a:cubicBezTo>
                    <a:cubicBezTo>
                      <a:pt x="1397" y="1686"/>
                      <a:pt x="1667" y="1496"/>
                      <a:pt x="1799" y="1343"/>
                    </a:cubicBezTo>
                    <a:cubicBezTo>
                      <a:pt x="1844" y="1290"/>
                      <a:pt x="1812" y="1179"/>
                      <a:pt x="1782" y="1149"/>
                    </a:cubicBezTo>
                    <a:cubicBezTo>
                      <a:pt x="1660" y="1032"/>
                      <a:pt x="1357" y="787"/>
                      <a:pt x="1137" y="249"/>
                    </a:cubicBezTo>
                    <a:cubicBezTo>
                      <a:pt x="1107" y="178"/>
                      <a:pt x="1081" y="102"/>
                      <a:pt x="1032" y="41"/>
                    </a:cubicBezTo>
                    <a:cubicBezTo>
                      <a:pt x="1011" y="14"/>
                      <a:pt x="982" y="1"/>
                      <a:pt x="953"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0" name="Google Shape;1480;p31"/>
              <p:cNvSpPr/>
              <p:nvPr/>
            </p:nvSpPr>
            <p:spPr>
              <a:xfrm>
                <a:off x="2270437" y="46870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1" name="Google Shape;1481;p31"/>
              <p:cNvSpPr/>
              <p:nvPr/>
            </p:nvSpPr>
            <p:spPr>
              <a:xfrm>
                <a:off x="2887137" y="4425036"/>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2" name="Google Shape;1482;p31"/>
              <p:cNvSpPr/>
              <p:nvPr/>
            </p:nvSpPr>
            <p:spPr>
              <a:xfrm>
                <a:off x="2887137" y="4654911"/>
                <a:ext cx="94466" cy="94795"/>
              </a:xfrm>
              <a:custGeom>
                <a:avLst/>
                <a:gdLst/>
                <a:ahLst/>
                <a:cxnLst/>
                <a:rect l="l" t="t" r="r" b="b"/>
                <a:pathLst>
                  <a:path w="2870" h="2880" extrusionOk="0">
                    <a:moveTo>
                      <a:pt x="1676" y="1"/>
                    </a:moveTo>
                    <a:cubicBezTo>
                      <a:pt x="1636" y="1"/>
                      <a:pt x="1596" y="17"/>
                      <a:pt x="1566" y="51"/>
                    </a:cubicBezTo>
                    <a:lnTo>
                      <a:pt x="1075" y="618"/>
                    </a:lnTo>
                    <a:cubicBezTo>
                      <a:pt x="1046" y="650"/>
                      <a:pt x="1006" y="669"/>
                      <a:pt x="964" y="669"/>
                    </a:cubicBezTo>
                    <a:cubicBezTo>
                      <a:pt x="959" y="669"/>
                      <a:pt x="953" y="668"/>
                      <a:pt x="948" y="668"/>
                    </a:cubicBezTo>
                    <a:lnTo>
                      <a:pt x="201" y="584"/>
                    </a:lnTo>
                    <a:cubicBezTo>
                      <a:pt x="195" y="583"/>
                      <a:pt x="190" y="583"/>
                      <a:pt x="184" y="583"/>
                    </a:cubicBezTo>
                    <a:cubicBezTo>
                      <a:pt x="73" y="583"/>
                      <a:pt x="0" y="706"/>
                      <a:pt x="60" y="804"/>
                    </a:cubicBezTo>
                    <a:lnTo>
                      <a:pt x="448" y="1448"/>
                    </a:lnTo>
                    <a:cubicBezTo>
                      <a:pt x="474" y="1489"/>
                      <a:pt x="476" y="1540"/>
                      <a:pt x="457" y="1584"/>
                    </a:cubicBezTo>
                    <a:lnTo>
                      <a:pt x="146" y="2269"/>
                    </a:lnTo>
                    <a:cubicBezTo>
                      <a:pt x="102" y="2368"/>
                      <a:pt x="176" y="2475"/>
                      <a:pt x="278" y="2475"/>
                    </a:cubicBezTo>
                    <a:cubicBezTo>
                      <a:pt x="290" y="2475"/>
                      <a:pt x="301" y="2474"/>
                      <a:pt x="313" y="2471"/>
                    </a:cubicBezTo>
                    <a:lnTo>
                      <a:pt x="1045" y="2301"/>
                    </a:lnTo>
                    <a:cubicBezTo>
                      <a:pt x="1056" y="2298"/>
                      <a:pt x="1068" y="2297"/>
                      <a:pt x="1079" y="2297"/>
                    </a:cubicBezTo>
                    <a:cubicBezTo>
                      <a:pt x="1114" y="2297"/>
                      <a:pt x="1149" y="2310"/>
                      <a:pt x="1177" y="2335"/>
                    </a:cubicBezTo>
                    <a:lnTo>
                      <a:pt x="1733" y="2841"/>
                    </a:lnTo>
                    <a:cubicBezTo>
                      <a:pt x="1762" y="2868"/>
                      <a:pt x="1796" y="2880"/>
                      <a:pt x="1830" y="2880"/>
                    </a:cubicBezTo>
                    <a:cubicBezTo>
                      <a:pt x="1901" y="2880"/>
                      <a:pt x="1969" y="2828"/>
                      <a:pt x="1976" y="2746"/>
                    </a:cubicBezTo>
                    <a:lnTo>
                      <a:pt x="2040" y="1998"/>
                    </a:lnTo>
                    <a:cubicBezTo>
                      <a:pt x="2044" y="1950"/>
                      <a:pt x="2072" y="1907"/>
                      <a:pt x="2113" y="1883"/>
                    </a:cubicBezTo>
                    <a:lnTo>
                      <a:pt x="2766" y="1510"/>
                    </a:lnTo>
                    <a:cubicBezTo>
                      <a:pt x="2870" y="1453"/>
                      <a:pt x="2861" y="1299"/>
                      <a:pt x="2750" y="1251"/>
                    </a:cubicBezTo>
                    <a:lnTo>
                      <a:pt x="2058" y="958"/>
                    </a:lnTo>
                    <a:cubicBezTo>
                      <a:pt x="2013" y="940"/>
                      <a:pt x="1981" y="900"/>
                      <a:pt x="1971" y="854"/>
                    </a:cubicBezTo>
                    <a:lnTo>
                      <a:pt x="1820" y="117"/>
                    </a:lnTo>
                    <a:cubicBezTo>
                      <a:pt x="1804" y="43"/>
                      <a:pt x="1741" y="1"/>
                      <a:pt x="1676" y="1"/>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3" name="Google Shape;1483;p31"/>
              <p:cNvSpPr/>
              <p:nvPr/>
            </p:nvSpPr>
            <p:spPr>
              <a:xfrm>
                <a:off x="2531336" y="4372410"/>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grpSp>
      <p:grpSp>
        <p:nvGrpSpPr>
          <p:cNvPr id="1484" name="Google Shape;1484;p31"/>
          <p:cNvGrpSpPr/>
          <p:nvPr/>
        </p:nvGrpSpPr>
        <p:grpSpPr>
          <a:xfrm>
            <a:off x="1843073" y="7388135"/>
            <a:ext cx="1874636" cy="2276088"/>
            <a:chOff x="921536" y="3694067"/>
            <a:chExt cx="937318" cy="1138044"/>
          </a:xfrm>
        </p:grpSpPr>
        <p:sp>
          <p:nvSpPr>
            <p:cNvPr id="1485" name="Google Shape;1485;p31"/>
            <p:cNvSpPr/>
            <p:nvPr/>
          </p:nvSpPr>
          <p:spPr>
            <a:xfrm>
              <a:off x="921536" y="40737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6" name="Google Shape;1486;p31"/>
            <p:cNvSpPr/>
            <p:nvPr/>
          </p:nvSpPr>
          <p:spPr>
            <a:xfrm>
              <a:off x="1002805" y="3694067"/>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7" name="Google Shape;1487;p31"/>
            <p:cNvSpPr/>
            <p:nvPr/>
          </p:nvSpPr>
          <p:spPr>
            <a:xfrm>
              <a:off x="1759680" y="4691992"/>
              <a:ext cx="99173" cy="140119"/>
            </a:xfrm>
            <a:custGeom>
              <a:avLst/>
              <a:gdLst/>
              <a:ahLst/>
              <a:cxnLst/>
              <a:rect l="l" t="t" r="r" b="b"/>
              <a:pathLst>
                <a:path w="3013" h="4257" extrusionOk="0">
                  <a:moveTo>
                    <a:pt x="513" y="0"/>
                  </a:moveTo>
                  <a:cubicBezTo>
                    <a:pt x="438" y="0"/>
                    <a:pt x="363" y="3"/>
                    <a:pt x="289" y="5"/>
                  </a:cubicBezTo>
                  <a:cubicBezTo>
                    <a:pt x="215" y="7"/>
                    <a:pt x="146" y="39"/>
                    <a:pt x="84" y="79"/>
                  </a:cubicBezTo>
                  <a:cubicBezTo>
                    <a:pt x="8" y="130"/>
                    <a:pt x="0" y="228"/>
                    <a:pt x="66" y="296"/>
                  </a:cubicBezTo>
                  <a:cubicBezTo>
                    <a:pt x="128" y="360"/>
                    <a:pt x="201" y="390"/>
                    <a:pt x="292" y="391"/>
                  </a:cubicBezTo>
                  <a:cubicBezTo>
                    <a:pt x="439" y="393"/>
                    <a:pt x="587" y="397"/>
                    <a:pt x="731" y="417"/>
                  </a:cubicBezTo>
                  <a:cubicBezTo>
                    <a:pt x="957" y="449"/>
                    <a:pt x="1002" y="517"/>
                    <a:pt x="960" y="736"/>
                  </a:cubicBezTo>
                  <a:cubicBezTo>
                    <a:pt x="926" y="922"/>
                    <a:pt x="863" y="1099"/>
                    <a:pt x="782" y="1273"/>
                  </a:cubicBezTo>
                  <a:cubicBezTo>
                    <a:pt x="664" y="1524"/>
                    <a:pt x="696" y="1765"/>
                    <a:pt x="875" y="1980"/>
                  </a:cubicBezTo>
                  <a:cubicBezTo>
                    <a:pt x="994" y="2121"/>
                    <a:pt x="1156" y="2196"/>
                    <a:pt x="1335" y="2239"/>
                  </a:cubicBezTo>
                  <a:cubicBezTo>
                    <a:pt x="1437" y="2263"/>
                    <a:pt x="1542" y="2278"/>
                    <a:pt x="1643" y="2305"/>
                  </a:cubicBezTo>
                  <a:cubicBezTo>
                    <a:pt x="1852" y="2360"/>
                    <a:pt x="1901" y="2434"/>
                    <a:pt x="1869" y="2646"/>
                  </a:cubicBezTo>
                  <a:cubicBezTo>
                    <a:pt x="1842" y="2823"/>
                    <a:pt x="1778" y="2989"/>
                    <a:pt x="1708" y="3156"/>
                  </a:cubicBezTo>
                  <a:cubicBezTo>
                    <a:pt x="1532" y="3567"/>
                    <a:pt x="1673" y="3981"/>
                    <a:pt x="2063" y="4178"/>
                  </a:cubicBezTo>
                  <a:cubicBezTo>
                    <a:pt x="2172" y="4234"/>
                    <a:pt x="2282" y="4257"/>
                    <a:pt x="2391" y="4257"/>
                  </a:cubicBezTo>
                  <a:cubicBezTo>
                    <a:pt x="2547" y="4257"/>
                    <a:pt x="2702" y="4211"/>
                    <a:pt x="2853" y="4145"/>
                  </a:cubicBezTo>
                  <a:cubicBezTo>
                    <a:pt x="2968" y="4095"/>
                    <a:pt x="3012" y="4004"/>
                    <a:pt x="2974" y="3922"/>
                  </a:cubicBezTo>
                  <a:cubicBezTo>
                    <a:pt x="2950" y="3872"/>
                    <a:pt x="2931" y="3841"/>
                    <a:pt x="2859" y="3841"/>
                  </a:cubicBezTo>
                  <a:cubicBezTo>
                    <a:pt x="2833" y="3841"/>
                    <a:pt x="2801" y="3845"/>
                    <a:pt x="2758" y="3854"/>
                  </a:cubicBezTo>
                  <a:cubicBezTo>
                    <a:pt x="2658" y="3875"/>
                    <a:pt x="2558" y="3895"/>
                    <a:pt x="2455" y="3895"/>
                  </a:cubicBezTo>
                  <a:cubicBezTo>
                    <a:pt x="2432" y="3895"/>
                    <a:pt x="2408" y="3894"/>
                    <a:pt x="2384" y="3891"/>
                  </a:cubicBezTo>
                  <a:cubicBezTo>
                    <a:pt x="2119" y="3865"/>
                    <a:pt x="1973" y="3662"/>
                    <a:pt x="2037" y="3406"/>
                  </a:cubicBezTo>
                  <a:cubicBezTo>
                    <a:pt x="2059" y="3316"/>
                    <a:pt x="2101" y="3228"/>
                    <a:pt x="2135" y="3141"/>
                  </a:cubicBezTo>
                  <a:cubicBezTo>
                    <a:pt x="2214" y="2934"/>
                    <a:pt x="2284" y="2725"/>
                    <a:pt x="2267" y="2497"/>
                  </a:cubicBezTo>
                  <a:cubicBezTo>
                    <a:pt x="2245" y="2214"/>
                    <a:pt x="2098" y="2024"/>
                    <a:pt x="1831" y="1944"/>
                  </a:cubicBezTo>
                  <a:cubicBezTo>
                    <a:pt x="1752" y="1920"/>
                    <a:pt x="1668" y="1906"/>
                    <a:pt x="1550" y="1877"/>
                  </a:cubicBezTo>
                  <a:cubicBezTo>
                    <a:pt x="1533" y="1875"/>
                    <a:pt x="1481" y="1866"/>
                    <a:pt x="1433" y="1855"/>
                  </a:cubicBezTo>
                  <a:cubicBezTo>
                    <a:pt x="1111" y="1778"/>
                    <a:pt x="1048" y="1657"/>
                    <a:pt x="1176" y="1360"/>
                  </a:cubicBezTo>
                  <a:cubicBezTo>
                    <a:pt x="1188" y="1331"/>
                    <a:pt x="1208" y="1305"/>
                    <a:pt x="1219" y="1275"/>
                  </a:cubicBezTo>
                  <a:cubicBezTo>
                    <a:pt x="1287" y="1098"/>
                    <a:pt x="1346" y="919"/>
                    <a:pt x="1370" y="730"/>
                  </a:cubicBezTo>
                  <a:cubicBezTo>
                    <a:pt x="1415" y="377"/>
                    <a:pt x="1261" y="138"/>
                    <a:pt x="916" y="45"/>
                  </a:cubicBezTo>
                  <a:cubicBezTo>
                    <a:pt x="783" y="9"/>
                    <a:pt x="648" y="0"/>
                    <a:pt x="513"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sp>
          <p:nvSpPr>
            <p:cNvPr id="1488" name="Google Shape;1488;p31"/>
            <p:cNvSpPr/>
            <p:nvPr/>
          </p:nvSpPr>
          <p:spPr>
            <a:xfrm>
              <a:off x="1510186" y="4719798"/>
              <a:ext cx="81267" cy="84493"/>
            </a:xfrm>
            <a:custGeom>
              <a:avLst/>
              <a:gdLst/>
              <a:ahLst/>
              <a:cxnLst/>
              <a:rect l="l" t="t" r="r" b="b"/>
              <a:pathLst>
                <a:path w="2469" h="2567" extrusionOk="0">
                  <a:moveTo>
                    <a:pt x="1190" y="0"/>
                  </a:moveTo>
                  <a:cubicBezTo>
                    <a:pt x="1183" y="0"/>
                    <a:pt x="1175" y="1"/>
                    <a:pt x="1168" y="2"/>
                  </a:cubicBezTo>
                  <a:cubicBezTo>
                    <a:pt x="977" y="29"/>
                    <a:pt x="1027" y="98"/>
                    <a:pt x="1039" y="890"/>
                  </a:cubicBezTo>
                  <a:cubicBezTo>
                    <a:pt x="1040" y="956"/>
                    <a:pt x="1022" y="982"/>
                    <a:pt x="988" y="982"/>
                  </a:cubicBezTo>
                  <a:cubicBezTo>
                    <a:pt x="927" y="982"/>
                    <a:pt x="816" y="895"/>
                    <a:pt x="681" y="811"/>
                  </a:cubicBezTo>
                  <a:cubicBezTo>
                    <a:pt x="617" y="772"/>
                    <a:pt x="534" y="740"/>
                    <a:pt x="463" y="740"/>
                  </a:cubicBezTo>
                  <a:cubicBezTo>
                    <a:pt x="405" y="740"/>
                    <a:pt x="355" y="762"/>
                    <a:pt x="330" y="819"/>
                  </a:cubicBezTo>
                  <a:cubicBezTo>
                    <a:pt x="287" y="923"/>
                    <a:pt x="380" y="984"/>
                    <a:pt x="474" y="1046"/>
                  </a:cubicBezTo>
                  <a:cubicBezTo>
                    <a:pt x="977" y="1377"/>
                    <a:pt x="983" y="1279"/>
                    <a:pt x="284" y="1496"/>
                  </a:cubicBezTo>
                  <a:cubicBezTo>
                    <a:pt x="155" y="1535"/>
                    <a:pt x="0" y="1596"/>
                    <a:pt x="50" y="1724"/>
                  </a:cubicBezTo>
                  <a:cubicBezTo>
                    <a:pt x="71" y="1779"/>
                    <a:pt x="123" y="1800"/>
                    <a:pt x="193" y="1800"/>
                  </a:cubicBezTo>
                  <a:cubicBezTo>
                    <a:pt x="398" y="1800"/>
                    <a:pt x="754" y="1623"/>
                    <a:pt x="915" y="1623"/>
                  </a:cubicBezTo>
                  <a:cubicBezTo>
                    <a:pt x="922" y="1623"/>
                    <a:pt x="928" y="1624"/>
                    <a:pt x="935" y="1624"/>
                  </a:cubicBezTo>
                  <a:cubicBezTo>
                    <a:pt x="953" y="1734"/>
                    <a:pt x="859" y="1795"/>
                    <a:pt x="823" y="1883"/>
                  </a:cubicBezTo>
                  <a:cubicBezTo>
                    <a:pt x="765" y="2021"/>
                    <a:pt x="653" y="2088"/>
                    <a:pt x="690" y="2245"/>
                  </a:cubicBezTo>
                  <a:cubicBezTo>
                    <a:pt x="703" y="2302"/>
                    <a:pt x="735" y="2325"/>
                    <a:pt x="774" y="2325"/>
                  </a:cubicBezTo>
                  <a:cubicBezTo>
                    <a:pt x="847" y="2325"/>
                    <a:pt x="947" y="2247"/>
                    <a:pt x="1008" y="2156"/>
                  </a:cubicBezTo>
                  <a:cubicBezTo>
                    <a:pt x="1115" y="1999"/>
                    <a:pt x="1160" y="1913"/>
                    <a:pt x="1200" y="1913"/>
                  </a:cubicBezTo>
                  <a:cubicBezTo>
                    <a:pt x="1251" y="1913"/>
                    <a:pt x="1294" y="2055"/>
                    <a:pt x="1455" y="2367"/>
                  </a:cubicBezTo>
                  <a:cubicBezTo>
                    <a:pt x="1502" y="2459"/>
                    <a:pt x="1567" y="2567"/>
                    <a:pt x="1650" y="2567"/>
                  </a:cubicBezTo>
                  <a:cubicBezTo>
                    <a:pt x="1667" y="2567"/>
                    <a:pt x="1684" y="2562"/>
                    <a:pt x="1702" y="2553"/>
                  </a:cubicBezTo>
                  <a:cubicBezTo>
                    <a:pt x="1820" y="2491"/>
                    <a:pt x="1760" y="2352"/>
                    <a:pt x="1702" y="2219"/>
                  </a:cubicBezTo>
                  <a:cubicBezTo>
                    <a:pt x="1559" y="1888"/>
                    <a:pt x="1470" y="1740"/>
                    <a:pt x="1527" y="1740"/>
                  </a:cubicBezTo>
                  <a:cubicBezTo>
                    <a:pt x="1572" y="1740"/>
                    <a:pt x="1709" y="1833"/>
                    <a:pt x="1985" y="2000"/>
                  </a:cubicBezTo>
                  <a:cubicBezTo>
                    <a:pt x="2049" y="2038"/>
                    <a:pt x="2107" y="2055"/>
                    <a:pt x="2155" y="2055"/>
                  </a:cubicBezTo>
                  <a:cubicBezTo>
                    <a:pt x="2312" y="2055"/>
                    <a:pt x="2350" y="1874"/>
                    <a:pt x="2075" y="1702"/>
                  </a:cubicBezTo>
                  <a:cubicBezTo>
                    <a:pt x="1545" y="1370"/>
                    <a:pt x="1584" y="1417"/>
                    <a:pt x="2210" y="1312"/>
                  </a:cubicBezTo>
                  <a:cubicBezTo>
                    <a:pt x="2269" y="1303"/>
                    <a:pt x="2469" y="1300"/>
                    <a:pt x="2428" y="1114"/>
                  </a:cubicBezTo>
                  <a:cubicBezTo>
                    <a:pt x="2415" y="1052"/>
                    <a:pt x="2370" y="1012"/>
                    <a:pt x="2304" y="1012"/>
                  </a:cubicBezTo>
                  <a:cubicBezTo>
                    <a:pt x="2297" y="1012"/>
                    <a:pt x="2289" y="1013"/>
                    <a:pt x="2280" y="1014"/>
                  </a:cubicBezTo>
                  <a:cubicBezTo>
                    <a:pt x="1940" y="1059"/>
                    <a:pt x="1738" y="1105"/>
                    <a:pt x="1649" y="1105"/>
                  </a:cubicBezTo>
                  <a:cubicBezTo>
                    <a:pt x="1575" y="1105"/>
                    <a:pt x="1579" y="1074"/>
                    <a:pt x="1646" y="985"/>
                  </a:cubicBezTo>
                  <a:cubicBezTo>
                    <a:pt x="1646" y="982"/>
                    <a:pt x="1644" y="982"/>
                    <a:pt x="1643" y="981"/>
                  </a:cubicBezTo>
                  <a:cubicBezTo>
                    <a:pt x="1821" y="782"/>
                    <a:pt x="2074" y="537"/>
                    <a:pt x="1912" y="413"/>
                  </a:cubicBezTo>
                  <a:cubicBezTo>
                    <a:pt x="1883" y="390"/>
                    <a:pt x="1856" y="381"/>
                    <a:pt x="1830" y="381"/>
                  </a:cubicBezTo>
                  <a:cubicBezTo>
                    <a:pt x="1755" y="381"/>
                    <a:pt x="1690" y="461"/>
                    <a:pt x="1612" y="550"/>
                  </a:cubicBezTo>
                  <a:cubicBezTo>
                    <a:pt x="1555" y="616"/>
                    <a:pt x="1416" y="816"/>
                    <a:pt x="1371" y="816"/>
                  </a:cubicBezTo>
                  <a:cubicBezTo>
                    <a:pt x="1369" y="816"/>
                    <a:pt x="1368" y="816"/>
                    <a:pt x="1366" y="816"/>
                  </a:cubicBezTo>
                  <a:cubicBezTo>
                    <a:pt x="1312" y="798"/>
                    <a:pt x="1345" y="768"/>
                    <a:pt x="1325" y="285"/>
                  </a:cubicBezTo>
                  <a:cubicBezTo>
                    <a:pt x="1320" y="152"/>
                    <a:pt x="1308" y="0"/>
                    <a:pt x="1190" y="0"/>
                  </a:cubicBezTo>
                  <a:close/>
                </a:path>
              </a:pathLst>
            </a:custGeom>
            <a:solidFill>
              <a:schemeClr val="accent4"/>
            </a:solidFill>
            <a:ln>
              <a:noFill/>
            </a:ln>
          </p:spPr>
          <p:txBody>
            <a:bodyPr spcFirstLastPara="1" wrap="square" lIns="91425" tIns="91425" rIns="91425" bIns="91425" anchor="ctr" anchorCtr="0">
              <a:noAutofit/>
            </a:bodyPr>
            <a:lstStyle/>
            <a:p>
              <a:pPr defTabSz="1828755">
                <a:buClr>
                  <a:srgbClr val="000000"/>
                </a:buClr>
                <a:buFont typeface="Arial"/>
                <a:buNone/>
                <a:defRPr/>
              </a:pPr>
              <a:endParaRPr sz="2801" kern="0">
                <a:solidFill>
                  <a:srgbClr val="000000"/>
                </a:solidFill>
                <a:cs typeface="Arial"/>
                <a:sym typeface="Arial"/>
              </a:endParaRPr>
            </a:p>
          </p:txBody>
        </p:sp>
      </p:grpSp>
    </p:spTree>
    <p:extLst>
      <p:ext uri="{BB962C8B-B14F-4D97-AF65-F5344CB8AC3E}">
        <p14:creationId xmlns:p14="http://schemas.microsoft.com/office/powerpoint/2010/main" val="24484100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43DB37-3C1F-7ACA-7B85-A28A61DF76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889A919-28CE-F71B-485B-297790BA40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892E2A2E-A9A0-C25F-9FA4-8C44EBBE5856}"/>
              </a:ext>
            </a:extLst>
          </p:cNvPr>
          <p:cNvSpPr>
            <a:spLocks noGrp="1"/>
          </p:cNvSpPr>
          <p:nvPr>
            <p:ph type="dt" sz="half" idx="10"/>
          </p:nvPr>
        </p:nvSpPr>
        <p:spPr/>
        <p:txBody>
          <a:bodyPr/>
          <a:lstStyle/>
          <a:p>
            <a:pPr defTabSz="1828755">
              <a:buClr>
                <a:srgbClr val="000000"/>
              </a:buClr>
            </a:pPr>
            <a:fld id="{5C2CFCAF-BBCB-4EB6-A17A-90F7EABC11C8}" type="datetimeFigureOut">
              <a:rPr lang="en-US" sz="2801" kern="0" smtClean="0">
                <a:solidFill>
                  <a:srgbClr val="000000"/>
                </a:solidFill>
                <a:cs typeface="Arial"/>
                <a:sym typeface="Arial"/>
              </a:rPr>
              <a:pPr defTabSz="1828755">
                <a:buClr>
                  <a:srgbClr val="000000"/>
                </a:buClr>
              </a:pPr>
              <a:t>12/5/2023</a:t>
            </a:fld>
            <a:endParaRPr lang="en-US" sz="2801" kern="0">
              <a:solidFill>
                <a:srgbClr val="000000"/>
              </a:solidFill>
              <a:cs typeface="Arial"/>
              <a:sym typeface="Arial"/>
            </a:endParaRPr>
          </a:p>
        </p:txBody>
      </p:sp>
      <p:sp>
        <p:nvSpPr>
          <p:cNvPr id="5" name="Footer Placeholder 4">
            <a:extLst>
              <a:ext uri="{FF2B5EF4-FFF2-40B4-BE49-F238E27FC236}">
                <a16:creationId xmlns="" xmlns:a16="http://schemas.microsoft.com/office/drawing/2014/main" id="{7494A871-0994-0DA5-5913-6E27C6207510}"/>
              </a:ext>
            </a:extLst>
          </p:cNvPr>
          <p:cNvSpPr>
            <a:spLocks noGrp="1"/>
          </p:cNvSpPr>
          <p:nvPr>
            <p:ph type="ftr" sz="quarter" idx="11"/>
          </p:nvPr>
        </p:nvSpPr>
        <p:spPr/>
        <p:txBody>
          <a:bodyPr/>
          <a:lstStyle/>
          <a:p>
            <a:pPr defTabSz="1828755">
              <a:buClr>
                <a:srgbClr val="000000"/>
              </a:buClr>
            </a:pPr>
            <a:endParaRPr lang="en-US" sz="2801" kern="0">
              <a:solidFill>
                <a:srgbClr val="000000"/>
              </a:solidFill>
              <a:cs typeface="Arial"/>
              <a:sym typeface="Arial"/>
            </a:endParaRPr>
          </a:p>
        </p:txBody>
      </p:sp>
      <p:sp>
        <p:nvSpPr>
          <p:cNvPr id="6" name="Slide Number Placeholder 5">
            <a:extLst>
              <a:ext uri="{FF2B5EF4-FFF2-40B4-BE49-F238E27FC236}">
                <a16:creationId xmlns="" xmlns:a16="http://schemas.microsoft.com/office/drawing/2014/main" id="{2725B9E9-AC28-6A6F-6D74-D21D3F6E63A8}"/>
              </a:ext>
            </a:extLst>
          </p:cNvPr>
          <p:cNvSpPr>
            <a:spLocks noGrp="1"/>
          </p:cNvSpPr>
          <p:nvPr>
            <p:ph type="sldNum" sz="quarter" idx="12"/>
          </p:nvPr>
        </p:nvSpPr>
        <p:spPr/>
        <p:txBody>
          <a:bodyPr/>
          <a:lstStyle/>
          <a:p>
            <a:pPr defTabSz="1828755">
              <a:buClr>
                <a:srgbClr val="000000"/>
              </a:buClr>
            </a:pPr>
            <a:fld id="{46137CB8-7DE7-4EC3-BC5B-80484C475A90}" type="slidenum">
              <a:rPr lang="en-US" sz="2801" kern="0" smtClean="0">
                <a:solidFill>
                  <a:srgbClr val="000000"/>
                </a:solidFill>
                <a:cs typeface="Arial"/>
                <a:sym typeface="Arial"/>
              </a:rPr>
              <a:pPr defTabSz="1828755">
                <a:buClr>
                  <a:srgbClr val="000000"/>
                </a:buClr>
              </a:pPr>
              <a:t>‹#›</a:t>
            </a:fld>
            <a:endParaRPr lang="en-US" sz="2801" kern="0">
              <a:solidFill>
                <a:srgbClr val="000000"/>
              </a:solidFill>
              <a:cs typeface="Arial"/>
              <a:sym typeface="Arial"/>
            </a:endParaRPr>
          </a:p>
        </p:txBody>
      </p:sp>
    </p:spTree>
    <p:extLst>
      <p:ext uri="{BB962C8B-B14F-4D97-AF65-F5344CB8AC3E}">
        <p14:creationId xmlns:p14="http://schemas.microsoft.com/office/powerpoint/2010/main" val="333652370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4611"/>
            <a:ext cx="15773400" cy="4279106"/>
          </a:xfrm>
        </p:spPr>
        <p:txBody>
          <a:bodyPr anchor="b"/>
          <a:lstStyle>
            <a:lvl1pPr>
              <a:defRPr sz="6750"/>
            </a:lvl1pPr>
          </a:lstStyle>
          <a:p>
            <a:r>
              <a:rPr lang="en-US"/>
              <a:t>Click to edit Master title style</a:t>
            </a:r>
          </a:p>
        </p:txBody>
      </p:sp>
      <p:sp>
        <p:nvSpPr>
          <p:cNvPr id="3" name="Text Placeholder 2"/>
          <p:cNvSpPr>
            <a:spLocks noGrp="1"/>
          </p:cNvSpPr>
          <p:nvPr>
            <p:ph type="body" idx="1"/>
          </p:nvPr>
        </p:nvSpPr>
        <p:spPr>
          <a:xfrm>
            <a:off x="1247777" y="6884197"/>
            <a:ext cx="15773400" cy="2250281"/>
          </a:xfrm>
        </p:spPr>
        <p:txBody>
          <a:bodyPr/>
          <a:lstStyle>
            <a:lvl1pPr marL="0" indent="0">
              <a:buNone/>
              <a:defRPr sz="2700">
                <a:solidFill>
                  <a:schemeClr val="tx1">
                    <a:tint val="75000"/>
                  </a:schemeClr>
                </a:solidFill>
              </a:defRPr>
            </a:lvl1pPr>
            <a:lvl2pPr marL="514337" indent="0">
              <a:buNone/>
              <a:defRPr sz="2250">
                <a:solidFill>
                  <a:schemeClr val="tx1">
                    <a:tint val="75000"/>
                  </a:schemeClr>
                </a:solidFill>
              </a:defRPr>
            </a:lvl2pPr>
            <a:lvl3pPr marL="1028675" indent="0">
              <a:buNone/>
              <a:defRPr sz="2027">
                <a:solidFill>
                  <a:schemeClr val="tx1">
                    <a:tint val="75000"/>
                  </a:schemeClr>
                </a:solidFill>
              </a:defRPr>
            </a:lvl3pPr>
            <a:lvl4pPr marL="1543011" indent="0">
              <a:buNone/>
              <a:defRPr sz="1800">
                <a:solidFill>
                  <a:schemeClr val="tx1">
                    <a:tint val="75000"/>
                  </a:schemeClr>
                </a:solidFill>
              </a:defRPr>
            </a:lvl4pPr>
            <a:lvl5pPr marL="2057349" indent="0">
              <a:buNone/>
              <a:defRPr sz="1800">
                <a:solidFill>
                  <a:schemeClr val="tx1">
                    <a:tint val="75000"/>
                  </a:schemeClr>
                </a:solidFill>
              </a:defRPr>
            </a:lvl5pPr>
            <a:lvl6pPr marL="2571686" indent="0">
              <a:buNone/>
              <a:defRPr sz="1800">
                <a:solidFill>
                  <a:schemeClr val="tx1">
                    <a:tint val="75000"/>
                  </a:schemeClr>
                </a:solidFill>
              </a:defRPr>
            </a:lvl6pPr>
            <a:lvl7pPr marL="3086024" indent="0">
              <a:buNone/>
              <a:defRPr sz="1800">
                <a:solidFill>
                  <a:schemeClr val="tx1">
                    <a:tint val="75000"/>
                  </a:schemeClr>
                </a:solidFill>
              </a:defRPr>
            </a:lvl7pPr>
            <a:lvl8pPr marL="3600360" indent="0">
              <a:buNone/>
              <a:defRPr sz="1800">
                <a:solidFill>
                  <a:schemeClr val="tx1">
                    <a:tint val="75000"/>
                  </a:schemeClr>
                </a:solidFill>
              </a:defRPr>
            </a:lvl8pPr>
            <a:lvl9pPr marL="4114697" indent="0">
              <a:buNone/>
              <a:defRPr sz="1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371566">
              <a:defRPr/>
            </a:pPr>
            <a:fld id="{F9E75B92-D8A6-4DF6-B04D-FB2B0B14FB65}" type="datetimeFigureOut">
              <a:rPr lang="en-US" smtClean="0">
                <a:solidFill>
                  <a:srgbClr val="000000"/>
                </a:solidFill>
                <a:cs typeface="Arial"/>
                <a:sym typeface="Arial"/>
              </a:rPr>
              <a:pPr defTabSz="1371566">
                <a:defRPr/>
              </a:pPr>
              <a:t>12/5/2023</a:t>
            </a:fld>
            <a:endParaRPr lang="en-US">
              <a:solidFill>
                <a:srgbClr val="000000"/>
              </a:solidFill>
              <a:cs typeface="Arial"/>
              <a:sym typeface="Arial"/>
            </a:endParaRPr>
          </a:p>
        </p:txBody>
      </p:sp>
      <p:sp>
        <p:nvSpPr>
          <p:cNvPr id="5" name="Footer Placeholder 4"/>
          <p:cNvSpPr>
            <a:spLocks noGrp="1"/>
          </p:cNvSpPr>
          <p:nvPr>
            <p:ph type="ftr" sz="quarter" idx="11"/>
          </p:nvPr>
        </p:nvSpPr>
        <p:spPr/>
        <p:txBody>
          <a:bodyPr/>
          <a:lstStyle/>
          <a:p>
            <a:pPr defTabSz="1371566">
              <a:defRPr/>
            </a:pPr>
            <a:endParaRPr lang="en-US">
              <a:solidFill>
                <a:srgbClr val="000000"/>
              </a:solidFill>
              <a:cs typeface="Arial"/>
              <a:sym typeface="Arial"/>
            </a:endParaRPr>
          </a:p>
        </p:txBody>
      </p:sp>
      <p:sp>
        <p:nvSpPr>
          <p:cNvPr id="6" name="Slide Number Placeholder 5"/>
          <p:cNvSpPr>
            <a:spLocks noGrp="1"/>
          </p:cNvSpPr>
          <p:nvPr>
            <p:ph type="sldNum" sz="quarter" idx="12"/>
          </p:nvPr>
        </p:nvSpPr>
        <p:spPr/>
        <p:txBody>
          <a:bodyPr/>
          <a:lstStyle/>
          <a:p>
            <a:pPr defTabSz="1371566">
              <a:defRPr/>
            </a:pPr>
            <a:fld id="{A7304F52-AAF9-4086-85FC-64C29FCA4D61}" type="slidenum">
              <a:rPr lang="en-US" altLang="en-US" smtClean="0">
                <a:solidFill>
                  <a:srgbClr val="000000"/>
                </a:solidFill>
                <a:cs typeface="Arial"/>
                <a:sym typeface="Arial"/>
              </a:rPr>
              <a:pPr defTabSz="1371566">
                <a:defRPr/>
              </a:pPr>
              <a:t>‹#›</a:t>
            </a:fld>
            <a:endParaRPr lang="en-US" altLang="en-US">
              <a:solidFill>
                <a:srgbClr val="000000"/>
              </a:solidFill>
              <a:cs typeface="Arial"/>
              <a:sym typeface="Arial"/>
            </a:endParaRPr>
          </a:p>
        </p:txBody>
      </p:sp>
    </p:spTree>
    <p:extLst>
      <p:ext uri="{BB962C8B-B14F-4D97-AF65-F5344CB8AC3E}">
        <p14:creationId xmlns:p14="http://schemas.microsoft.com/office/powerpoint/2010/main" val="22168215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193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32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849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957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667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4862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128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928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449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512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465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95" indent="0" algn="ctr">
              <a:buNone/>
              <a:defRPr>
                <a:solidFill>
                  <a:schemeClr val="tx1">
                    <a:tint val="75000"/>
                  </a:schemeClr>
                </a:solidFill>
              </a:defRPr>
            </a:lvl2pPr>
            <a:lvl3pPr marL="913577" indent="0" algn="ctr">
              <a:buNone/>
              <a:defRPr>
                <a:solidFill>
                  <a:schemeClr val="tx1">
                    <a:tint val="75000"/>
                  </a:schemeClr>
                </a:solidFill>
              </a:defRPr>
            </a:lvl3pPr>
            <a:lvl4pPr marL="1370372" indent="0" algn="ctr">
              <a:buNone/>
              <a:defRPr>
                <a:solidFill>
                  <a:schemeClr val="tx1">
                    <a:tint val="75000"/>
                  </a:schemeClr>
                </a:solidFill>
              </a:defRPr>
            </a:lvl4pPr>
            <a:lvl5pPr marL="1827153" indent="0" algn="ctr">
              <a:buNone/>
              <a:defRPr>
                <a:solidFill>
                  <a:schemeClr val="tx1">
                    <a:tint val="75000"/>
                  </a:schemeClr>
                </a:solidFill>
              </a:defRPr>
            </a:lvl5pPr>
            <a:lvl6pPr marL="2283948" indent="0" algn="ctr">
              <a:buNone/>
              <a:defRPr>
                <a:solidFill>
                  <a:schemeClr val="tx1">
                    <a:tint val="75000"/>
                  </a:schemeClr>
                </a:solidFill>
              </a:defRPr>
            </a:lvl6pPr>
            <a:lvl7pPr marL="2740739" indent="0" algn="ctr">
              <a:buNone/>
              <a:defRPr>
                <a:solidFill>
                  <a:schemeClr val="tx1">
                    <a:tint val="75000"/>
                  </a:schemeClr>
                </a:solidFill>
              </a:defRPr>
            </a:lvl7pPr>
            <a:lvl8pPr marL="3197525" indent="0" algn="ctr">
              <a:buNone/>
              <a:defRPr>
                <a:solidFill>
                  <a:schemeClr val="tx1">
                    <a:tint val="75000"/>
                  </a:schemeClr>
                </a:solidFill>
              </a:defRPr>
            </a:lvl8pPr>
            <a:lvl9pPr marL="365430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436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3" y="273064"/>
            <a:ext cx="5111750" cy="5853113"/>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13"/>
            <a:ext cx="3008313" cy="46910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642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8"/>
          </a:xfrm>
        </p:spPr>
        <p:txBody>
          <a:bodyPr anchor="b"/>
          <a:lstStyle>
            <a:lvl1pPr marL="0" indent="0">
              <a:buNone/>
              <a:defRPr sz="2000">
                <a:solidFill>
                  <a:schemeClr val="tx1">
                    <a:tint val="75000"/>
                  </a:schemeClr>
                </a:solidFill>
              </a:defRPr>
            </a:lvl1pPr>
            <a:lvl2pPr marL="456795" indent="0">
              <a:buNone/>
              <a:defRPr sz="1800">
                <a:solidFill>
                  <a:schemeClr val="tx1">
                    <a:tint val="75000"/>
                  </a:schemeClr>
                </a:solidFill>
              </a:defRPr>
            </a:lvl2pPr>
            <a:lvl3pPr marL="913577" indent="0">
              <a:buNone/>
              <a:defRPr sz="1700">
                <a:solidFill>
                  <a:schemeClr val="tx1">
                    <a:tint val="75000"/>
                  </a:schemeClr>
                </a:solidFill>
              </a:defRPr>
            </a:lvl3pPr>
            <a:lvl4pPr marL="1370372" indent="0">
              <a:buNone/>
              <a:defRPr sz="1400">
                <a:solidFill>
                  <a:schemeClr val="tx1">
                    <a:tint val="75000"/>
                  </a:schemeClr>
                </a:solidFill>
              </a:defRPr>
            </a:lvl4pPr>
            <a:lvl5pPr marL="1827153" indent="0">
              <a:buNone/>
              <a:defRPr sz="1400">
                <a:solidFill>
                  <a:schemeClr val="tx1">
                    <a:tint val="75000"/>
                  </a:schemeClr>
                </a:solidFill>
              </a:defRPr>
            </a:lvl5pPr>
            <a:lvl6pPr marL="2283948" indent="0">
              <a:buNone/>
              <a:defRPr sz="1400">
                <a:solidFill>
                  <a:schemeClr val="tx1">
                    <a:tint val="75000"/>
                  </a:schemeClr>
                </a:solidFill>
              </a:defRPr>
            </a:lvl6pPr>
            <a:lvl7pPr marL="2740739" indent="0">
              <a:buNone/>
              <a:defRPr sz="1400">
                <a:solidFill>
                  <a:schemeClr val="tx1">
                    <a:tint val="75000"/>
                  </a:schemeClr>
                </a:solidFill>
              </a:defRPr>
            </a:lvl7pPr>
            <a:lvl8pPr marL="3197525" indent="0">
              <a:buNone/>
              <a:defRPr sz="1400">
                <a:solidFill>
                  <a:schemeClr val="tx1">
                    <a:tint val="75000"/>
                  </a:schemeClr>
                </a:solidFill>
              </a:defRPr>
            </a:lvl8pPr>
            <a:lvl9pPr marL="3654306"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950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4"/>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4790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13" y="1535114"/>
            <a:ext cx="4040189"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13" y="2174876"/>
            <a:ext cx="4040189"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4"/>
            <a:ext cx="4041776" cy="639762"/>
          </a:xfrm>
        </p:spPr>
        <p:txBody>
          <a:bodyPr anchor="b"/>
          <a:lstStyle>
            <a:lvl1pPr marL="0" indent="0">
              <a:buNone/>
              <a:defRPr sz="2400" b="1"/>
            </a:lvl1pPr>
            <a:lvl2pPr marL="456795" indent="0">
              <a:buNone/>
              <a:defRPr sz="2000" b="1"/>
            </a:lvl2pPr>
            <a:lvl3pPr marL="913577" indent="0">
              <a:buNone/>
              <a:defRPr sz="1800" b="1"/>
            </a:lvl3pPr>
            <a:lvl4pPr marL="1370372" indent="0">
              <a:buNone/>
              <a:defRPr sz="1700" b="1"/>
            </a:lvl4pPr>
            <a:lvl5pPr marL="1827153" indent="0">
              <a:buNone/>
              <a:defRPr sz="1700" b="1"/>
            </a:lvl5pPr>
            <a:lvl6pPr marL="2283948" indent="0">
              <a:buNone/>
              <a:defRPr sz="1700" b="1"/>
            </a:lvl6pPr>
            <a:lvl7pPr marL="2740739" indent="0">
              <a:buNone/>
              <a:defRPr sz="1700" b="1"/>
            </a:lvl7pPr>
            <a:lvl8pPr marL="3197525" indent="0">
              <a:buNone/>
              <a:defRPr sz="1700" b="1"/>
            </a:lvl8pPr>
            <a:lvl9pPr marL="3654306"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29" y="2174876"/>
            <a:ext cx="4041776"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2083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6113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5091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63" y="273064"/>
            <a:ext cx="5111750" cy="5853113"/>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13"/>
            <a:ext cx="3008313" cy="46910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6574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13"/>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9" y="612776"/>
            <a:ext cx="5486400" cy="4114800"/>
          </a:xfrm>
        </p:spPr>
        <p:txBody>
          <a:bodyPr/>
          <a:lstStyle>
            <a:lvl1pPr marL="0" indent="0">
              <a:buNone/>
              <a:defRPr sz="3200"/>
            </a:lvl1pPr>
            <a:lvl2pPr marL="456795" indent="0">
              <a:buNone/>
              <a:defRPr sz="2900"/>
            </a:lvl2pPr>
            <a:lvl3pPr marL="913577" indent="0">
              <a:buNone/>
              <a:defRPr sz="2400"/>
            </a:lvl3pPr>
            <a:lvl4pPr marL="1370372" indent="0">
              <a:buNone/>
              <a:defRPr sz="2000"/>
            </a:lvl4pPr>
            <a:lvl5pPr marL="1827153" indent="0">
              <a:buNone/>
              <a:defRPr sz="2000"/>
            </a:lvl5pPr>
            <a:lvl6pPr marL="2283948" indent="0">
              <a:buNone/>
              <a:defRPr sz="2000"/>
            </a:lvl6pPr>
            <a:lvl7pPr marL="2740739" indent="0">
              <a:buNone/>
              <a:defRPr sz="2000"/>
            </a:lvl7pPr>
            <a:lvl8pPr marL="3197525" indent="0">
              <a:buNone/>
              <a:defRPr sz="2000"/>
            </a:lvl8pPr>
            <a:lvl9pPr marL="3654306" indent="0">
              <a:buNone/>
              <a:defRPr sz="2000"/>
            </a:lvl9pPr>
          </a:lstStyle>
          <a:p>
            <a:endParaRPr lang="en-US"/>
          </a:p>
        </p:txBody>
      </p:sp>
      <p:sp>
        <p:nvSpPr>
          <p:cNvPr id="4" name="Text Placeholder 3"/>
          <p:cNvSpPr>
            <a:spLocks noGrp="1"/>
          </p:cNvSpPr>
          <p:nvPr>
            <p:ph type="body" sz="half" idx="2"/>
          </p:nvPr>
        </p:nvSpPr>
        <p:spPr>
          <a:xfrm>
            <a:off x="1792289" y="5367350"/>
            <a:ext cx="5486400" cy="8048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454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43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1"/>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51"/>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236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13"/>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9" y="612776"/>
            <a:ext cx="5486400" cy="4114800"/>
          </a:xfrm>
        </p:spPr>
        <p:txBody>
          <a:bodyPr/>
          <a:lstStyle>
            <a:lvl1pPr marL="0" indent="0">
              <a:buNone/>
              <a:defRPr sz="3200"/>
            </a:lvl1pPr>
            <a:lvl2pPr marL="456795" indent="0">
              <a:buNone/>
              <a:defRPr sz="2900"/>
            </a:lvl2pPr>
            <a:lvl3pPr marL="913577" indent="0">
              <a:buNone/>
              <a:defRPr sz="2400"/>
            </a:lvl3pPr>
            <a:lvl4pPr marL="1370372" indent="0">
              <a:buNone/>
              <a:defRPr sz="2000"/>
            </a:lvl4pPr>
            <a:lvl5pPr marL="1827153" indent="0">
              <a:buNone/>
              <a:defRPr sz="2000"/>
            </a:lvl5pPr>
            <a:lvl6pPr marL="2283948" indent="0">
              <a:buNone/>
              <a:defRPr sz="2000"/>
            </a:lvl6pPr>
            <a:lvl7pPr marL="2740739" indent="0">
              <a:buNone/>
              <a:defRPr sz="2000"/>
            </a:lvl7pPr>
            <a:lvl8pPr marL="3197525" indent="0">
              <a:buNone/>
              <a:defRPr sz="2000"/>
            </a:lvl8pPr>
            <a:lvl9pPr marL="3654306" indent="0">
              <a:buNone/>
              <a:defRPr sz="2000"/>
            </a:lvl9pPr>
          </a:lstStyle>
          <a:p>
            <a:endParaRPr lang="en-US"/>
          </a:p>
        </p:txBody>
      </p:sp>
      <p:sp>
        <p:nvSpPr>
          <p:cNvPr id="4" name="Text Placeholder 3"/>
          <p:cNvSpPr>
            <a:spLocks noGrp="1"/>
          </p:cNvSpPr>
          <p:nvPr>
            <p:ph type="body" sz="half" idx="2"/>
          </p:nvPr>
        </p:nvSpPr>
        <p:spPr>
          <a:xfrm>
            <a:off x="1792289" y="5367350"/>
            <a:ext cx="5486400" cy="804863"/>
          </a:xfrm>
        </p:spPr>
        <p:txBody>
          <a:bodyPr/>
          <a:lstStyle>
            <a:lvl1pPr marL="0" indent="0">
              <a:buNone/>
              <a:defRPr sz="1400"/>
            </a:lvl1pPr>
            <a:lvl2pPr marL="456795" indent="0">
              <a:buNone/>
              <a:defRPr sz="1200"/>
            </a:lvl2pPr>
            <a:lvl3pPr marL="913577" indent="0">
              <a:buNone/>
              <a:defRPr sz="1100"/>
            </a:lvl3pPr>
            <a:lvl4pPr marL="1370372" indent="0">
              <a:buNone/>
              <a:defRPr sz="900"/>
            </a:lvl4pPr>
            <a:lvl5pPr marL="1827153" indent="0">
              <a:buNone/>
              <a:defRPr sz="900"/>
            </a:lvl5pPr>
            <a:lvl6pPr marL="2283948" indent="0">
              <a:buNone/>
              <a:defRPr sz="900"/>
            </a:lvl6pPr>
            <a:lvl7pPr marL="2740739" indent="0">
              <a:buNone/>
              <a:defRPr sz="900"/>
            </a:lvl7pPr>
            <a:lvl8pPr marL="3197525" indent="0">
              <a:buNone/>
              <a:defRPr sz="900"/>
            </a:lvl8pPr>
            <a:lvl9pPr marL="365430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359" tIns="45680" rIns="91359" bIns="45680" rtlCol="0" anchor="ctr">
            <a:normAutofit/>
          </a:bodyPr>
          <a:lstStyle/>
          <a:p>
            <a:r>
              <a:rPr lang="en-US"/>
              <a:t>Click to edit Master title style</a:t>
            </a:r>
          </a:p>
        </p:txBody>
      </p:sp>
      <p:sp>
        <p:nvSpPr>
          <p:cNvPr id="3" name="Text Placeholder 2"/>
          <p:cNvSpPr>
            <a:spLocks noGrp="1"/>
          </p:cNvSpPr>
          <p:nvPr>
            <p:ph type="body" idx="1"/>
          </p:nvPr>
        </p:nvSpPr>
        <p:spPr>
          <a:xfrm>
            <a:off x="457200" y="1600203"/>
            <a:ext cx="8229600" cy="4525964"/>
          </a:xfrm>
          <a:prstGeom prst="rect">
            <a:avLst/>
          </a:prstGeom>
        </p:spPr>
        <p:txBody>
          <a:bodyPr vert="horz" lIns="91359" tIns="45680" rIns="91359" bIns="4568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6"/>
          </a:xfrm>
          <a:prstGeom prst="rect">
            <a:avLst/>
          </a:prstGeom>
        </p:spPr>
        <p:txBody>
          <a:bodyPr vert="horz" lIns="91359" tIns="45680" rIns="91359" bIns="45680" rtlCol="0" anchor="ctr"/>
          <a:lstStyle>
            <a:lvl1pPr algn="l">
              <a:defRPr sz="1200">
                <a:solidFill>
                  <a:schemeClr val="tx1">
                    <a:tint val="75000"/>
                  </a:schemeClr>
                </a:solidFill>
              </a:defRPr>
            </a:lvl1pPr>
          </a:lstStyle>
          <a:p>
            <a:fld id="{1D8BD707-D9CF-40AE-B4C6-C98DA3205C09}" type="datetimeFigureOut">
              <a:rPr lang="en-US" smtClean="0"/>
              <a:pPr/>
              <a:t>12/5/2023</a:t>
            </a:fld>
            <a:endParaRPr lang="en-US"/>
          </a:p>
        </p:txBody>
      </p:sp>
      <p:sp>
        <p:nvSpPr>
          <p:cNvPr id="5" name="Footer Placeholder 4"/>
          <p:cNvSpPr>
            <a:spLocks noGrp="1"/>
          </p:cNvSpPr>
          <p:nvPr>
            <p:ph type="ftr" sz="quarter" idx="3"/>
          </p:nvPr>
        </p:nvSpPr>
        <p:spPr>
          <a:xfrm>
            <a:off x="3124200" y="6356361"/>
            <a:ext cx="2895600" cy="365126"/>
          </a:xfrm>
          <a:prstGeom prst="rect">
            <a:avLst/>
          </a:prstGeom>
        </p:spPr>
        <p:txBody>
          <a:bodyPr vert="horz" lIns="91359" tIns="45680" rIns="91359" bIns="4568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61"/>
            <a:ext cx="2133600" cy="365126"/>
          </a:xfrm>
          <a:prstGeom prst="rect">
            <a:avLst/>
          </a:prstGeom>
        </p:spPr>
        <p:txBody>
          <a:bodyPr vert="horz" lIns="91359" tIns="45680" rIns="91359" bIns="4568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3577" rtl="0" eaLnBrk="1" latinLnBrk="0" hangingPunct="1">
        <a:spcBef>
          <a:spcPct val="0"/>
        </a:spcBef>
        <a:buNone/>
        <a:defRPr sz="4400" kern="1200">
          <a:solidFill>
            <a:schemeClr val="tx1"/>
          </a:solidFill>
          <a:latin typeface="+mj-lt"/>
          <a:ea typeface="+mj-ea"/>
          <a:cs typeface="+mj-cs"/>
        </a:defRPr>
      </a:lvl1pPr>
    </p:titleStyle>
    <p:bodyStyle>
      <a:lvl1pPr marL="342590" indent="-342590" algn="l" defTabSz="9135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80" indent="-285494" algn="l" defTabSz="913577"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1974" indent="-228398" algn="l" defTabSz="9135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68"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555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2332"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127"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92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704"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77" rtl="0" eaLnBrk="1" latinLnBrk="0" hangingPunct="1">
        <a:defRPr sz="1800" kern="1200">
          <a:solidFill>
            <a:schemeClr val="tx1"/>
          </a:solidFill>
          <a:latin typeface="+mn-lt"/>
          <a:ea typeface="+mn-ea"/>
          <a:cs typeface="+mn-cs"/>
        </a:defRPr>
      </a:lvl1pPr>
      <a:lvl2pPr marL="456795" algn="l" defTabSz="913577" rtl="0" eaLnBrk="1" latinLnBrk="0" hangingPunct="1">
        <a:defRPr sz="1800" kern="1200">
          <a:solidFill>
            <a:schemeClr val="tx1"/>
          </a:solidFill>
          <a:latin typeface="+mn-lt"/>
          <a:ea typeface="+mn-ea"/>
          <a:cs typeface="+mn-cs"/>
        </a:defRPr>
      </a:lvl2pPr>
      <a:lvl3pPr marL="913577" algn="l" defTabSz="913577" rtl="0" eaLnBrk="1" latinLnBrk="0" hangingPunct="1">
        <a:defRPr sz="1800" kern="1200">
          <a:solidFill>
            <a:schemeClr val="tx1"/>
          </a:solidFill>
          <a:latin typeface="+mn-lt"/>
          <a:ea typeface="+mn-ea"/>
          <a:cs typeface="+mn-cs"/>
        </a:defRPr>
      </a:lvl3pPr>
      <a:lvl4pPr marL="1370372" algn="l" defTabSz="913577" rtl="0" eaLnBrk="1" latinLnBrk="0" hangingPunct="1">
        <a:defRPr sz="1800" kern="1200">
          <a:solidFill>
            <a:schemeClr val="tx1"/>
          </a:solidFill>
          <a:latin typeface="+mn-lt"/>
          <a:ea typeface="+mn-ea"/>
          <a:cs typeface="+mn-cs"/>
        </a:defRPr>
      </a:lvl4pPr>
      <a:lvl5pPr marL="1827153" algn="l" defTabSz="913577" rtl="0" eaLnBrk="1" latinLnBrk="0" hangingPunct="1">
        <a:defRPr sz="1800" kern="1200">
          <a:solidFill>
            <a:schemeClr val="tx1"/>
          </a:solidFill>
          <a:latin typeface="+mn-lt"/>
          <a:ea typeface="+mn-ea"/>
          <a:cs typeface="+mn-cs"/>
        </a:defRPr>
      </a:lvl5pPr>
      <a:lvl6pPr marL="2283948" algn="l" defTabSz="913577" rtl="0" eaLnBrk="1" latinLnBrk="0" hangingPunct="1">
        <a:defRPr sz="1800" kern="1200">
          <a:solidFill>
            <a:schemeClr val="tx1"/>
          </a:solidFill>
          <a:latin typeface="+mn-lt"/>
          <a:ea typeface="+mn-ea"/>
          <a:cs typeface="+mn-cs"/>
        </a:defRPr>
      </a:lvl6pPr>
      <a:lvl7pPr marL="2740739" algn="l" defTabSz="913577" rtl="0" eaLnBrk="1" latinLnBrk="0" hangingPunct="1">
        <a:defRPr sz="1800" kern="1200">
          <a:solidFill>
            <a:schemeClr val="tx1"/>
          </a:solidFill>
          <a:latin typeface="+mn-lt"/>
          <a:ea typeface="+mn-ea"/>
          <a:cs typeface="+mn-cs"/>
        </a:defRPr>
      </a:lvl7pPr>
      <a:lvl8pPr marL="3197525" algn="l" defTabSz="913577" rtl="0" eaLnBrk="1" latinLnBrk="0" hangingPunct="1">
        <a:defRPr sz="1800" kern="1200">
          <a:solidFill>
            <a:schemeClr val="tx1"/>
          </a:solidFill>
          <a:latin typeface="+mn-lt"/>
          <a:ea typeface="+mn-ea"/>
          <a:cs typeface="+mn-cs"/>
        </a:defRPr>
      </a:lvl8pPr>
      <a:lvl9pPr marL="3654306" algn="l" defTabSz="9135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359" tIns="45680" rIns="91359" bIns="45680" rtlCol="0" anchor="ctr">
            <a:normAutofit/>
          </a:bodyPr>
          <a:lstStyle/>
          <a:p>
            <a:r>
              <a:rPr lang="en-US"/>
              <a:t>Click to edit Master title style</a:t>
            </a:r>
          </a:p>
        </p:txBody>
      </p:sp>
      <p:sp>
        <p:nvSpPr>
          <p:cNvPr id="3" name="Text Placeholder 2"/>
          <p:cNvSpPr>
            <a:spLocks noGrp="1"/>
          </p:cNvSpPr>
          <p:nvPr>
            <p:ph type="body" idx="1"/>
          </p:nvPr>
        </p:nvSpPr>
        <p:spPr>
          <a:xfrm>
            <a:off x="457200" y="1600203"/>
            <a:ext cx="8229600" cy="4525964"/>
          </a:xfrm>
          <a:prstGeom prst="rect">
            <a:avLst/>
          </a:prstGeom>
        </p:spPr>
        <p:txBody>
          <a:bodyPr vert="horz" lIns="91359" tIns="45680" rIns="91359" bIns="4568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6"/>
          </a:xfrm>
          <a:prstGeom prst="rect">
            <a:avLst/>
          </a:prstGeom>
        </p:spPr>
        <p:txBody>
          <a:bodyPr vert="horz" lIns="91359" tIns="45680" rIns="91359" bIns="4568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61"/>
            <a:ext cx="2895600" cy="365126"/>
          </a:xfrm>
          <a:prstGeom prst="rect">
            <a:avLst/>
          </a:prstGeom>
        </p:spPr>
        <p:txBody>
          <a:bodyPr vert="horz" lIns="91359" tIns="45680" rIns="91359" bIns="4568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61"/>
            <a:ext cx="2133600" cy="365126"/>
          </a:xfrm>
          <a:prstGeom prst="rect">
            <a:avLst/>
          </a:prstGeom>
        </p:spPr>
        <p:txBody>
          <a:bodyPr vert="horz" lIns="91359" tIns="45680" rIns="91359" bIns="4568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1908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3577" rtl="0" eaLnBrk="1" latinLnBrk="0" hangingPunct="1">
        <a:spcBef>
          <a:spcPct val="0"/>
        </a:spcBef>
        <a:buNone/>
        <a:defRPr sz="4400" kern="1200">
          <a:solidFill>
            <a:schemeClr val="tx1"/>
          </a:solidFill>
          <a:latin typeface="+mj-lt"/>
          <a:ea typeface="+mj-ea"/>
          <a:cs typeface="+mj-cs"/>
        </a:defRPr>
      </a:lvl1pPr>
    </p:titleStyle>
    <p:bodyStyle>
      <a:lvl1pPr marL="342590" indent="-342590" algn="l" defTabSz="9135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80" indent="-285494" algn="l" defTabSz="913577"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1974" indent="-228398" algn="l" defTabSz="9135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68"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555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2332"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127"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92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704"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77" rtl="0" eaLnBrk="1" latinLnBrk="0" hangingPunct="1">
        <a:defRPr sz="1800" kern="1200">
          <a:solidFill>
            <a:schemeClr val="tx1"/>
          </a:solidFill>
          <a:latin typeface="+mn-lt"/>
          <a:ea typeface="+mn-ea"/>
          <a:cs typeface="+mn-cs"/>
        </a:defRPr>
      </a:lvl1pPr>
      <a:lvl2pPr marL="456795" algn="l" defTabSz="913577" rtl="0" eaLnBrk="1" latinLnBrk="0" hangingPunct="1">
        <a:defRPr sz="1800" kern="1200">
          <a:solidFill>
            <a:schemeClr val="tx1"/>
          </a:solidFill>
          <a:latin typeface="+mn-lt"/>
          <a:ea typeface="+mn-ea"/>
          <a:cs typeface="+mn-cs"/>
        </a:defRPr>
      </a:lvl2pPr>
      <a:lvl3pPr marL="913577" algn="l" defTabSz="913577" rtl="0" eaLnBrk="1" latinLnBrk="0" hangingPunct="1">
        <a:defRPr sz="1800" kern="1200">
          <a:solidFill>
            <a:schemeClr val="tx1"/>
          </a:solidFill>
          <a:latin typeface="+mn-lt"/>
          <a:ea typeface="+mn-ea"/>
          <a:cs typeface="+mn-cs"/>
        </a:defRPr>
      </a:lvl3pPr>
      <a:lvl4pPr marL="1370372" algn="l" defTabSz="913577" rtl="0" eaLnBrk="1" latinLnBrk="0" hangingPunct="1">
        <a:defRPr sz="1800" kern="1200">
          <a:solidFill>
            <a:schemeClr val="tx1"/>
          </a:solidFill>
          <a:latin typeface="+mn-lt"/>
          <a:ea typeface="+mn-ea"/>
          <a:cs typeface="+mn-cs"/>
        </a:defRPr>
      </a:lvl4pPr>
      <a:lvl5pPr marL="1827153" algn="l" defTabSz="913577" rtl="0" eaLnBrk="1" latinLnBrk="0" hangingPunct="1">
        <a:defRPr sz="1800" kern="1200">
          <a:solidFill>
            <a:schemeClr val="tx1"/>
          </a:solidFill>
          <a:latin typeface="+mn-lt"/>
          <a:ea typeface="+mn-ea"/>
          <a:cs typeface="+mn-cs"/>
        </a:defRPr>
      </a:lvl5pPr>
      <a:lvl6pPr marL="2283948" algn="l" defTabSz="913577" rtl="0" eaLnBrk="1" latinLnBrk="0" hangingPunct="1">
        <a:defRPr sz="1800" kern="1200">
          <a:solidFill>
            <a:schemeClr val="tx1"/>
          </a:solidFill>
          <a:latin typeface="+mn-lt"/>
          <a:ea typeface="+mn-ea"/>
          <a:cs typeface="+mn-cs"/>
        </a:defRPr>
      </a:lvl6pPr>
      <a:lvl7pPr marL="2740739" algn="l" defTabSz="913577" rtl="0" eaLnBrk="1" latinLnBrk="0" hangingPunct="1">
        <a:defRPr sz="1800" kern="1200">
          <a:solidFill>
            <a:schemeClr val="tx1"/>
          </a:solidFill>
          <a:latin typeface="+mn-lt"/>
          <a:ea typeface="+mn-ea"/>
          <a:cs typeface="+mn-cs"/>
        </a:defRPr>
      </a:lvl7pPr>
      <a:lvl8pPr marL="3197525" algn="l" defTabSz="913577" rtl="0" eaLnBrk="1" latinLnBrk="0" hangingPunct="1">
        <a:defRPr sz="1800" kern="1200">
          <a:solidFill>
            <a:schemeClr val="tx1"/>
          </a:solidFill>
          <a:latin typeface="+mn-lt"/>
          <a:ea typeface="+mn-ea"/>
          <a:cs typeface="+mn-cs"/>
        </a:defRPr>
      </a:lvl8pPr>
      <a:lvl9pPr marL="3654306" algn="l" defTabSz="9135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359" tIns="45680" rIns="91359" bIns="45680" rtlCol="0" anchor="ctr">
            <a:normAutofit/>
          </a:bodyPr>
          <a:lstStyle/>
          <a:p>
            <a:r>
              <a:rPr lang="en-US"/>
              <a:t>Click to edit Master title style</a:t>
            </a:r>
          </a:p>
        </p:txBody>
      </p:sp>
      <p:sp>
        <p:nvSpPr>
          <p:cNvPr id="3" name="Text Placeholder 2"/>
          <p:cNvSpPr>
            <a:spLocks noGrp="1"/>
          </p:cNvSpPr>
          <p:nvPr>
            <p:ph type="body" idx="1"/>
          </p:nvPr>
        </p:nvSpPr>
        <p:spPr>
          <a:xfrm>
            <a:off x="457200" y="1600203"/>
            <a:ext cx="8229600" cy="4525964"/>
          </a:xfrm>
          <a:prstGeom prst="rect">
            <a:avLst/>
          </a:prstGeom>
        </p:spPr>
        <p:txBody>
          <a:bodyPr vert="horz" lIns="91359" tIns="45680" rIns="91359" bIns="4568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6"/>
          </a:xfrm>
          <a:prstGeom prst="rect">
            <a:avLst/>
          </a:prstGeom>
        </p:spPr>
        <p:txBody>
          <a:bodyPr vert="horz" lIns="91359" tIns="45680" rIns="91359" bIns="4568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61"/>
            <a:ext cx="2895600" cy="365126"/>
          </a:xfrm>
          <a:prstGeom prst="rect">
            <a:avLst/>
          </a:prstGeom>
        </p:spPr>
        <p:txBody>
          <a:bodyPr vert="horz" lIns="91359" tIns="45680" rIns="91359" bIns="4568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61"/>
            <a:ext cx="2133600" cy="365126"/>
          </a:xfrm>
          <a:prstGeom prst="rect">
            <a:avLst/>
          </a:prstGeom>
        </p:spPr>
        <p:txBody>
          <a:bodyPr vert="horz" lIns="91359" tIns="45680" rIns="91359" bIns="4568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41667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3577" rtl="0" eaLnBrk="1" latinLnBrk="0" hangingPunct="1">
        <a:spcBef>
          <a:spcPct val="0"/>
        </a:spcBef>
        <a:buNone/>
        <a:defRPr sz="4400" kern="1200">
          <a:solidFill>
            <a:schemeClr val="tx1"/>
          </a:solidFill>
          <a:latin typeface="+mj-lt"/>
          <a:ea typeface="+mj-ea"/>
          <a:cs typeface="+mj-cs"/>
        </a:defRPr>
      </a:lvl1pPr>
    </p:titleStyle>
    <p:bodyStyle>
      <a:lvl1pPr marL="342590" indent="-342590" algn="l" defTabSz="9135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80" indent="-285494" algn="l" defTabSz="913577"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1974" indent="-228398" algn="l" defTabSz="9135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68"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555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2332"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127"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92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704"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77" rtl="0" eaLnBrk="1" latinLnBrk="0" hangingPunct="1">
        <a:defRPr sz="1800" kern="1200">
          <a:solidFill>
            <a:schemeClr val="tx1"/>
          </a:solidFill>
          <a:latin typeface="+mn-lt"/>
          <a:ea typeface="+mn-ea"/>
          <a:cs typeface="+mn-cs"/>
        </a:defRPr>
      </a:lvl1pPr>
      <a:lvl2pPr marL="456795" algn="l" defTabSz="913577" rtl="0" eaLnBrk="1" latinLnBrk="0" hangingPunct="1">
        <a:defRPr sz="1800" kern="1200">
          <a:solidFill>
            <a:schemeClr val="tx1"/>
          </a:solidFill>
          <a:latin typeface="+mn-lt"/>
          <a:ea typeface="+mn-ea"/>
          <a:cs typeface="+mn-cs"/>
        </a:defRPr>
      </a:lvl2pPr>
      <a:lvl3pPr marL="913577" algn="l" defTabSz="913577" rtl="0" eaLnBrk="1" latinLnBrk="0" hangingPunct="1">
        <a:defRPr sz="1800" kern="1200">
          <a:solidFill>
            <a:schemeClr val="tx1"/>
          </a:solidFill>
          <a:latin typeface="+mn-lt"/>
          <a:ea typeface="+mn-ea"/>
          <a:cs typeface="+mn-cs"/>
        </a:defRPr>
      </a:lvl3pPr>
      <a:lvl4pPr marL="1370372" algn="l" defTabSz="913577" rtl="0" eaLnBrk="1" latinLnBrk="0" hangingPunct="1">
        <a:defRPr sz="1800" kern="1200">
          <a:solidFill>
            <a:schemeClr val="tx1"/>
          </a:solidFill>
          <a:latin typeface="+mn-lt"/>
          <a:ea typeface="+mn-ea"/>
          <a:cs typeface="+mn-cs"/>
        </a:defRPr>
      </a:lvl4pPr>
      <a:lvl5pPr marL="1827153" algn="l" defTabSz="913577" rtl="0" eaLnBrk="1" latinLnBrk="0" hangingPunct="1">
        <a:defRPr sz="1800" kern="1200">
          <a:solidFill>
            <a:schemeClr val="tx1"/>
          </a:solidFill>
          <a:latin typeface="+mn-lt"/>
          <a:ea typeface="+mn-ea"/>
          <a:cs typeface="+mn-cs"/>
        </a:defRPr>
      </a:lvl5pPr>
      <a:lvl6pPr marL="2283948" algn="l" defTabSz="913577" rtl="0" eaLnBrk="1" latinLnBrk="0" hangingPunct="1">
        <a:defRPr sz="1800" kern="1200">
          <a:solidFill>
            <a:schemeClr val="tx1"/>
          </a:solidFill>
          <a:latin typeface="+mn-lt"/>
          <a:ea typeface="+mn-ea"/>
          <a:cs typeface="+mn-cs"/>
        </a:defRPr>
      </a:lvl6pPr>
      <a:lvl7pPr marL="2740739" algn="l" defTabSz="913577" rtl="0" eaLnBrk="1" latinLnBrk="0" hangingPunct="1">
        <a:defRPr sz="1800" kern="1200">
          <a:solidFill>
            <a:schemeClr val="tx1"/>
          </a:solidFill>
          <a:latin typeface="+mn-lt"/>
          <a:ea typeface="+mn-ea"/>
          <a:cs typeface="+mn-cs"/>
        </a:defRPr>
      </a:lvl7pPr>
      <a:lvl8pPr marL="3197525" algn="l" defTabSz="913577" rtl="0" eaLnBrk="1" latinLnBrk="0" hangingPunct="1">
        <a:defRPr sz="1800" kern="1200">
          <a:solidFill>
            <a:schemeClr val="tx1"/>
          </a:solidFill>
          <a:latin typeface="+mn-lt"/>
          <a:ea typeface="+mn-ea"/>
          <a:cs typeface="+mn-cs"/>
        </a:defRPr>
      </a:lvl8pPr>
      <a:lvl9pPr marL="3654306" algn="l" defTabSz="9135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359" tIns="45680" rIns="91359" bIns="45680" rtlCol="0" anchor="ctr">
            <a:normAutofit/>
          </a:bodyPr>
          <a:lstStyle/>
          <a:p>
            <a:r>
              <a:rPr lang="en-US"/>
              <a:t>Click to edit Master title style</a:t>
            </a:r>
          </a:p>
        </p:txBody>
      </p:sp>
      <p:sp>
        <p:nvSpPr>
          <p:cNvPr id="3" name="Text Placeholder 2"/>
          <p:cNvSpPr>
            <a:spLocks noGrp="1"/>
          </p:cNvSpPr>
          <p:nvPr>
            <p:ph type="body" idx="1"/>
          </p:nvPr>
        </p:nvSpPr>
        <p:spPr>
          <a:xfrm>
            <a:off x="457200" y="1600203"/>
            <a:ext cx="8229600" cy="4525964"/>
          </a:xfrm>
          <a:prstGeom prst="rect">
            <a:avLst/>
          </a:prstGeom>
        </p:spPr>
        <p:txBody>
          <a:bodyPr vert="horz" lIns="91359" tIns="45680" rIns="91359" bIns="4568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6"/>
          </a:xfrm>
          <a:prstGeom prst="rect">
            <a:avLst/>
          </a:prstGeom>
        </p:spPr>
        <p:txBody>
          <a:bodyPr vert="horz" lIns="91359" tIns="45680" rIns="91359" bIns="4568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61"/>
            <a:ext cx="2895600" cy="365126"/>
          </a:xfrm>
          <a:prstGeom prst="rect">
            <a:avLst/>
          </a:prstGeom>
        </p:spPr>
        <p:txBody>
          <a:bodyPr vert="horz" lIns="91359" tIns="45680" rIns="91359" bIns="4568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61"/>
            <a:ext cx="2133600" cy="365126"/>
          </a:xfrm>
          <a:prstGeom prst="rect">
            <a:avLst/>
          </a:prstGeom>
        </p:spPr>
        <p:txBody>
          <a:bodyPr vert="horz" lIns="91359" tIns="45680" rIns="91359" bIns="4568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49682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3577" rtl="0" eaLnBrk="1" latinLnBrk="0" hangingPunct="1">
        <a:spcBef>
          <a:spcPct val="0"/>
        </a:spcBef>
        <a:buNone/>
        <a:defRPr sz="4400" kern="1200">
          <a:solidFill>
            <a:schemeClr val="tx1"/>
          </a:solidFill>
          <a:latin typeface="+mj-lt"/>
          <a:ea typeface="+mj-ea"/>
          <a:cs typeface="+mj-cs"/>
        </a:defRPr>
      </a:lvl1pPr>
    </p:titleStyle>
    <p:bodyStyle>
      <a:lvl1pPr marL="342590" indent="-342590" algn="l" defTabSz="9135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80" indent="-285494" algn="l" defTabSz="913577"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1974" indent="-228398" algn="l" defTabSz="9135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68"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555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2332"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127"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92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704"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77" rtl="0" eaLnBrk="1" latinLnBrk="0" hangingPunct="1">
        <a:defRPr sz="1800" kern="1200">
          <a:solidFill>
            <a:schemeClr val="tx1"/>
          </a:solidFill>
          <a:latin typeface="+mn-lt"/>
          <a:ea typeface="+mn-ea"/>
          <a:cs typeface="+mn-cs"/>
        </a:defRPr>
      </a:lvl1pPr>
      <a:lvl2pPr marL="456795" algn="l" defTabSz="913577" rtl="0" eaLnBrk="1" latinLnBrk="0" hangingPunct="1">
        <a:defRPr sz="1800" kern="1200">
          <a:solidFill>
            <a:schemeClr val="tx1"/>
          </a:solidFill>
          <a:latin typeface="+mn-lt"/>
          <a:ea typeface="+mn-ea"/>
          <a:cs typeface="+mn-cs"/>
        </a:defRPr>
      </a:lvl2pPr>
      <a:lvl3pPr marL="913577" algn="l" defTabSz="913577" rtl="0" eaLnBrk="1" latinLnBrk="0" hangingPunct="1">
        <a:defRPr sz="1800" kern="1200">
          <a:solidFill>
            <a:schemeClr val="tx1"/>
          </a:solidFill>
          <a:latin typeface="+mn-lt"/>
          <a:ea typeface="+mn-ea"/>
          <a:cs typeface="+mn-cs"/>
        </a:defRPr>
      </a:lvl3pPr>
      <a:lvl4pPr marL="1370372" algn="l" defTabSz="913577" rtl="0" eaLnBrk="1" latinLnBrk="0" hangingPunct="1">
        <a:defRPr sz="1800" kern="1200">
          <a:solidFill>
            <a:schemeClr val="tx1"/>
          </a:solidFill>
          <a:latin typeface="+mn-lt"/>
          <a:ea typeface="+mn-ea"/>
          <a:cs typeface="+mn-cs"/>
        </a:defRPr>
      </a:lvl4pPr>
      <a:lvl5pPr marL="1827153" algn="l" defTabSz="913577" rtl="0" eaLnBrk="1" latinLnBrk="0" hangingPunct="1">
        <a:defRPr sz="1800" kern="1200">
          <a:solidFill>
            <a:schemeClr val="tx1"/>
          </a:solidFill>
          <a:latin typeface="+mn-lt"/>
          <a:ea typeface="+mn-ea"/>
          <a:cs typeface="+mn-cs"/>
        </a:defRPr>
      </a:lvl5pPr>
      <a:lvl6pPr marL="2283948" algn="l" defTabSz="913577" rtl="0" eaLnBrk="1" latinLnBrk="0" hangingPunct="1">
        <a:defRPr sz="1800" kern="1200">
          <a:solidFill>
            <a:schemeClr val="tx1"/>
          </a:solidFill>
          <a:latin typeface="+mn-lt"/>
          <a:ea typeface="+mn-ea"/>
          <a:cs typeface="+mn-cs"/>
        </a:defRPr>
      </a:lvl6pPr>
      <a:lvl7pPr marL="2740739" algn="l" defTabSz="913577" rtl="0" eaLnBrk="1" latinLnBrk="0" hangingPunct="1">
        <a:defRPr sz="1800" kern="1200">
          <a:solidFill>
            <a:schemeClr val="tx1"/>
          </a:solidFill>
          <a:latin typeface="+mn-lt"/>
          <a:ea typeface="+mn-ea"/>
          <a:cs typeface="+mn-cs"/>
        </a:defRPr>
      </a:lvl7pPr>
      <a:lvl8pPr marL="3197525" algn="l" defTabSz="913577" rtl="0" eaLnBrk="1" latinLnBrk="0" hangingPunct="1">
        <a:defRPr sz="1800" kern="1200">
          <a:solidFill>
            <a:schemeClr val="tx1"/>
          </a:solidFill>
          <a:latin typeface="+mn-lt"/>
          <a:ea typeface="+mn-ea"/>
          <a:cs typeface="+mn-cs"/>
        </a:defRPr>
      </a:lvl8pPr>
      <a:lvl9pPr marL="3654306" algn="l" defTabSz="9135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69148AA-C31A-44D9-1321-3B359CF7B97C}"/>
              </a:ext>
            </a:extLst>
          </p:cNvPr>
          <p:cNvSpPr>
            <a:spLocks noGrp="1"/>
          </p:cNvSpPr>
          <p:nvPr>
            <p:ph type="title"/>
          </p:nvPr>
        </p:nvSpPr>
        <p:spPr>
          <a:xfrm>
            <a:off x="1257300" y="547696"/>
            <a:ext cx="15773400" cy="1988345"/>
          </a:xfrm>
          <a:prstGeom prst="rect">
            <a:avLst/>
          </a:prstGeom>
        </p:spPr>
        <p:txBody>
          <a:bodyPr vert="horz" lIns="137093" tIns="68549" rIns="137093" bIns="68549"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3676F717-6AF1-399A-87BB-8968D629D85A}"/>
              </a:ext>
            </a:extLst>
          </p:cNvPr>
          <p:cNvSpPr>
            <a:spLocks noGrp="1"/>
          </p:cNvSpPr>
          <p:nvPr>
            <p:ph type="body" idx="1"/>
          </p:nvPr>
        </p:nvSpPr>
        <p:spPr>
          <a:xfrm>
            <a:off x="1257300" y="2738439"/>
            <a:ext cx="15773400" cy="6527007"/>
          </a:xfrm>
          <a:prstGeom prst="rect">
            <a:avLst/>
          </a:prstGeom>
        </p:spPr>
        <p:txBody>
          <a:bodyPr vert="horz" lIns="137093" tIns="68549" rIns="137093" bIns="685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8A12A4A-E077-40DB-3636-AACD87FF009A}"/>
              </a:ext>
            </a:extLst>
          </p:cNvPr>
          <p:cNvSpPr>
            <a:spLocks noGrp="1"/>
          </p:cNvSpPr>
          <p:nvPr>
            <p:ph type="dt" sz="half" idx="2"/>
          </p:nvPr>
        </p:nvSpPr>
        <p:spPr>
          <a:xfrm>
            <a:off x="1257300" y="9534533"/>
            <a:ext cx="4114800" cy="547688"/>
          </a:xfrm>
          <a:prstGeom prst="rect">
            <a:avLst/>
          </a:prstGeom>
        </p:spPr>
        <p:txBody>
          <a:bodyPr vert="horz" lIns="137093" tIns="68549" rIns="137093" bIns="68549" rtlCol="0" anchor="ctr"/>
          <a:lstStyle>
            <a:lvl1pPr algn="l">
              <a:defRPr sz="1800">
                <a:solidFill>
                  <a:schemeClr val="tx1">
                    <a:tint val="75000"/>
                  </a:schemeClr>
                </a:solidFill>
              </a:defRPr>
            </a:lvl1pPr>
          </a:lstStyle>
          <a:p>
            <a:pPr defTabSz="1370918"/>
            <a:fld id="{8E4703E4-EB0B-4C52-8563-39CE449136D9}" type="datetimeFigureOut">
              <a:rPr lang="en-US" smtClean="0">
                <a:solidFill>
                  <a:prstClr val="black">
                    <a:tint val="75000"/>
                  </a:prstClr>
                </a:solidFill>
              </a:rPr>
              <a:pPr defTabSz="1370918"/>
              <a:t>12/5/2023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8A511F75-05D8-1E48-6C32-0D4ACBCC5DA2}"/>
              </a:ext>
            </a:extLst>
          </p:cNvPr>
          <p:cNvSpPr>
            <a:spLocks noGrp="1"/>
          </p:cNvSpPr>
          <p:nvPr>
            <p:ph type="ftr" sz="quarter" idx="3"/>
          </p:nvPr>
        </p:nvSpPr>
        <p:spPr>
          <a:xfrm>
            <a:off x="6057900" y="9534533"/>
            <a:ext cx="6172200" cy="547688"/>
          </a:xfrm>
          <a:prstGeom prst="rect">
            <a:avLst/>
          </a:prstGeom>
        </p:spPr>
        <p:txBody>
          <a:bodyPr vert="horz" lIns="137093" tIns="68549" rIns="137093" bIns="68549" rtlCol="0" anchor="ctr"/>
          <a:lstStyle>
            <a:lvl1pPr algn="ctr">
              <a:defRPr sz="1800">
                <a:solidFill>
                  <a:schemeClr val="tx1">
                    <a:tint val="75000"/>
                  </a:schemeClr>
                </a:solidFill>
              </a:defRPr>
            </a:lvl1pPr>
          </a:lstStyle>
          <a:p>
            <a:pPr defTabSz="1370918"/>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B4FDE69-B3FA-0DB3-E127-77EF85D61A08}"/>
              </a:ext>
            </a:extLst>
          </p:cNvPr>
          <p:cNvSpPr>
            <a:spLocks noGrp="1"/>
          </p:cNvSpPr>
          <p:nvPr>
            <p:ph type="sldNum" sz="quarter" idx="4"/>
          </p:nvPr>
        </p:nvSpPr>
        <p:spPr>
          <a:xfrm>
            <a:off x="12915900" y="9534533"/>
            <a:ext cx="4114800" cy="547688"/>
          </a:xfrm>
          <a:prstGeom prst="rect">
            <a:avLst/>
          </a:prstGeom>
        </p:spPr>
        <p:txBody>
          <a:bodyPr vert="horz" lIns="137093" tIns="68549" rIns="137093" bIns="68549" rtlCol="0" anchor="ctr"/>
          <a:lstStyle>
            <a:lvl1pPr algn="r">
              <a:defRPr sz="1800">
                <a:solidFill>
                  <a:schemeClr val="tx1">
                    <a:tint val="75000"/>
                  </a:schemeClr>
                </a:solidFill>
              </a:defRPr>
            </a:lvl1pPr>
          </a:lstStyle>
          <a:p>
            <a:pPr defTabSz="1370918"/>
            <a:fld id="{986E22A2-1CEC-4C0A-96EE-2986EDE49405}" type="slidenum">
              <a:rPr lang="en-US" smtClean="0">
                <a:solidFill>
                  <a:prstClr val="black">
                    <a:tint val="75000"/>
                  </a:prstClr>
                </a:solidFill>
              </a:rPr>
              <a:pPr defTabSz="1370918"/>
              <a:t>‹#›</a:t>
            </a:fld>
            <a:endParaRPr lang="en-US">
              <a:solidFill>
                <a:prstClr val="black">
                  <a:tint val="75000"/>
                </a:prstClr>
              </a:solidFill>
            </a:endParaRPr>
          </a:p>
        </p:txBody>
      </p:sp>
    </p:spTree>
    <p:extLst>
      <p:ext uri="{BB962C8B-B14F-4D97-AF65-F5344CB8AC3E}">
        <p14:creationId xmlns:p14="http://schemas.microsoft.com/office/powerpoint/2010/main" val="54385893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1370918"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728" indent="-342728" algn="l" defTabSz="1370918"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189" indent="-342728" algn="l" defTabSz="1370918"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3645" indent="-342728" algn="l" defTabSz="1370918"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399100" indent="-342728" algn="l" defTabSz="1370918"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4555" indent="-342728" algn="l" defTabSz="1370918"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0018" indent="-342728" algn="l" defTabSz="1370918"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5473" indent="-342728" algn="l" defTabSz="1370918"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0931" indent="-342728" algn="l" defTabSz="1370918"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6389" indent="-342728" algn="l" defTabSz="1370918"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0918" rtl="0" eaLnBrk="1" latinLnBrk="0" hangingPunct="1">
        <a:defRPr sz="2700" kern="1200">
          <a:solidFill>
            <a:schemeClr val="tx1"/>
          </a:solidFill>
          <a:latin typeface="+mn-lt"/>
          <a:ea typeface="+mn-ea"/>
          <a:cs typeface="+mn-cs"/>
        </a:defRPr>
      </a:lvl1pPr>
      <a:lvl2pPr marL="685455" algn="l" defTabSz="1370918" rtl="0" eaLnBrk="1" latinLnBrk="0" hangingPunct="1">
        <a:defRPr sz="2700" kern="1200">
          <a:solidFill>
            <a:schemeClr val="tx1"/>
          </a:solidFill>
          <a:latin typeface="+mn-lt"/>
          <a:ea typeface="+mn-ea"/>
          <a:cs typeface="+mn-cs"/>
        </a:defRPr>
      </a:lvl2pPr>
      <a:lvl3pPr marL="1370918" algn="l" defTabSz="1370918" rtl="0" eaLnBrk="1" latinLnBrk="0" hangingPunct="1">
        <a:defRPr sz="2700" kern="1200">
          <a:solidFill>
            <a:schemeClr val="tx1"/>
          </a:solidFill>
          <a:latin typeface="+mn-lt"/>
          <a:ea typeface="+mn-ea"/>
          <a:cs typeface="+mn-cs"/>
        </a:defRPr>
      </a:lvl3pPr>
      <a:lvl4pPr marL="2056373" algn="l" defTabSz="1370918" rtl="0" eaLnBrk="1" latinLnBrk="0" hangingPunct="1">
        <a:defRPr sz="2700" kern="1200">
          <a:solidFill>
            <a:schemeClr val="tx1"/>
          </a:solidFill>
          <a:latin typeface="+mn-lt"/>
          <a:ea typeface="+mn-ea"/>
          <a:cs typeface="+mn-cs"/>
        </a:defRPr>
      </a:lvl4pPr>
      <a:lvl5pPr marL="2741831" algn="l" defTabSz="1370918" rtl="0" eaLnBrk="1" latinLnBrk="0" hangingPunct="1">
        <a:defRPr sz="2700" kern="1200">
          <a:solidFill>
            <a:schemeClr val="tx1"/>
          </a:solidFill>
          <a:latin typeface="+mn-lt"/>
          <a:ea typeface="+mn-ea"/>
          <a:cs typeface="+mn-cs"/>
        </a:defRPr>
      </a:lvl5pPr>
      <a:lvl6pPr marL="3427289" algn="l" defTabSz="1370918" rtl="0" eaLnBrk="1" latinLnBrk="0" hangingPunct="1">
        <a:defRPr sz="2700" kern="1200">
          <a:solidFill>
            <a:schemeClr val="tx1"/>
          </a:solidFill>
          <a:latin typeface="+mn-lt"/>
          <a:ea typeface="+mn-ea"/>
          <a:cs typeface="+mn-cs"/>
        </a:defRPr>
      </a:lvl6pPr>
      <a:lvl7pPr marL="4112745" algn="l" defTabSz="1370918" rtl="0" eaLnBrk="1" latinLnBrk="0" hangingPunct="1">
        <a:defRPr sz="2700" kern="1200">
          <a:solidFill>
            <a:schemeClr val="tx1"/>
          </a:solidFill>
          <a:latin typeface="+mn-lt"/>
          <a:ea typeface="+mn-ea"/>
          <a:cs typeface="+mn-cs"/>
        </a:defRPr>
      </a:lvl7pPr>
      <a:lvl8pPr marL="4798200" algn="l" defTabSz="1370918" rtl="0" eaLnBrk="1" latinLnBrk="0" hangingPunct="1">
        <a:defRPr sz="2700" kern="1200">
          <a:solidFill>
            <a:schemeClr val="tx1"/>
          </a:solidFill>
          <a:latin typeface="+mn-lt"/>
          <a:ea typeface="+mn-ea"/>
          <a:cs typeface="+mn-cs"/>
        </a:defRPr>
      </a:lvl8pPr>
      <a:lvl9pPr marL="5483655" algn="l" defTabSz="1370918"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440000" y="1080000"/>
            <a:ext cx="15408000" cy="1269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1pPr>
            <a:lvl2pPr lvl="1"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2pPr>
            <a:lvl3pPr lvl="2"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3pPr>
            <a:lvl4pPr lvl="3"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4pPr>
            <a:lvl5pPr lvl="4"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5pPr>
            <a:lvl6pPr lvl="5"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6pPr>
            <a:lvl7pPr lvl="6"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7pPr>
            <a:lvl8pPr lvl="7"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8pPr>
            <a:lvl9pPr lvl="8" rtl="0">
              <a:spcBef>
                <a:spcPts val="0"/>
              </a:spcBef>
              <a:spcAft>
                <a:spcPts val="0"/>
              </a:spcAft>
              <a:buClr>
                <a:schemeClr val="accent4"/>
              </a:buClr>
              <a:buSzPts val="3000"/>
              <a:buFont typeface="Barriecito"/>
              <a:buNone/>
              <a:defRPr sz="3000" b="1">
                <a:solidFill>
                  <a:schemeClr val="accent4"/>
                </a:solidFill>
                <a:latin typeface="Barriecito"/>
                <a:ea typeface="Barriecito"/>
                <a:cs typeface="Barriecito"/>
                <a:sym typeface="Barriecito"/>
              </a:defRPr>
            </a:lvl9pPr>
          </a:lstStyle>
          <a:p>
            <a:endParaRPr/>
          </a:p>
        </p:txBody>
      </p:sp>
      <p:sp>
        <p:nvSpPr>
          <p:cNvPr id="7" name="Google Shape;7;p1"/>
          <p:cNvSpPr txBox="1">
            <a:spLocks noGrp="1"/>
          </p:cNvSpPr>
          <p:nvPr>
            <p:ph type="body" idx="1"/>
          </p:nvPr>
        </p:nvSpPr>
        <p:spPr>
          <a:xfrm>
            <a:off x="1440000" y="2280300"/>
            <a:ext cx="15408000" cy="692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accent4"/>
              </a:buClr>
              <a:buSzPts val="1400"/>
              <a:buFont typeface="Dosis"/>
              <a:buChar char="●"/>
              <a:defRPr>
                <a:solidFill>
                  <a:schemeClr val="accent4"/>
                </a:solidFill>
                <a:latin typeface="Dosis"/>
                <a:ea typeface="Dosis"/>
                <a:cs typeface="Dosis"/>
                <a:sym typeface="Dosis"/>
              </a:defRPr>
            </a:lvl1pPr>
            <a:lvl2pPr marL="914400" lvl="1"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2pPr>
            <a:lvl3pPr marL="1371600" lvl="2"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3pPr>
            <a:lvl4pPr marL="1828800" lvl="3"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4pPr>
            <a:lvl5pPr marL="2286000" lvl="4"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5pPr>
            <a:lvl6pPr marL="2743200" lvl="5"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6pPr>
            <a:lvl7pPr marL="3200400" lvl="6"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7pPr>
            <a:lvl8pPr marL="3657600" lvl="7" indent="-317500">
              <a:lnSpc>
                <a:spcPct val="100000"/>
              </a:lnSpc>
              <a:spcBef>
                <a:spcPts val="1600"/>
              </a:spcBef>
              <a:spcAft>
                <a:spcPts val="0"/>
              </a:spcAft>
              <a:buClr>
                <a:schemeClr val="accent4"/>
              </a:buClr>
              <a:buSzPts val="1400"/>
              <a:buFont typeface="Dosis"/>
              <a:buChar char="○"/>
              <a:defRPr>
                <a:solidFill>
                  <a:schemeClr val="accent4"/>
                </a:solidFill>
                <a:latin typeface="Dosis"/>
                <a:ea typeface="Dosis"/>
                <a:cs typeface="Dosis"/>
                <a:sym typeface="Dosis"/>
              </a:defRPr>
            </a:lvl8pPr>
            <a:lvl9pPr marL="4114800" lvl="8" indent="-317500">
              <a:lnSpc>
                <a:spcPct val="100000"/>
              </a:lnSpc>
              <a:spcBef>
                <a:spcPts val="1600"/>
              </a:spcBef>
              <a:spcAft>
                <a:spcPts val="1600"/>
              </a:spcAft>
              <a:buClr>
                <a:schemeClr val="accent4"/>
              </a:buClr>
              <a:buSzPts val="1400"/>
              <a:buFont typeface="Dosis"/>
              <a:buChar char="■"/>
              <a:defRPr>
                <a:solidFill>
                  <a:schemeClr val="accent4"/>
                </a:solidFill>
                <a:latin typeface="Dosis"/>
                <a:ea typeface="Dosis"/>
                <a:cs typeface="Dosis"/>
                <a:sym typeface="Dosis"/>
              </a:defRPr>
            </a:lvl9pPr>
          </a:lstStyle>
          <a:p>
            <a:endParaRPr/>
          </a:p>
        </p:txBody>
      </p:sp>
    </p:spTree>
    <p:extLst>
      <p:ext uri="{BB962C8B-B14F-4D97-AF65-F5344CB8AC3E}">
        <p14:creationId xmlns:p14="http://schemas.microsoft.com/office/powerpoint/2010/main" val="3147952476"/>
      </p:ext>
    </p:extLst>
  </p:cSld>
  <p:clrMap bg1="lt1" tx1="dk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1"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D8BD707-D9CF-40AE-B4C6-C98DA3205C09}" type="datetimeFigureOut">
              <a:rPr lang="en-US" smtClean="0">
                <a:solidFill>
                  <a:prstClr val="black">
                    <a:tint val="75000"/>
                  </a:prstClr>
                </a:solidFill>
              </a:rPr>
              <a:pPr defTabSz="914400"/>
              <a:t>12/5/2023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B6F15528-21DE-4FAA-801E-634DDDAF4B2B}"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1328732508"/>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359" tIns="45680" rIns="91359" bIns="45680" rtlCol="0" anchor="ctr">
            <a:normAutofit/>
          </a:bodyPr>
          <a:lstStyle/>
          <a:p>
            <a:r>
              <a:rPr lang="en-US"/>
              <a:t>Click to edit Master title style</a:t>
            </a:r>
          </a:p>
        </p:txBody>
      </p:sp>
      <p:sp>
        <p:nvSpPr>
          <p:cNvPr id="3" name="Text Placeholder 2"/>
          <p:cNvSpPr>
            <a:spLocks noGrp="1"/>
          </p:cNvSpPr>
          <p:nvPr>
            <p:ph type="body" idx="1"/>
          </p:nvPr>
        </p:nvSpPr>
        <p:spPr>
          <a:xfrm>
            <a:off x="457200" y="1600203"/>
            <a:ext cx="8229600" cy="4525964"/>
          </a:xfrm>
          <a:prstGeom prst="rect">
            <a:avLst/>
          </a:prstGeom>
        </p:spPr>
        <p:txBody>
          <a:bodyPr vert="horz" lIns="91359" tIns="45680" rIns="91359" bIns="4568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1"/>
            <a:ext cx="2133600" cy="365126"/>
          </a:xfrm>
          <a:prstGeom prst="rect">
            <a:avLst/>
          </a:prstGeom>
        </p:spPr>
        <p:txBody>
          <a:bodyPr vert="horz" lIns="91359" tIns="45680" rIns="91359" bIns="4568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12/5/2023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61"/>
            <a:ext cx="2895600" cy="365126"/>
          </a:xfrm>
          <a:prstGeom prst="rect">
            <a:avLst/>
          </a:prstGeom>
        </p:spPr>
        <p:txBody>
          <a:bodyPr vert="horz" lIns="91359" tIns="45680" rIns="91359" bIns="4568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61"/>
            <a:ext cx="2133600" cy="365126"/>
          </a:xfrm>
          <a:prstGeom prst="rect">
            <a:avLst/>
          </a:prstGeom>
        </p:spPr>
        <p:txBody>
          <a:bodyPr vert="horz" lIns="91359" tIns="45680" rIns="91359" bIns="4568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0264590"/>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3577" rtl="0" eaLnBrk="1" latinLnBrk="0" hangingPunct="1">
        <a:spcBef>
          <a:spcPct val="0"/>
        </a:spcBef>
        <a:buNone/>
        <a:defRPr sz="4400" kern="1200">
          <a:solidFill>
            <a:schemeClr val="tx1"/>
          </a:solidFill>
          <a:latin typeface="+mj-lt"/>
          <a:ea typeface="+mj-ea"/>
          <a:cs typeface="+mj-cs"/>
        </a:defRPr>
      </a:lvl1pPr>
    </p:titleStyle>
    <p:bodyStyle>
      <a:lvl1pPr marL="342590" indent="-342590" algn="l" defTabSz="9135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80" indent="-285494" algn="l" defTabSz="913577"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1974" indent="-228398" algn="l" defTabSz="9135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68"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555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2332"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127"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921"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704" indent="-228398" algn="l" defTabSz="9135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77" rtl="0" eaLnBrk="1" latinLnBrk="0" hangingPunct="1">
        <a:defRPr sz="1800" kern="1200">
          <a:solidFill>
            <a:schemeClr val="tx1"/>
          </a:solidFill>
          <a:latin typeface="+mn-lt"/>
          <a:ea typeface="+mn-ea"/>
          <a:cs typeface="+mn-cs"/>
        </a:defRPr>
      </a:lvl1pPr>
      <a:lvl2pPr marL="456795" algn="l" defTabSz="913577" rtl="0" eaLnBrk="1" latinLnBrk="0" hangingPunct="1">
        <a:defRPr sz="1800" kern="1200">
          <a:solidFill>
            <a:schemeClr val="tx1"/>
          </a:solidFill>
          <a:latin typeface="+mn-lt"/>
          <a:ea typeface="+mn-ea"/>
          <a:cs typeface="+mn-cs"/>
        </a:defRPr>
      </a:lvl2pPr>
      <a:lvl3pPr marL="913577" algn="l" defTabSz="913577" rtl="0" eaLnBrk="1" latinLnBrk="0" hangingPunct="1">
        <a:defRPr sz="1800" kern="1200">
          <a:solidFill>
            <a:schemeClr val="tx1"/>
          </a:solidFill>
          <a:latin typeface="+mn-lt"/>
          <a:ea typeface="+mn-ea"/>
          <a:cs typeface="+mn-cs"/>
        </a:defRPr>
      </a:lvl3pPr>
      <a:lvl4pPr marL="1370372" algn="l" defTabSz="913577" rtl="0" eaLnBrk="1" latinLnBrk="0" hangingPunct="1">
        <a:defRPr sz="1800" kern="1200">
          <a:solidFill>
            <a:schemeClr val="tx1"/>
          </a:solidFill>
          <a:latin typeface="+mn-lt"/>
          <a:ea typeface="+mn-ea"/>
          <a:cs typeface="+mn-cs"/>
        </a:defRPr>
      </a:lvl4pPr>
      <a:lvl5pPr marL="1827153" algn="l" defTabSz="913577" rtl="0" eaLnBrk="1" latinLnBrk="0" hangingPunct="1">
        <a:defRPr sz="1800" kern="1200">
          <a:solidFill>
            <a:schemeClr val="tx1"/>
          </a:solidFill>
          <a:latin typeface="+mn-lt"/>
          <a:ea typeface="+mn-ea"/>
          <a:cs typeface="+mn-cs"/>
        </a:defRPr>
      </a:lvl5pPr>
      <a:lvl6pPr marL="2283948" algn="l" defTabSz="913577" rtl="0" eaLnBrk="1" latinLnBrk="0" hangingPunct="1">
        <a:defRPr sz="1800" kern="1200">
          <a:solidFill>
            <a:schemeClr val="tx1"/>
          </a:solidFill>
          <a:latin typeface="+mn-lt"/>
          <a:ea typeface="+mn-ea"/>
          <a:cs typeface="+mn-cs"/>
        </a:defRPr>
      </a:lvl6pPr>
      <a:lvl7pPr marL="2740739" algn="l" defTabSz="913577" rtl="0" eaLnBrk="1" latinLnBrk="0" hangingPunct="1">
        <a:defRPr sz="1800" kern="1200">
          <a:solidFill>
            <a:schemeClr val="tx1"/>
          </a:solidFill>
          <a:latin typeface="+mn-lt"/>
          <a:ea typeface="+mn-ea"/>
          <a:cs typeface="+mn-cs"/>
        </a:defRPr>
      </a:lvl7pPr>
      <a:lvl8pPr marL="3197525" algn="l" defTabSz="913577" rtl="0" eaLnBrk="1" latinLnBrk="0" hangingPunct="1">
        <a:defRPr sz="1800" kern="1200">
          <a:solidFill>
            <a:schemeClr val="tx1"/>
          </a:solidFill>
          <a:latin typeface="+mn-lt"/>
          <a:ea typeface="+mn-ea"/>
          <a:cs typeface="+mn-cs"/>
        </a:defRPr>
      </a:lvl8pPr>
      <a:lvl9pPr marL="3654306" algn="l" defTabSz="9135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18.xml"/><Relationship Id="rId9" Type="http://schemas.openxmlformats.org/officeDocument/2006/relationships/image" Target="../media/image88.svg"/></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74.xml"/><Relationship Id="rId1" Type="http://schemas.openxmlformats.org/officeDocument/2006/relationships/vmlDrawing" Target="../drawings/vmlDrawing1.vml"/><Relationship Id="rId5" Type="http://schemas.openxmlformats.org/officeDocument/2006/relationships/image" Target="../media/image27.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54.svg"/><Relationship Id="rId7" Type="http://schemas.openxmlformats.org/officeDocument/2006/relationships/image" Target="../media/image158.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60.sv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2.png"/><Relationship Id="rId1" Type="http://schemas.openxmlformats.org/officeDocument/2006/relationships/slideLayout" Target="../slideLayouts/slideLayout51.xml"/><Relationship Id="rId6" Type="http://schemas.openxmlformats.org/officeDocument/2006/relationships/image" Target="../media/image4.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12.svg"/></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slide" Target="slide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5.xml"/><Relationship Id="rId7" Type="http://schemas.openxmlformats.org/officeDocument/2006/relationships/image" Target="../media/image8.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7.png"/><Relationship Id="rId5" Type="http://schemas.openxmlformats.org/officeDocument/2006/relationships/slide" Target="slide5.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92.svg"/><Relationship Id="rId7" Type="http://schemas.openxmlformats.org/officeDocument/2006/relationships/image" Target="../media/image46.svg"/><Relationship Id="rId12" Type="http://schemas.openxmlformats.org/officeDocument/2006/relationships/image" Target="../media/image18.svg"/><Relationship Id="rId2" Type="http://schemas.openxmlformats.org/officeDocument/2006/relationships/image" Target="../media/image11.png"/><Relationship Id="rId1" Type="http://schemas.openxmlformats.org/officeDocument/2006/relationships/slideLayout" Target="../slideLayouts/slideLayout29.xml"/><Relationship Id="rId6" Type="http://schemas.openxmlformats.org/officeDocument/2006/relationships/image" Target="../media/image16.png"/><Relationship Id="rId11" Type="http://schemas.openxmlformats.org/officeDocument/2006/relationships/image" Target="../media/image18.png"/><Relationship Id="rId5" Type="http://schemas.openxmlformats.org/officeDocument/2006/relationships/image" Target="../media/image40.svg"/><Relationship Id="rId10" Type="http://schemas.openxmlformats.org/officeDocument/2006/relationships/image" Target="../media/image94.svg"/><Relationship Id="rId4" Type="http://schemas.openxmlformats.org/officeDocument/2006/relationships/image" Target="../media/image13.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13" Type="http://schemas.openxmlformats.org/officeDocument/2006/relationships/image" Target="../media/image12.svg"/><Relationship Id="rId3" Type="http://schemas.openxmlformats.org/officeDocument/2006/relationships/slideLayout" Target="../slideLayouts/slideLayout7.xml"/><Relationship Id="rId12" Type="http://schemas.openxmlformats.org/officeDocument/2006/relationships/image" Target="../media/image25.png"/><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20.png"/><Relationship Id="rId11" Type="http://schemas.openxmlformats.org/officeDocument/2006/relationships/image" Target="../media/image51.svg"/><Relationship Id="rId5" Type="http://schemas.openxmlformats.org/officeDocument/2006/relationships/image" Target="../media/image73.svg"/><Relationship Id="rId10"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79.svg"/><Relationship Id="rId14" Type="http://schemas.openxmlformats.org/officeDocument/2006/relationships/image" Target="../media/image26.png"/></Relationships>
</file>

<file path=ppt/slides/_rels/slide8.xml.rels><?xml version="1.0" encoding="UTF-8" standalone="yes"?>
<Relationships xmlns="http://schemas.openxmlformats.org/package/2006/relationships"><Relationship Id="rId13" Type="http://schemas.openxmlformats.org/officeDocument/2006/relationships/image" Target="../media/image12.svg"/><Relationship Id="rId3" Type="http://schemas.openxmlformats.org/officeDocument/2006/relationships/image" Target="../media/image73.svg"/><Relationship Id="rId12" Type="http://schemas.openxmlformats.org/officeDocument/2006/relationships/image" Target="../media/image25.png"/><Relationship Id="rId2" Type="http://schemas.openxmlformats.org/officeDocument/2006/relationships/image" Target="../media/image19.png"/><Relationship Id="rId1" Type="http://schemas.openxmlformats.org/officeDocument/2006/relationships/slideLayout" Target="../slideLayouts/slideLayout40.xml"/><Relationship Id="rId11" Type="http://schemas.openxmlformats.org/officeDocument/2006/relationships/image" Target="../media/image51.svg"/><Relationship Id="rId10"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79.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F4E9"/>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Hộp Văn bản 13">
                <a:extLst>
                  <a:ext uri="{FF2B5EF4-FFF2-40B4-BE49-F238E27FC236}">
                    <a16:creationId xmlns="" xmlns:a16="http://schemas.microsoft.com/office/drawing/2014/main" id="{567B3999-F4F4-0E16-43EB-DF8A473A5A12}"/>
                  </a:ext>
                </a:extLst>
              </p:cNvPr>
              <p:cNvSpPr txBox="1"/>
              <p:nvPr/>
            </p:nvSpPr>
            <p:spPr>
              <a:xfrm>
                <a:off x="481180" y="2628900"/>
                <a:ext cx="17182988" cy="2862314"/>
              </a:xfrm>
              <a:prstGeom prst="rect">
                <a:avLst/>
              </a:prstGeom>
              <a:noFill/>
            </p:spPr>
            <p:txBody>
              <a:bodyPr wrap="square" lIns="91359" tIns="45680" rIns="91359" bIns="45680" rtlCol="0">
                <a:spAutoFit/>
              </a:bodyPr>
              <a:lstStyle/>
              <a:p>
                <a:pPr algn="just">
                  <a:lnSpc>
                    <a:spcPct val="150000"/>
                  </a:lnSpc>
                </a:pPr>
                <a:r>
                  <a:rPr lang="en-US" sz="6000" b="1">
                    <a:latin typeface="Arial" pitchFamily="34" charset="0"/>
                    <a:cs typeface="Arial" pitchFamily="34" charset="0"/>
                  </a:rPr>
                  <a:t>Đề bài: </a:t>
                </a:r>
                <a:r>
                  <a:rPr lang="en-US" sz="6000">
                    <a:latin typeface="Arial" pitchFamily="34" charset="0"/>
                    <a:cs typeface="Arial" pitchFamily="34" charset="0"/>
                  </a:rPr>
                  <a:t>Tìm </a:t>
                </a:r>
                <a:r>
                  <a:rPr lang="en-US" sz="6000" dirty="0" err="1">
                    <a:latin typeface="Arial" pitchFamily="34" charset="0"/>
                    <a:cs typeface="Arial" pitchFamily="34" charset="0"/>
                  </a:rPr>
                  <a:t>ba</a:t>
                </a:r>
                <a:r>
                  <a:rPr lang="en-US" sz="6000" dirty="0">
                    <a:latin typeface="Arial" pitchFamily="34" charset="0"/>
                    <a:cs typeface="Arial" pitchFamily="34" charset="0"/>
                  </a:rPr>
                  <a:t> </a:t>
                </a:r>
                <a:r>
                  <a:rPr lang="en-US" sz="6000" dirty="0" err="1">
                    <a:latin typeface="Arial" pitchFamily="34" charset="0"/>
                    <a:cs typeface="Arial" pitchFamily="34" charset="0"/>
                  </a:rPr>
                  <a:t>số</a:t>
                </a:r>
                <a:r>
                  <a:rPr lang="en-US" sz="6000" dirty="0">
                    <a:latin typeface="Arial" pitchFamily="34" charset="0"/>
                    <a:cs typeface="Arial" pitchFamily="34" charset="0"/>
                  </a:rPr>
                  <a:t> </a:t>
                </a:r>
                <a14:m>
                  <m:oMath xmlns:m="http://schemas.openxmlformats.org/officeDocument/2006/math">
                    <m:r>
                      <m:rPr>
                        <m:sty m:val="p"/>
                      </m:rPr>
                      <a:rPr lang="en-US" sz="6000" dirty="0">
                        <a:latin typeface="Cambria Math" panose="02040503050406030204" pitchFamily="18" charset="0"/>
                        <a:cs typeface="Arial" panose="020B0604020202020204" pitchFamily="34" charset="0"/>
                      </a:rPr>
                      <m:t>x</m:t>
                    </m:r>
                    <m:r>
                      <a:rPr lang="en-US" sz="6000" dirty="0">
                        <a:latin typeface="Cambria Math" panose="02040503050406030204" pitchFamily="18" charset="0"/>
                        <a:cs typeface="Arial" panose="020B0604020202020204" pitchFamily="34" charset="0"/>
                      </a:rPr>
                      <m:t>, </m:t>
                    </m:r>
                    <m:r>
                      <m:rPr>
                        <m:sty m:val="p"/>
                      </m:rPr>
                      <a:rPr lang="en-US" sz="6000" dirty="0">
                        <a:latin typeface="Cambria Math" panose="02040503050406030204" pitchFamily="18" charset="0"/>
                        <a:cs typeface="Arial" panose="020B0604020202020204" pitchFamily="34" charset="0"/>
                      </a:rPr>
                      <m:t>y</m:t>
                    </m:r>
                    <m:r>
                      <a:rPr lang="en-US" sz="6000" dirty="0">
                        <a:latin typeface="Cambria Math" panose="02040503050406030204" pitchFamily="18" charset="0"/>
                        <a:cs typeface="Arial" panose="020B0604020202020204" pitchFamily="34" charset="0"/>
                      </a:rPr>
                      <m:t>, </m:t>
                    </m:r>
                    <m:r>
                      <m:rPr>
                        <m:sty m:val="p"/>
                      </m:rPr>
                      <a:rPr lang="en-US" sz="6000" dirty="0">
                        <a:latin typeface="Cambria Math" panose="02040503050406030204" pitchFamily="18" charset="0"/>
                        <a:cs typeface="Arial" panose="020B0604020202020204" pitchFamily="34" charset="0"/>
                      </a:rPr>
                      <m:t>z</m:t>
                    </m:r>
                  </m:oMath>
                </a14:m>
                <a:r>
                  <a:rPr lang="en-US" sz="6000" dirty="0">
                    <a:latin typeface="Arial" pitchFamily="34" charset="0"/>
                    <a:cs typeface="Arial" pitchFamily="34" charset="0"/>
                  </a:rPr>
                  <a:t> </a:t>
                </a:r>
                <a:r>
                  <a:rPr lang="en-US" sz="6000" dirty="0" err="1">
                    <a:latin typeface="Arial" pitchFamily="34" charset="0"/>
                    <a:cs typeface="Arial" pitchFamily="34" charset="0"/>
                  </a:rPr>
                  <a:t>biết</a:t>
                </a:r>
                <a:r>
                  <a:rPr lang="en-US" sz="6000" dirty="0">
                    <a:latin typeface="Arial" pitchFamily="34" charset="0"/>
                    <a:cs typeface="Arial" pitchFamily="34" charset="0"/>
                  </a:rPr>
                  <a:t> </a:t>
                </a:r>
                <a14:m>
                  <m:oMath xmlns:m="http://schemas.openxmlformats.org/officeDocument/2006/math">
                    <m:r>
                      <m:rPr>
                        <m:sty m:val="p"/>
                      </m:rPr>
                      <a:rPr lang="en-US" sz="6000">
                        <a:latin typeface="Cambria Math" panose="02040503050406030204" pitchFamily="18" charset="0"/>
                      </a:rPr>
                      <m:t>x</m:t>
                    </m:r>
                    <m:r>
                      <a:rPr lang="en-US" sz="6000">
                        <a:latin typeface="Cambria Math" panose="02040503050406030204" pitchFamily="18" charset="0"/>
                      </a:rPr>
                      <m:t>, </m:t>
                    </m:r>
                    <m:r>
                      <m:rPr>
                        <m:sty m:val="p"/>
                      </m:rPr>
                      <a:rPr lang="en-US" sz="6000">
                        <a:latin typeface="Cambria Math" panose="02040503050406030204" pitchFamily="18" charset="0"/>
                      </a:rPr>
                      <m:t>y</m:t>
                    </m:r>
                    <m:r>
                      <a:rPr lang="en-US" sz="6000">
                        <a:latin typeface="Cambria Math" panose="02040503050406030204" pitchFamily="18" charset="0"/>
                      </a:rPr>
                      <m:t>, </m:t>
                    </m:r>
                    <m:r>
                      <m:rPr>
                        <m:sty m:val="p"/>
                      </m:rPr>
                      <a:rPr lang="en-US" sz="6000">
                        <a:latin typeface="Cambria Math" panose="02040503050406030204" pitchFamily="18" charset="0"/>
                      </a:rPr>
                      <m:t>z</m:t>
                    </m:r>
                  </m:oMath>
                </a14:m>
                <a:r>
                  <a:rPr lang="en-US" sz="6000" dirty="0">
                    <a:latin typeface="Arial" pitchFamily="34" charset="0"/>
                    <a:cs typeface="Arial" pitchFamily="34" charset="0"/>
                  </a:rPr>
                  <a:t> </a:t>
                </a:r>
                <a:r>
                  <a:rPr lang="en-US" sz="6000" dirty="0" err="1">
                    <a:latin typeface="Arial" pitchFamily="34" charset="0"/>
                    <a:cs typeface="Arial" pitchFamily="34" charset="0"/>
                  </a:rPr>
                  <a:t>tỉ</a:t>
                </a:r>
                <a:r>
                  <a:rPr lang="en-US" sz="6000" dirty="0">
                    <a:latin typeface="Arial" pitchFamily="34" charset="0"/>
                    <a:cs typeface="Arial" pitchFamily="34" charset="0"/>
                  </a:rPr>
                  <a:t> </a:t>
                </a:r>
                <a:r>
                  <a:rPr lang="en-US" sz="6000" dirty="0" err="1">
                    <a:latin typeface="Arial" pitchFamily="34" charset="0"/>
                    <a:cs typeface="Arial" pitchFamily="34" charset="0"/>
                  </a:rPr>
                  <a:t>lệ</a:t>
                </a:r>
                <a:r>
                  <a:rPr lang="en-US" sz="6000" dirty="0">
                    <a:latin typeface="Arial" pitchFamily="34" charset="0"/>
                    <a:cs typeface="Arial" pitchFamily="34" charset="0"/>
                  </a:rPr>
                  <a:t> </a:t>
                </a:r>
                <a:r>
                  <a:rPr lang="en-US" sz="6000" dirty="0" err="1">
                    <a:latin typeface="Arial" pitchFamily="34" charset="0"/>
                    <a:cs typeface="Arial" pitchFamily="34" charset="0"/>
                  </a:rPr>
                  <a:t>với</a:t>
                </a:r>
                <a:r>
                  <a:rPr lang="en-US" sz="6000" dirty="0">
                    <a:latin typeface="Arial" pitchFamily="34" charset="0"/>
                    <a:cs typeface="Arial" pitchFamily="34" charset="0"/>
                  </a:rPr>
                  <a:t> </a:t>
                </a:r>
                <a:r>
                  <a:rPr lang="en-US" sz="6000" dirty="0" err="1">
                    <a:latin typeface="Arial" pitchFamily="34" charset="0"/>
                    <a:cs typeface="Arial" pitchFamily="34" charset="0"/>
                  </a:rPr>
                  <a:t>ba</a:t>
                </a:r>
                <a:r>
                  <a:rPr lang="en-US" sz="6000" dirty="0">
                    <a:latin typeface="Arial" pitchFamily="34" charset="0"/>
                    <a:cs typeface="Arial" pitchFamily="34" charset="0"/>
                  </a:rPr>
                  <a:t> </a:t>
                </a:r>
                <a:r>
                  <a:rPr lang="en-US" sz="6000" dirty="0" err="1">
                    <a:latin typeface="Arial" pitchFamily="34" charset="0"/>
                    <a:cs typeface="Arial" pitchFamily="34" charset="0"/>
                  </a:rPr>
                  <a:t>số</a:t>
                </a:r>
                <a:r>
                  <a:rPr lang="en-US" sz="6000" dirty="0">
                    <a:latin typeface="Arial" pitchFamily="34" charset="0"/>
                    <a:cs typeface="Arial" pitchFamily="34" charset="0"/>
                  </a:rPr>
                  <a:t> </a:t>
                </a:r>
                <a14:m>
                  <m:oMath xmlns:m="http://schemas.openxmlformats.org/officeDocument/2006/math">
                    <m:r>
                      <a:rPr lang="en-US" sz="6000" dirty="0">
                        <a:latin typeface="Cambria Math"/>
                        <a:cs typeface="Arial" panose="020B0604020202020204" pitchFamily="34" charset="0"/>
                      </a:rPr>
                      <m:t>3;5;</m:t>
                    </m:r>
                    <m:r>
                      <a:rPr lang="en-US" sz="6000" dirty="0">
                        <a:latin typeface="Cambria Math" panose="02040503050406030204" pitchFamily="18" charset="0"/>
                        <a:cs typeface="Arial" panose="020B0604020202020204" pitchFamily="34" charset="0"/>
                      </a:rPr>
                      <m:t> </m:t>
                    </m:r>
                    <m:r>
                      <a:rPr lang="en-US" sz="6000" dirty="0">
                        <a:latin typeface="Cambria Math"/>
                        <a:cs typeface="Arial" panose="020B0604020202020204" pitchFamily="34" charset="0"/>
                      </a:rPr>
                      <m:t>6</m:t>
                    </m:r>
                    <m:r>
                      <a:rPr lang="en-US" sz="6000" dirty="0">
                        <a:latin typeface="Cambria Math" panose="02040503050406030204" pitchFamily="18" charset="0"/>
                        <a:cs typeface="Arial" panose="020B0604020202020204" pitchFamily="34" charset="0"/>
                      </a:rPr>
                      <m:t> </m:t>
                    </m:r>
                  </m:oMath>
                </a14:m>
                <a:r>
                  <a:rPr lang="en-US" sz="6000" dirty="0" err="1">
                    <a:latin typeface="Arial" pitchFamily="34" charset="0"/>
                    <a:cs typeface="Arial" pitchFamily="34" charset="0"/>
                  </a:rPr>
                  <a:t>và</a:t>
                </a:r>
                <a:r>
                  <a:rPr lang="en-US" sz="6000" dirty="0">
                    <a:latin typeface="Arial" pitchFamily="34" charset="0"/>
                    <a:cs typeface="Arial" pitchFamily="34" charset="0"/>
                  </a:rPr>
                  <a:t> </a:t>
                </a:r>
                <a14:m>
                  <m:oMath xmlns:m="http://schemas.openxmlformats.org/officeDocument/2006/math">
                    <m:r>
                      <m:rPr>
                        <m:sty m:val="p"/>
                      </m:rPr>
                      <a:rPr lang="en-US" sz="6000">
                        <a:latin typeface="Cambria Math" panose="02040503050406030204" pitchFamily="18" charset="0"/>
                      </a:rPr>
                      <m:t>x</m:t>
                    </m:r>
                    <m:r>
                      <a:rPr lang="en-US" sz="6000">
                        <a:latin typeface="Cambria Math"/>
                      </a:rPr>
                      <m:t>+</m:t>
                    </m:r>
                    <m:r>
                      <m:rPr>
                        <m:sty m:val="p"/>
                      </m:rPr>
                      <a:rPr lang="en-US" sz="6000">
                        <a:latin typeface="Cambria Math" panose="02040503050406030204" pitchFamily="18" charset="0"/>
                      </a:rPr>
                      <m:t>y</m:t>
                    </m:r>
                    <m:r>
                      <a:rPr lang="en-US" sz="6000">
                        <a:latin typeface="Cambria Math"/>
                      </a:rPr>
                      <m:t>+</m:t>
                    </m:r>
                    <m:r>
                      <m:rPr>
                        <m:sty m:val="p"/>
                      </m:rPr>
                      <a:rPr lang="en-US" sz="6000">
                        <a:latin typeface="Cambria Math" panose="02040503050406030204" pitchFamily="18" charset="0"/>
                      </a:rPr>
                      <m:t>z</m:t>
                    </m:r>
                    <m:r>
                      <a:rPr lang="en-US" sz="6000">
                        <a:latin typeface="Cambria Math" panose="02040503050406030204" pitchFamily="18" charset="0"/>
                      </a:rPr>
                      <m:t>=</m:t>
                    </m:r>
                  </m:oMath>
                </a14:m>
                <a:r>
                  <a:rPr lang="en-US" sz="6000" dirty="0">
                    <a:latin typeface="Arial" pitchFamily="34" charset="0"/>
                    <a:cs typeface="Arial" pitchFamily="34" charset="0"/>
                  </a:rPr>
                  <a:t>168. </a:t>
                </a:r>
              </a:p>
            </p:txBody>
          </p:sp>
        </mc:Choice>
        <mc:Fallback xmlns="">
          <p:sp>
            <p:nvSpPr>
              <p:cNvPr id="14" name="Hộp Văn bản 13">
                <a:extLst>
                  <a:ext uri="{FF2B5EF4-FFF2-40B4-BE49-F238E27FC236}">
                    <a16:creationId xmlns="" xmlns:a16="http://schemas.microsoft.com/office/drawing/2014/main" xmlns:a14="http://schemas.microsoft.com/office/drawing/2010/main" id="{567B3999-F4F4-0E16-43EB-DF8A473A5A12}"/>
                  </a:ext>
                </a:extLst>
              </p:cNvPr>
              <p:cNvSpPr txBox="1">
                <a:spLocks noRot="1" noChangeAspect="1" noMove="1" noResize="1" noEditPoints="1" noAdjustHandles="1" noChangeArrowheads="1" noChangeShapeType="1" noTextEdit="1"/>
              </p:cNvSpPr>
              <p:nvPr/>
            </p:nvSpPr>
            <p:spPr>
              <a:xfrm>
                <a:off x="481167" y="2628900"/>
                <a:ext cx="17182987" cy="2691250"/>
              </a:xfrm>
              <a:prstGeom prst="rect">
                <a:avLst/>
              </a:prstGeom>
              <a:blipFill rotWithShape="1">
                <a:blip r:embed="rId2"/>
                <a:stretch>
                  <a:fillRect l="-2164" r="-2128" b="-14253"/>
                </a:stretch>
              </a:blipFill>
            </p:spPr>
            <p:txBody>
              <a:bodyPr/>
              <a:lstStyle/>
              <a:p>
                <a:r>
                  <a:rPr lang="en-US">
                    <a:noFill/>
                  </a:rPr>
                  <a:t> </a:t>
                </a:r>
              </a:p>
            </p:txBody>
          </p:sp>
        </mc:Fallback>
      </mc:AlternateContent>
      <p:sp>
        <p:nvSpPr>
          <p:cNvPr id="11" name="Hộp Văn bản 9">
            <a:extLst>
              <a:ext uri="{FF2B5EF4-FFF2-40B4-BE49-F238E27FC236}">
                <a16:creationId xmlns="" xmlns:a16="http://schemas.microsoft.com/office/drawing/2014/main" id="{C2FD8D26-C3E9-32CA-4807-7020412959CC}"/>
              </a:ext>
            </a:extLst>
          </p:cNvPr>
          <p:cNvSpPr txBox="1"/>
          <p:nvPr/>
        </p:nvSpPr>
        <p:spPr>
          <a:xfrm>
            <a:off x="5379856" y="876300"/>
            <a:ext cx="8162975" cy="1200329"/>
          </a:xfrm>
          <a:prstGeom prst="rect">
            <a:avLst/>
          </a:prstGeom>
          <a:noFill/>
        </p:spPr>
        <p:txBody>
          <a:bodyPr wrap="square" lIns="91359" tIns="45680" rIns="91359" bIns="45680" rtlCol="0">
            <a:spAutoFit/>
          </a:bodyPr>
          <a:lstStyle/>
          <a:p>
            <a:pPr algn="ctr"/>
            <a:r>
              <a:rPr lang="en-US" sz="7200" b="1" dirty="0">
                <a:latin typeface="Arial" panose="020B0604020202020204" pitchFamily="34" charset="0"/>
                <a:cs typeface="Arial" panose="020B0604020202020204" pitchFamily="34" charset="0"/>
              </a:rPr>
              <a:t>KHỞI ĐỘNG</a:t>
            </a:r>
          </a:p>
        </p:txBody>
      </p:sp>
      <p:pic>
        <p:nvPicPr>
          <p:cNvPr id="16"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5805301" y="7342145"/>
            <a:ext cx="1178418" cy="2418395"/>
          </a:xfrm>
          <a:prstGeom prst="rect">
            <a:avLst/>
          </a:prstGeom>
        </p:spPr>
      </p:pic>
      <p:sp>
        <p:nvSpPr>
          <p:cNvPr id="2" name="Rounded Rectangle 1"/>
          <p:cNvSpPr/>
          <p:nvPr/>
        </p:nvSpPr>
        <p:spPr>
          <a:xfrm>
            <a:off x="381000" y="135066"/>
            <a:ext cx="17449800" cy="9656634"/>
          </a:xfrm>
          <a:prstGeom prst="roundRect">
            <a:avLst/>
          </a:prstGeom>
          <a:noFill/>
          <a:ln w="63500" cmpd="thickThi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p:spTree>
    <p:extLst>
      <p:ext uri="{BB962C8B-B14F-4D97-AF65-F5344CB8AC3E}">
        <p14:creationId xmlns:p14="http://schemas.microsoft.com/office/powerpoint/2010/main" val="3322773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a:extLst>
                  <a:ext uri="{FF2B5EF4-FFF2-40B4-BE49-F238E27FC236}">
                    <a16:creationId xmlns="" xmlns:a16="http://schemas.microsoft.com/office/drawing/2014/main" id="{DB1013EC-80F1-09F1-930A-30E59592CF42}"/>
                  </a:ext>
                </a:extLst>
              </p:cNvPr>
              <p:cNvGraphicFramePr>
                <a:graphicFrameLocks noGrp="1"/>
              </p:cNvGraphicFramePr>
              <p:nvPr>
                <p:extLst>
                  <p:ext uri="{D42A27DB-BD31-4B8C-83A1-F6EECF244321}">
                    <p14:modId xmlns:p14="http://schemas.microsoft.com/office/powerpoint/2010/main" val="1971118878"/>
                  </p:ext>
                </p:extLst>
              </p:nvPr>
            </p:nvGraphicFramePr>
            <p:xfrm>
              <a:off x="990600" y="1333500"/>
              <a:ext cx="16306800" cy="8516098"/>
            </p:xfrm>
            <a:graphic>
              <a:graphicData uri="http://schemas.openxmlformats.org/drawingml/2006/table">
                <a:tbl>
                  <a:tblPr firstRow="1" bandRow="1">
                    <a:tableStyleId>{5C22544A-7EE6-4342-B048-85BDC9FD1C3A}</a:tableStyleId>
                  </a:tblPr>
                  <a:tblGrid>
                    <a:gridCol w="13868400">
                      <a:extLst>
                        <a:ext uri="{9D8B030D-6E8A-4147-A177-3AD203B41FA5}">
                          <a16:colId xmlns="" xmlns:a16="http://schemas.microsoft.com/office/drawing/2014/main" val="4010889365"/>
                        </a:ext>
                      </a:extLst>
                    </a:gridCol>
                    <a:gridCol w="2438400">
                      <a:extLst>
                        <a:ext uri="{9D8B030D-6E8A-4147-A177-3AD203B41FA5}">
                          <a16:colId xmlns="" xmlns:a16="http://schemas.microsoft.com/office/drawing/2014/main" val="994648804"/>
                        </a:ext>
                      </a:extLst>
                    </a:gridCol>
                  </a:tblGrid>
                  <a:tr h="738554">
                    <a:tc>
                      <a:txBody>
                        <a:bodyPr/>
                        <a:lstStyle/>
                        <a:p>
                          <a:pPr algn="ctr"/>
                          <a:r>
                            <a:rPr lang="en-US" sz="3500" dirty="0" err="1">
                              <a:latin typeface="Times New Roman" panose="02020603050405020304" pitchFamily="18" charset="0"/>
                              <a:cs typeface="Times New Roman" panose="02020603050405020304" pitchFamily="18" charset="0"/>
                            </a:rPr>
                            <a:t>Nội</a:t>
                          </a:r>
                          <a:r>
                            <a:rPr lang="en-US" sz="3500" dirty="0">
                              <a:latin typeface="Times New Roman" panose="02020603050405020304" pitchFamily="18" charset="0"/>
                              <a:cs typeface="Times New Roman" panose="02020603050405020304" pitchFamily="18" charset="0"/>
                            </a:rPr>
                            <a:t> dung</a:t>
                          </a:r>
                        </a:p>
                      </a:txBody>
                      <a:tcPr/>
                    </a:tc>
                    <a:tc>
                      <a:txBody>
                        <a:bodyPr/>
                        <a:lstStyle/>
                        <a:p>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3851680956"/>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Gọi</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bàng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vuông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phong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ba</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mù</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u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trồng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lần</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lượt</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35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3500" i="1" dirty="0" smtClean="0">
                                  <a:effectLst/>
                                  <a:latin typeface="Cambria Math" panose="02040503050406030204" pitchFamily="18" charset="0"/>
                                  <a:ea typeface="Calibri" panose="020F0502020204030204" pitchFamily="34" charset="0"/>
                                  <a:cs typeface="Arial" panose="020B0604020202020204" pitchFamily="34" charset="0"/>
                                </a:rPr>
                                <m:t>, </m:t>
                              </m:r>
                              <m:r>
                                <a:rPr lang="en-US" sz="3500" i="1" dirty="0" smtClean="0">
                                  <a:effectLst/>
                                  <a:latin typeface="Cambria Math" panose="02040503050406030204" pitchFamily="18" charset="0"/>
                                  <a:ea typeface="Calibri" panose="020F0502020204030204" pitchFamily="34" charset="0"/>
                                  <a:cs typeface="Arial" panose="020B0604020202020204" pitchFamily="34" charset="0"/>
                                </a:rPr>
                                <m:t>𝑦</m:t>
                              </m:r>
                              <m:r>
                                <a:rPr lang="en-US" sz="3500" i="1" dirty="0" smtClean="0">
                                  <a:effectLst/>
                                  <a:latin typeface="Cambria Math" panose="02040503050406030204" pitchFamily="18" charset="0"/>
                                  <a:ea typeface="Calibri" panose="020F0502020204030204" pitchFamily="34" charset="0"/>
                                  <a:cs typeface="Arial" panose="020B0604020202020204" pitchFamily="34" charset="0"/>
                                </a:rPr>
                                <m:t>, </m:t>
                              </m:r>
                              <m:r>
                                <a:rPr lang="en-US" sz="3500" i="1" dirty="0" smtClean="0">
                                  <a:effectLst/>
                                  <a:latin typeface="Cambria Math" panose="02040503050406030204" pitchFamily="18" charset="0"/>
                                  <a:ea typeface="Calibri" panose="020F0502020204030204" pitchFamily="34" charset="0"/>
                                  <a:cs typeface="Arial" panose="020B0604020202020204" pitchFamily="34" charset="0"/>
                                </a:rPr>
                                <m:t>𝑧</m:t>
                              </m:r>
                              <m:r>
                                <a:rPr lang="en-US" sz="3500" i="1" dirty="0" smtClean="0">
                                  <a:effectLst/>
                                  <a:latin typeface="Cambria Math" panose="02040503050406030204" pitchFamily="18" charset="0"/>
                                  <a:ea typeface="Calibri" panose="020F0502020204030204" pitchFamily="34" charset="0"/>
                                  <a:cs typeface="Arial" panose="020B0604020202020204" pitchFamily="34" charset="0"/>
                                </a:rPr>
                                <m:t> </m:t>
                              </m:r>
                            </m:oMath>
                          </a14:m>
                          <a:r>
                            <a:rPr lang="en-US" sz="35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i="1">
                                  <a:effectLst/>
                                  <a:latin typeface="Cambria Math" panose="02040503050406030204" pitchFamily="18" charset="0"/>
                                  <a:ea typeface="Calibri" panose="020F0502020204030204" pitchFamily="34" charset="0"/>
                                  <a:cs typeface="Times New Roman" panose="02020603050405020304" pitchFamily="18" charset="0"/>
                                </a:rPr>
                                <m:t>𝑥</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i="1">
                                  <a:effectLst/>
                                  <a:latin typeface="Cambria Math" panose="02040503050406030204" pitchFamily="18" charset="0"/>
                                  <a:ea typeface="Calibri" panose="020F0502020204030204" pitchFamily="34" charset="0"/>
                                  <a:cs typeface="Times New Roman" panose="02020603050405020304" pitchFamily="18" charset="0"/>
                                </a:rPr>
                                <m:t>𝑦</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i="1">
                                  <a:effectLst/>
                                  <a:latin typeface="Cambria Math" panose="02040503050406030204" pitchFamily="18" charset="0"/>
                                  <a:ea typeface="Calibri" panose="020F0502020204030204" pitchFamily="34" charset="0"/>
                                  <a:cs typeface="Times New Roman" panose="02020603050405020304" pitchFamily="18" charset="0"/>
                                </a:rPr>
                                <m:t>𝑧</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500" i="1">
                                      <a:effectLst/>
                                      <a:latin typeface="Cambria Math"/>
                                      <a:ea typeface="Calibri" panose="020F0502020204030204" pitchFamily="34" charset="0"/>
                                      <a:cs typeface="Times New Roman" panose="02020603050405020304" pitchFamily="18" charset="0"/>
                                    </a:rPr>
                                  </m:ctrlPr>
                                </m:sSupPr>
                                <m:e>
                                  <m:r>
                                    <a:rPr lang="en-US" sz="3500" i="1">
                                      <a:effectLst/>
                                      <a:latin typeface="Cambria Math" panose="02040503050406030204" pitchFamily="18" charset="0"/>
                                      <a:ea typeface="Calibri" panose="020F0502020204030204" pitchFamily="34" charset="0"/>
                                      <a:cs typeface="Times New Roman" panose="02020603050405020304" pitchFamily="18" charset="0"/>
                                    </a:rPr>
                                    <m:t>ℕ</m:t>
                                  </m:r>
                                </m:e>
                                <m:sup>
                                  <m:r>
                                    <a:rPr lang="en-US" sz="3500" i="1">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3500" i="1">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tc>
                    <a:tc>
                      <a:txBody>
                        <a:bodyPr/>
                        <a:lstStyle/>
                        <a:p>
                          <a:r>
                            <a:rPr lang="en-US" sz="3500" dirty="0">
                              <a:latin typeface="Times New Roman" panose="02020603050405020304" pitchFamily="18" charset="0"/>
                              <a:cs typeface="Times New Roman" panose="02020603050405020304" pitchFamily="18" charset="0"/>
                            </a:rPr>
                            <a:t>1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603011247"/>
                      </a:ext>
                    </a:extLst>
                  </a:tr>
                  <a:tr h="8616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3500" dirty="0">
                            <a:effectLst/>
                            <a:latin typeface="Times New Roman" panose="02020603050405020304" pitchFamily="18" charset="0"/>
                            <a:ea typeface="Yu Mincho"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Theo </a:t>
                          </a:r>
                          <a:r>
                            <a:rPr lang="en-US" sz="3500" dirty="0" err="1">
                              <a:effectLst/>
                              <a:latin typeface="Times New Roman" panose="02020603050405020304" pitchFamily="18" charset="0"/>
                              <a:ea typeface="Yu Mincho" panose="02020400000000000000" pitchFamily="18" charset="-128"/>
                              <a:cs typeface="Times New Roman" panose="02020603050405020304" pitchFamily="18" charset="0"/>
                            </a:rPr>
                            <a:t>đề</a:t>
                          </a:r>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a:t>
                          </a:r>
                          <a:r>
                            <a:rPr lang="en-US" sz="3500" dirty="0" err="1">
                              <a:effectLst/>
                              <a:latin typeface="Times New Roman" panose="02020603050405020304" pitchFamily="18" charset="0"/>
                              <a:ea typeface="Yu Mincho" panose="02020400000000000000" pitchFamily="18" charset="-128"/>
                              <a:cs typeface="Times New Roman" panose="02020603050405020304" pitchFamily="18" charset="0"/>
                            </a:rPr>
                            <a:t>bài</a:t>
                          </a:r>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ta </a:t>
                          </a:r>
                          <a:r>
                            <a:rPr lang="en-US" sz="3500" dirty="0" err="1">
                              <a:effectLst/>
                              <a:latin typeface="Times New Roman" panose="02020603050405020304" pitchFamily="18" charset="0"/>
                              <a:ea typeface="Yu Mincho" panose="02020400000000000000" pitchFamily="18" charset="-128"/>
                              <a:cs typeface="Times New Roman" panose="02020603050405020304" pitchFamily="18" charset="0"/>
                            </a:rPr>
                            <a:t>có</a:t>
                          </a:r>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a:t>
                          </a:r>
                          <a:r>
                            <a:rPr lang="en-US" sz="3500" dirty="0" err="1">
                              <a:effectLst/>
                              <a:latin typeface="Times New Roman" panose="02020603050405020304" pitchFamily="18" charset="0"/>
                              <a:ea typeface="Yu Mincho" panose="02020400000000000000" pitchFamily="18" charset="-128"/>
                              <a:cs typeface="Times New Roman" panose="02020603050405020304" pitchFamily="18" charset="0"/>
                            </a:rPr>
                            <a:t>và</a:t>
                          </a:r>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a:t>
                          </a:r>
                          <a14:m>
                            <m:oMath xmlns:m="http://schemas.openxmlformats.org/officeDocument/2006/math">
                              <m:r>
                                <a:rPr lang="en-US" sz="3500" i="1" kern="1200" smtClean="0">
                                  <a:solidFill>
                                    <a:schemeClr val="dk1"/>
                                  </a:solidFill>
                                  <a:effectLst/>
                                  <a:latin typeface="Cambria Math" panose="02040503050406030204" pitchFamily="18" charset="0"/>
                                  <a:ea typeface="+mn-ea"/>
                                  <a:cs typeface="+mn-cs"/>
                                </a:rPr>
                                <m:t>𝑥</m:t>
                              </m:r>
                              <m:r>
                                <a:rPr lang="en-US" sz="3500" i="1" kern="1200" smtClean="0">
                                  <a:solidFill>
                                    <a:schemeClr val="dk1"/>
                                  </a:solidFill>
                                  <a:effectLst/>
                                  <a:latin typeface="Cambria Math" panose="02040503050406030204" pitchFamily="18" charset="0"/>
                                  <a:ea typeface="+mn-ea"/>
                                  <a:cs typeface="+mn-cs"/>
                                </a:rPr>
                                <m:t>+</m:t>
                              </m:r>
                              <m:r>
                                <a:rPr lang="en-US" sz="3500" i="1" kern="1200" smtClean="0">
                                  <a:solidFill>
                                    <a:schemeClr val="dk1"/>
                                  </a:solidFill>
                                  <a:effectLst/>
                                  <a:latin typeface="Cambria Math" panose="02040503050406030204" pitchFamily="18" charset="0"/>
                                  <a:ea typeface="+mn-ea"/>
                                  <a:cs typeface="+mn-cs"/>
                                </a:rPr>
                                <m:t>𝑦</m:t>
                              </m:r>
                              <m:r>
                                <a:rPr lang="en-US" sz="3500" i="1" kern="1200" smtClean="0">
                                  <a:solidFill>
                                    <a:schemeClr val="dk1"/>
                                  </a:solidFill>
                                  <a:effectLst/>
                                  <a:latin typeface="Cambria Math" panose="02040503050406030204" pitchFamily="18" charset="0"/>
                                  <a:ea typeface="+mn-ea"/>
                                  <a:cs typeface="+mn-cs"/>
                                </a:rPr>
                                <m:t>+</m:t>
                              </m:r>
                              <m:r>
                                <a:rPr lang="en-US" sz="3500" i="1" kern="1200" smtClean="0">
                                  <a:solidFill>
                                    <a:schemeClr val="dk1"/>
                                  </a:solidFill>
                                  <a:effectLst/>
                                  <a:latin typeface="Cambria Math" panose="02040503050406030204" pitchFamily="18" charset="0"/>
                                  <a:ea typeface="+mn-ea"/>
                                  <a:cs typeface="+mn-cs"/>
                                </a:rPr>
                                <m:t>𝑧</m:t>
                              </m:r>
                              <m:r>
                                <a:rPr lang="en-US" sz="3500" i="1" kern="1200" smtClean="0">
                                  <a:solidFill>
                                    <a:schemeClr val="dk1"/>
                                  </a:solidFill>
                                  <a:effectLst/>
                                  <a:latin typeface="Cambria Math" panose="02040503050406030204" pitchFamily="18" charset="0"/>
                                  <a:ea typeface="+mn-ea"/>
                                  <a:cs typeface="+mn-cs"/>
                                </a:rPr>
                                <m:t>=36</m:t>
                              </m:r>
                            </m:oMath>
                          </a14:m>
                          <a:endParaRPr lang="en-US" sz="350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350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tc>
                    <a:tc>
                      <a:txBody>
                        <a:bodyPr/>
                        <a:lstStyle/>
                        <a:p>
                          <a:r>
                            <a:rPr lang="en-US" sz="3500" dirty="0">
                              <a:latin typeface="Times New Roman" panose="02020603050405020304" pitchFamily="18" charset="0"/>
                              <a:cs typeface="Times New Roman" panose="02020603050405020304" pitchFamily="18" charset="0"/>
                            </a:rPr>
                            <a:t>2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327406003"/>
                      </a:ext>
                    </a:extLst>
                  </a:tr>
                  <a:tr h="533400">
                    <a:tc>
                      <a:txBody>
                        <a:bodyPr/>
                        <a:lstStyle/>
                        <a:p>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Áp</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dụng</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tính</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chất</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của</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dãy</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tỉ</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số</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bằng</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nhau</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ta </a:t>
                          </a:r>
                          <a:r>
                            <a:rPr lang="en-US" sz="3500" kern="1200" dirty="0" err="1">
                              <a:solidFill>
                                <a:schemeClr val="dk1"/>
                              </a:solidFill>
                              <a:effectLst/>
                              <a:latin typeface="Times New Roman" panose="02020603050405020304" pitchFamily="18" charset="0"/>
                              <a:ea typeface="+mn-ea"/>
                              <a:cs typeface="Times New Roman" panose="02020603050405020304" pitchFamily="18" charset="0"/>
                            </a:rPr>
                            <a:t>có</a:t>
                          </a:r>
                          <a:r>
                            <a:rPr lang="en-US" sz="3500" kern="1200" dirty="0">
                              <a:solidFill>
                                <a:schemeClr val="dk1"/>
                              </a:solidFill>
                              <a:effectLst/>
                              <a:latin typeface="Times New Roman" panose="02020603050405020304" pitchFamily="18" charset="0"/>
                              <a:ea typeface="+mn-ea"/>
                              <a:cs typeface="Times New Roman" panose="02020603050405020304" pitchFamily="18" charset="0"/>
                            </a:rPr>
                            <a:t>: </a:t>
                          </a:r>
                        </a:p>
                        <a:p>
                          <a:pPr/>
                          <a14:m>
                            <m:oMathPara xmlns:m="http://schemas.openxmlformats.org/officeDocument/2006/math">
                              <m:oMathParaPr>
                                <m:jc m:val="centerGroup"/>
                              </m:oMathParaPr>
                              <m:oMath xmlns:m="http://schemas.openxmlformats.org/officeDocument/2006/math">
                                <m:f>
                                  <m:fPr>
                                    <m:ctrlPr>
                                      <a:rPr lang="en-US" sz="3500" i="1" kern="1200">
                                        <a:solidFill>
                                          <a:schemeClr val="dk1"/>
                                        </a:solidFill>
                                        <a:effectLst/>
                                        <a:latin typeface="Cambria Math"/>
                                        <a:ea typeface="+mn-ea"/>
                                        <a:cs typeface="+mn-cs"/>
                                      </a:rPr>
                                    </m:ctrlPr>
                                  </m:fPr>
                                  <m:num>
                                    <m:r>
                                      <a:rPr lang="en-US" sz="3500" i="1" kern="1200">
                                        <a:solidFill>
                                          <a:schemeClr val="dk1"/>
                                        </a:solidFill>
                                        <a:effectLst/>
                                        <a:latin typeface="Cambria Math" panose="02040503050406030204" pitchFamily="18" charset="0"/>
                                        <a:ea typeface="+mn-ea"/>
                                        <a:cs typeface="+mn-cs"/>
                                      </a:rPr>
                                      <m:t>𝑥</m:t>
                                    </m:r>
                                  </m:num>
                                  <m:den>
                                    <m:r>
                                      <a:rPr lang="en-US" sz="3500" kern="1200">
                                        <a:solidFill>
                                          <a:schemeClr val="dk1"/>
                                        </a:solidFill>
                                        <a:effectLst/>
                                        <a:latin typeface="Cambria Math" panose="02040503050406030204" pitchFamily="18" charset="0"/>
                                        <a:ea typeface="+mn-ea"/>
                                        <a:cs typeface="+mn-cs"/>
                                      </a:rPr>
                                      <m:t>5</m:t>
                                    </m:r>
                                  </m:den>
                                </m:f>
                                <m:r>
                                  <a:rPr lang="en-US" sz="3500" kern="1200">
                                    <a:solidFill>
                                      <a:schemeClr val="dk1"/>
                                    </a:solidFill>
                                    <a:effectLst/>
                                    <a:latin typeface="Cambria Math" panose="02040503050406030204" pitchFamily="18" charset="0"/>
                                    <a:ea typeface="+mn-ea"/>
                                    <a:cs typeface="+mn-cs"/>
                                  </a:rPr>
                                  <m:t>=</m:t>
                                </m:r>
                                <m:f>
                                  <m:fPr>
                                    <m:ctrlPr>
                                      <a:rPr lang="en-US" sz="3500" i="1" kern="1200">
                                        <a:solidFill>
                                          <a:schemeClr val="dk1"/>
                                        </a:solidFill>
                                        <a:effectLst/>
                                        <a:latin typeface="Cambria Math"/>
                                        <a:ea typeface="+mn-ea"/>
                                        <a:cs typeface="+mn-cs"/>
                                      </a:rPr>
                                    </m:ctrlPr>
                                  </m:fPr>
                                  <m:num>
                                    <m:r>
                                      <a:rPr lang="en-US" sz="3500" i="1" kern="1200">
                                        <a:solidFill>
                                          <a:schemeClr val="dk1"/>
                                        </a:solidFill>
                                        <a:effectLst/>
                                        <a:latin typeface="Cambria Math" panose="02040503050406030204" pitchFamily="18" charset="0"/>
                                        <a:ea typeface="+mn-ea"/>
                                        <a:cs typeface="+mn-cs"/>
                                      </a:rPr>
                                      <m:t>𝑦</m:t>
                                    </m:r>
                                  </m:num>
                                  <m:den>
                                    <m:r>
                                      <a:rPr lang="en-US" sz="3500" kern="1200">
                                        <a:solidFill>
                                          <a:schemeClr val="dk1"/>
                                        </a:solidFill>
                                        <a:effectLst/>
                                        <a:latin typeface="Cambria Math" panose="02040503050406030204" pitchFamily="18" charset="0"/>
                                        <a:ea typeface="+mn-ea"/>
                                        <a:cs typeface="+mn-cs"/>
                                      </a:rPr>
                                      <m:t>4</m:t>
                                    </m:r>
                                  </m:den>
                                </m:f>
                                <m:r>
                                  <a:rPr lang="en-US" sz="3500" kern="1200">
                                    <a:solidFill>
                                      <a:schemeClr val="dk1"/>
                                    </a:solidFill>
                                    <a:effectLst/>
                                    <a:latin typeface="Cambria Math" panose="02040503050406030204" pitchFamily="18" charset="0"/>
                                    <a:ea typeface="+mn-ea"/>
                                    <a:cs typeface="+mn-cs"/>
                                  </a:rPr>
                                  <m:t>=</m:t>
                                </m:r>
                                <m:f>
                                  <m:fPr>
                                    <m:ctrlPr>
                                      <a:rPr lang="en-US" sz="3500" i="1" kern="1200">
                                        <a:solidFill>
                                          <a:schemeClr val="dk1"/>
                                        </a:solidFill>
                                        <a:effectLst/>
                                        <a:latin typeface="Cambria Math"/>
                                        <a:ea typeface="+mn-ea"/>
                                        <a:cs typeface="+mn-cs"/>
                                      </a:rPr>
                                    </m:ctrlPr>
                                  </m:fPr>
                                  <m:num>
                                    <m:r>
                                      <a:rPr lang="en-US" sz="3500" i="1" kern="1200">
                                        <a:solidFill>
                                          <a:schemeClr val="dk1"/>
                                        </a:solidFill>
                                        <a:effectLst/>
                                        <a:latin typeface="Cambria Math" panose="02040503050406030204" pitchFamily="18" charset="0"/>
                                        <a:ea typeface="+mn-ea"/>
                                        <a:cs typeface="+mn-cs"/>
                                      </a:rPr>
                                      <m:t>𝑧</m:t>
                                    </m:r>
                                  </m:num>
                                  <m:den>
                                    <m:r>
                                      <a:rPr lang="en-US" sz="3500" kern="1200">
                                        <a:solidFill>
                                          <a:schemeClr val="dk1"/>
                                        </a:solidFill>
                                        <a:effectLst/>
                                        <a:latin typeface="Cambria Math" panose="02040503050406030204" pitchFamily="18" charset="0"/>
                                        <a:ea typeface="+mn-ea"/>
                                        <a:cs typeface="+mn-cs"/>
                                      </a:rPr>
                                      <m:t>3</m:t>
                                    </m:r>
                                  </m:den>
                                </m:f>
                                <m:r>
                                  <a:rPr lang="en-US" sz="3500" kern="1200">
                                    <a:solidFill>
                                      <a:schemeClr val="dk1"/>
                                    </a:solidFill>
                                    <a:effectLst/>
                                    <a:latin typeface="Cambria Math" panose="02040503050406030204" pitchFamily="18" charset="0"/>
                                    <a:ea typeface="+mn-ea"/>
                                    <a:cs typeface="+mn-cs"/>
                                  </a:rPr>
                                  <m:t>=</m:t>
                                </m:r>
                                <m:f>
                                  <m:fPr>
                                    <m:ctrlPr>
                                      <a:rPr lang="en-US" sz="3500" i="1" kern="1200">
                                        <a:solidFill>
                                          <a:schemeClr val="dk1"/>
                                        </a:solidFill>
                                        <a:effectLst/>
                                        <a:latin typeface="Cambria Math"/>
                                        <a:ea typeface="+mn-ea"/>
                                        <a:cs typeface="+mn-cs"/>
                                      </a:rPr>
                                    </m:ctrlPr>
                                  </m:fPr>
                                  <m:num>
                                    <m:r>
                                      <a:rPr lang="en-US" sz="3500" i="1" kern="1200">
                                        <a:solidFill>
                                          <a:schemeClr val="dk1"/>
                                        </a:solidFill>
                                        <a:effectLst/>
                                        <a:latin typeface="Cambria Math" panose="02040503050406030204" pitchFamily="18" charset="0"/>
                                        <a:ea typeface="+mn-ea"/>
                                        <a:cs typeface="+mn-cs"/>
                                      </a:rPr>
                                      <m:t>𝑥</m:t>
                                    </m:r>
                                    <m:r>
                                      <a:rPr lang="en-US" sz="3500" i="1" kern="1200">
                                        <a:solidFill>
                                          <a:schemeClr val="dk1"/>
                                        </a:solidFill>
                                        <a:effectLst/>
                                        <a:latin typeface="Cambria Math" panose="02040503050406030204" pitchFamily="18" charset="0"/>
                                        <a:ea typeface="+mn-ea"/>
                                        <a:cs typeface="+mn-cs"/>
                                      </a:rPr>
                                      <m:t>+</m:t>
                                    </m:r>
                                    <m:r>
                                      <a:rPr lang="en-US" sz="3500" i="1" kern="1200">
                                        <a:solidFill>
                                          <a:schemeClr val="dk1"/>
                                        </a:solidFill>
                                        <a:effectLst/>
                                        <a:latin typeface="Cambria Math" panose="02040503050406030204" pitchFamily="18" charset="0"/>
                                        <a:ea typeface="+mn-ea"/>
                                        <a:cs typeface="+mn-cs"/>
                                      </a:rPr>
                                      <m:t>𝑦</m:t>
                                    </m:r>
                                    <m:r>
                                      <a:rPr lang="en-US" sz="3500" i="1" kern="1200">
                                        <a:solidFill>
                                          <a:schemeClr val="dk1"/>
                                        </a:solidFill>
                                        <a:effectLst/>
                                        <a:latin typeface="Cambria Math" panose="02040503050406030204" pitchFamily="18" charset="0"/>
                                        <a:ea typeface="+mn-ea"/>
                                        <a:cs typeface="+mn-cs"/>
                                      </a:rPr>
                                      <m:t>+</m:t>
                                    </m:r>
                                    <m:r>
                                      <a:rPr lang="en-US" sz="3500" i="1" kern="1200">
                                        <a:solidFill>
                                          <a:schemeClr val="dk1"/>
                                        </a:solidFill>
                                        <a:effectLst/>
                                        <a:latin typeface="Cambria Math" panose="02040503050406030204" pitchFamily="18" charset="0"/>
                                        <a:ea typeface="+mn-ea"/>
                                        <a:cs typeface="+mn-cs"/>
                                      </a:rPr>
                                      <m:t>𝑧</m:t>
                                    </m:r>
                                  </m:num>
                                  <m:den>
                                    <m:r>
                                      <a:rPr lang="en-US" sz="3500" kern="1200">
                                        <a:solidFill>
                                          <a:schemeClr val="dk1"/>
                                        </a:solidFill>
                                        <a:effectLst/>
                                        <a:latin typeface="Cambria Math" panose="02040503050406030204" pitchFamily="18" charset="0"/>
                                        <a:ea typeface="+mn-ea"/>
                                        <a:cs typeface="+mn-cs"/>
                                      </a:rPr>
                                      <m:t>5+4+3</m:t>
                                    </m:r>
                                  </m:den>
                                </m:f>
                                <m:r>
                                  <a:rPr lang="en-US" sz="3500" kern="1200">
                                    <a:solidFill>
                                      <a:schemeClr val="dk1"/>
                                    </a:solidFill>
                                    <a:effectLst/>
                                    <a:latin typeface="Cambria Math" panose="02040503050406030204" pitchFamily="18" charset="0"/>
                                    <a:ea typeface="+mn-ea"/>
                                    <a:cs typeface="+mn-cs"/>
                                  </a:rPr>
                                  <m:t>=</m:t>
                                </m:r>
                                <m:f>
                                  <m:fPr>
                                    <m:ctrlPr>
                                      <a:rPr lang="en-US" sz="3500" i="1" kern="1200">
                                        <a:solidFill>
                                          <a:schemeClr val="dk1"/>
                                        </a:solidFill>
                                        <a:effectLst/>
                                        <a:latin typeface="Cambria Math"/>
                                        <a:ea typeface="+mn-ea"/>
                                        <a:cs typeface="+mn-cs"/>
                                      </a:rPr>
                                    </m:ctrlPr>
                                  </m:fPr>
                                  <m:num>
                                    <m:r>
                                      <a:rPr lang="en-US" sz="3500" kern="1200">
                                        <a:solidFill>
                                          <a:schemeClr val="dk1"/>
                                        </a:solidFill>
                                        <a:effectLst/>
                                        <a:latin typeface="Cambria Math" panose="02040503050406030204" pitchFamily="18" charset="0"/>
                                        <a:ea typeface="+mn-ea"/>
                                        <a:cs typeface="+mn-cs"/>
                                      </a:rPr>
                                      <m:t>36</m:t>
                                    </m:r>
                                  </m:num>
                                  <m:den>
                                    <m:r>
                                      <a:rPr lang="en-US" sz="3500" kern="1200">
                                        <a:solidFill>
                                          <a:schemeClr val="dk1"/>
                                        </a:solidFill>
                                        <a:effectLst/>
                                        <a:latin typeface="Cambria Math" panose="02040503050406030204" pitchFamily="18" charset="0"/>
                                        <a:ea typeface="+mn-ea"/>
                                        <a:cs typeface="+mn-cs"/>
                                      </a:rPr>
                                      <m:t>12</m:t>
                                    </m:r>
                                  </m:den>
                                </m:f>
                                <m:r>
                                  <a:rPr lang="en-US" sz="3500" kern="1200">
                                    <a:solidFill>
                                      <a:schemeClr val="dk1"/>
                                    </a:solidFill>
                                    <a:effectLst/>
                                    <a:latin typeface="Cambria Math" panose="02040503050406030204" pitchFamily="18" charset="0"/>
                                    <a:ea typeface="+mn-ea"/>
                                    <a:cs typeface="+mn-cs"/>
                                  </a:rPr>
                                  <m:t>=3</m:t>
                                </m:r>
                              </m:oMath>
                            </m:oMathPara>
                          </a14:m>
                          <a:endParaRPr lang="en-US" sz="3500"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US" sz="3500" dirty="0">
                            <a:latin typeface="Times New Roman" panose="02020603050405020304" pitchFamily="18" charset="0"/>
                            <a:cs typeface="Times New Roman" panose="02020603050405020304" pitchFamily="18" charset="0"/>
                          </a:endParaRPr>
                        </a:p>
                      </a:txBody>
                      <a:tcPr/>
                    </a:tc>
                    <a:tc>
                      <a:txBody>
                        <a:bodyPr/>
                        <a:lstStyle/>
                        <a:p>
                          <a:r>
                            <a:rPr lang="en-US" sz="3500" dirty="0">
                              <a:latin typeface="Times New Roman" panose="02020603050405020304" pitchFamily="18" charset="0"/>
                              <a:cs typeface="Times New Roman" panose="02020603050405020304" pitchFamily="18" charset="0"/>
                            </a:rPr>
                            <a:t>1,5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398412554"/>
                      </a:ext>
                    </a:extLst>
                  </a:tr>
                  <a:tr h="533400">
                    <a:tc>
                      <a:txBody>
                        <a:bodyPr/>
                        <a:lstStyle/>
                        <a:p>
                          <a:r>
                            <a:rPr lang="nl-NL" sz="35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r>
                            <a:rPr lang="nl-NL" sz="35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nl-NL" sz="3500" dirty="0">
                              <a:latin typeface="Times New Roman" panose="02020603050405020304" pitchFamily="18" charset="0"/>
                              <a:ea typeface="Calibri" panose="020F0502020204030204" pitchFamily="34" charset="0"/>
                              <a:cs typeface="Times New Roman" panose="02020603050405020304" pitchFamily="18" charset="0"/>
                            </a:rPr>
                            <a:t>Suy ra:</a:t>
                          </a:r>
                          <a:r>
                            <a:rPr lang="en-US" sz="3500" dirty="0">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3500" i="1">
                                  <a:effectLst/>
                                  <a:latin typeface="Cambria Math" panose="02040503050406030204" pitchFamily="18" charset="0"/>
                                  <a:ea typeface="Calibri" panose="020F0502020204030204" pitchFamily="34" charset="0"/>
                                  <a:cs typeface="Times New Roman" panose="02020603050405020304" pitchFamily="18" charset="0"/>
                                </a:rPr>
                                <m:t>𝑥</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b="0" i="0" smtClean="0">
                                  <a:effectLst/>
                                  <a:latin typeface="Cambria Math" panose="02040503050406030204" pitchFamily="18" charset="0"/>
                                  <a:ea typeface="Calibri" panose="020F0502020204030204" pitchFamily="34" charset="0"/>
                                  <a:cs typeface="Times New Roman" panose="02020603050405020304" pitchFamily="18" charset="0"/>
                                </a:rPr>
                                <m:t>5.3</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b="0" i="0" smtClean="0">
                                  <a:effectLst/>
                                  <a:latin typeface="Cambria Math" panose="02040503050406030204" pitchFamily="18" charset="0"/>
                                  <a:ea typeface="Calibri" panose="020F0502020204030204" pitchFamily="34" charset="0"/>
                                  <a:cs typeface="Times New Roman" panose="02020603050405020304" pitchFamily="18" charset="0"/>
                                </a:rPr>
                                <m:t>15 </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i="1">
                                  <a:effectLst/>
                                  <a:latin typeface="Cambria Math" panose="02040503050406030204" pitchFamily="18" charset="0"/>
                                  <a:ea typeface="Calibri" panose="020F0502020204030204" pitchFamily="34" charset="0"/>
                                  <a:cs typeface="Times New Roman" panose="02020603050405020304" pitchFamily="18" charset="0"/>
                                </a:rPr>
                                <m:t>𝑦</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b="0" i="0" smtClean="0">
                                  <a:effectLst/>
                                  <a:latin typeface="Cambria Math" panose="02040503050406030204" pitchFamily="18" charset="0"/>
                                  <a:ea typeface="Calibri" panose="020F0502020204030204" pitchFamily="34" charset="0"/>
                                  <a:cs typeface="Times New Roman" panose="02020603050405020304" pitchFamily="18" charset="0"/>
                                </a:rPr>
                                <m:t>4.3 </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b="0" i="0" smtClean="0">
                                  <a:effectLst/>
                                  <a:latin typeface="Cambria Math" panose="02040503050406030204" pitchFamily="18" charset="0"/>
                                  <a:ea typeface="Calibri" panose="020F0502020204030204" pitchFamily="34" charset="0"/>
                                  <a:cs typeface="Times New Roman" panose="02020603050405020304" pitchFamily="18" charset="0"/>
                                </a:rPr>
                                <m:t>12</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3500" dirty="0">
                              <a:effectLst/>
                              <a:latin typeface="Times New Roman" panose="02020603050405020304" pitchFamily="18" charset="0"/>
                              <a:ea typeface="Yu Mincho" panose="02020400000000000000" pitchFamily="18" charset="-128"/>
                              <a:cs typeface="Times New Roman" panose="02020603050405020304" pitchFamily="18" charset="0"/>
                            </a:rPr>
                            <a:t> </a:t>
                          </a:r>
                          <a14:m>
                            <m:oMath xmlns:m="http://schemas.openxmlformats.org/officeDocument/2006/math">
                              <m:r>
                                <a:rPr lang="en-US" sz="3500" i="1">
                                  <a:effectLst/>
                                  <a:latin typeface="Cambria Math" panose="02040503050406030204" pitchFamily="18" charset="0"/>
                                  <a:ea typeface="Calibri" panose="020F0502020204030204" pitchFamily="34" charset="0"/>
                                  <a:cs typeface="Times New Roman" panose="02020603050405020304" pitchFamily="18" charset="0"/>
                                </a:rPr>
                                <m:t>𝑧</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b="0" i="0" smtClean="0">
                                  <a:effectLst/>
                                  <a:latin typeface="Cambria Math" panose="02040503050406030204" pitchFamily="18" charset="0"/>
                                  <a:ea typeface="Calibri" panose="020F0502020204030204" pitchFamily="34" charset="0"/>
                                  <a:cs typeface="Times New Roman" panose="02020603050405020304" pitchFamily="18" charset="0"/>
                                </a:rPr>
                                <m:t>3.3</m:t>
                              </m:r>
                              <m:r>
                                <a:rPr lang="en-US" sz="3500">
                                  <a:effectLst/>
                                  <a:latin typeface="Cambria Math" panose="02040503050406030204" pitchFamily="18" charset="0"/>
                                  <a:ea typeface="Calibri" panose="020F0502020204030204" pitchFamily="34" charset="0"/>
                                  <a:cs typeface="Times New Roman" panose="02020603050405020304" pitchFamily="18" charset="0"/>
                                </a:rPr>
                                <m:t>=</m:t>
                              </m:r>
                              <m:r>
                                <a:rPr lang="en-US" sz="3500" b="0" i="0" smtClean="0">
                                  <a:effectLst/>
                                  <a:latin typeface="Cambria Math" panose="02040503050406030204" pitchFamily="18" charset="0"/>
                                  <a:ea typeface="Calibri" panose="020F0502020204030204" pitchFamily="34" charset="0"/>
                                  <a:cs typeface="Times New Roman" panose="02020603050405020304" pitchFamily="18" charset="0"/>
                                </a:rPr>
                                <m:t>9</m:t>
                              </m:r>
                            </m:oMath>
                          </a14:m>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5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thỏa</a:t>
                          </a:r>
                          <a:r>
                            <a:rPr lang="en-US" sz="35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mãn</a:t>
                          </a:r>
                          <a:r>
                            <a:rPr lang="en-US" sz="35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3500" dirty="0">
                              <a:effectLst/>
                              <a:latin typeface="Times New Roman" panose="02020603050405020304" pitchFamily="18" charset="0"/>
                              <a:ea typeface="Calibri" panose="020F0502020204030204" pitchFamily="34" charset="0"/>
                              <a:cs typeface="Times New Roman" panose="02020603050405020304" pitchFamily="18" charset="0"/>
                            </a:rPr>
                          </a:b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3500" dirty="0">
                              <a:effectLst/>
                              <a:latin typeface="Times New Roman" panose="02020603050405020304" pitchFamily="18" charset="0"/>
                              <a:ea typeface="Calibri" panose="020F0502020204030204" pitchFamily="34" charset="0"/>
                              <a:cs typeface="Times New Roman" panose="02020603050405020304" pitchFamily="18" charset="0"/>
                            </a:rPr>
                          </a:b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Vậy</a:t>
                          </a:r>
                          <a:r>
                            <a:rPr lang="en-US" sz="3500" baseline="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bàng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vuông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phong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ba</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mù</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u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trồng</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lần</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lượt</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15;</a:t>
                          </a:r>
                          <a:r>
                            <a:rPr lang="en-US" sz="3500" baseline="0" dirty="0">
                              <a:effectLst/>
                              <a:latin typeface="Times New Roman" panose="02020603050405020304" pitchFamily="18" charset="0"/>
                              <a:ea typeface="Calibri" panose="020F0502020204030204" pitchFamily="34" charset="0"/>
                              <a:cs typeface="Times New Roman" panose="02020603050405020304" pitchFamily="18" charset="0"/>
                            </a:rPr>
                            <a:t> 12; 9</a:t>
                          </a:r>
                          <a14:m>
                            <m:oMath xmlns:m="http://schemas.openxmlformats.org/officeDocument/2006/math">
                              <m:r>
                                <a:rPr lang="en-US" sz="3500" i="1" dirty="0" smtClean="0">
                                  <a:effectLst/>
                                  <a:latin typeface="Cambria Math" panose="02040503050406030204" pitchFamily="18" charset="0"/>
                                  <a:ea typeface="Calibri" panose="020F0502020204030204" pitchFamily="34" charset="0"/>
                                  <a:cs typeface="Arial" panose="020B0604020202020204" pitchFamily="34" charset="0"/>
                                </a:rPr>
                                <m:t> </m:t>
                              </m:r>
                            </m:oMath>
                          </a14:m>
                          <a:r>
                            <a:rPr lang="en-US" sz="35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3500" dirty="0" err="1">
                              <a:effectLst/>
                              <a:latin typeface="Times New Roman" panose="02020603050405020304" pitchFamily="18" charset="0"/>
                              <a:ea typeface="Calibri" panose="020F0502020204030204" pitchFamily="34" charset="0"/>
                              <a:cs typeface="Times New Roman" panose="02020603050405020304" pitchFamily="18" charset="0"/>
                            </a:rPr>
                            <a:t>cây</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3500" dirty="0">
                            <a:latin typeface="Times New Roman" panose="02020603050405020304" pitchFamily="18" charset="0"/>
                            <a:cs typeface="Times New Roman" panose="02020603050405020304" pitchFamily="18" charset="0"/>
                          </a:endParaRPr>
                        </a:p>
                      </a:txBody>
                      <a:tcPr/>
                    </a:tc>
                    <a:tc>
                      <a:txBody>
                        <a:bodyPr/>
                        <a:lstStyle/>
                        <a:p>
                          <a:r>
                            <a:rPr lang="en-US" sz="3500" dirty="0">
                              <a:latin typeface="Times New Roman" panose="02020603050405020304" pitchFamily="18" charset="0"/>
                              <a:cs typeface="Times New Roman" panose="02020603050405020304" pitchFamily="18" charset="0"/>
                            </a:rPr>
                            <a:t>1,5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p>
                          <a:endParaRPr lang="en-US" sz="3500" dirty="0">
                            <a:latin typeface="Times New Roman" panose="02020603050405020304" pitchFamily="18" charset="0"/>
                            <a:cs typeface="Times New Roman" panose="02020603050405020304" pitchFamily="18" charset="0"/>
                          </a:endParaRPr>
                        </a:p>
                        <a:p>
                          <a:r>
                            <a:rPr lang="en-US" sz="3500" dirty="0">
                              <a:latin typeface="Times New Roman" panose="02020603050405020304" pitchFamily="18" charset="0"/>
                              <a:cs typeface="Times New Roman" panose="02020603050405020304" pitchFamily="18" charset="0"/>
                            </a:rPr>
                            <a:t>1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157908645"/>
                      </a:ext>
                    </a:extLst>
                  </a:tr>
                </a:tbl>
              </a:graphicData>
            </a:graphic>
          </p:graphicFrame>
        </mc:Choice>
        <mc:Fallback xmlns="">
          <p:graphicFrame>
            <p:nvGraphicFramePr>
              <p:cNvPr id="2" name="Table 1">
                <a:extLst>
                  <a:ext uri="{FF2B5EF4-FFF2-40B4-BE49-F238E27FC236}">
                    <a16:creationId xmlns:a16="http://schemas.microsoft.com/office/drawing/2014/main" id="{DB1013EC-80F1-09F1-930A-30E59592CF42}"/>
                  </a:ext>
                </a:extLst>
              </p:cNvPr>
              <p:cNvGraphicFramePr>
                <a:graphicFrameLocks noGrp="1"/>
              </p:cNvGraphicFramePr>
              <p:nvPr>
                <p:extLst>
                  <p:ext uri="{D42A27DB-BD31-4B8C-83A1-F6EECF244321}">
                    <p14:modId xmlns:p14="http://schemas.microsoft.com/office/powerpoint/2010/main" val="958690898"/>
                  </p:ext>
                </p:extLst>
              </p:nvPr>
            </p:nvGraphicFramePr>
            <p:xfrm>
              <a:off x="990600" y="1333500"/>
              <a:ext cx="16306800" cy="8516098"/>
            </p:xfrm>
            <a:graphic>
              <a:graphicData uri="http://schemas.openxmlformats.org/drawingml/2006/table">
                <a:tbl>
                  <a:tblPr firstRow="1" bandRow="1">
                    <a:tableStyleId>{5C22544A-7EE6-4342-B048-85BDC9FD1C3A}</a:tableStyleId>
                  </a:tblPr>
                  <a:tblGrid>
                    <a:gridCol w="13868400">
                      <a:extLst>
                        <a:ext uri="{9D8B030D-6E8A-4147-A177-3AD203B41FA5}">
                          <a16:colId xmlns:a16="http://schemas.microsoft.com/office/drawing/2014/main" val="4010889365"/>
                        </a:ext>
                      </a:extLst>
                    </a:gridCol>
                    <a:gridCol w="2438400">
                      <a:extLst>
                        <a:ext uri="{9D8B030D-6E8A-4147-A177-3AD203B41FA5}">
                          <a16:colId xmlns:a16="http://schemas.microsoft.com/office/drawing/2014/main" val="994648804"/>
                        </a:ext>
                      </a:extLst>
                    </a:gridCol>
                  </a:tblGrid>
                  <a:tr h="738554">
                    <a:tc>
                      <a:txBody>
                        <a:bodyPr/>
                        <a:lstStyle/>
                        <a:p>
                          <a:pPr algn="ctr"/>
                          <a:r>
                            <a:rPr lang="en-US" sz="3500" dirty="0" err="1">
                              <a:latin typeface="Times New Roman" panose="02020603050405020304" pitchFamily="18" charset="0"/>
                              <a:cs typeface="Times New Roman" panose="02020603050405020304" pitchFamily="18" charset="0"/>
                            </a:rPr>
                            <a:t>Nội</a:t>
                          </a:r>
                          <a:r>
                            <a:rPr lang="en-US" sz="3500" dirty="0">
                              <a:latin typeface="Times New Roman" panose="02020603050405020304" pitchFamily="18" charset="0"/>
                              <a:cs typeface="Times New Roman" panose="02020603050405020304" pitchFamily="18" charset="0"/>
                            </a:rPr>
                            <a:t> dung</a:t>
                          </a:r>
                        </a:p>
                      </a:txBody>
                      <a:tcPr/>
                    </a:tc>
                    <a:tc>
                      <a:txBody>
                        <a:bodyPr/>
                        <a:lstStyle/>
                        <a:p>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51680956"/>
                      </a:ext>
                    </a:extLst>
                  </a:tr>
                  <a:tr h="1158240">
                    <a:tc>
                      <a:txBody>
                        <a:bodyPr/>
                        <a:lstStyle/>
                        <a:p>
                          <a:endParaRPr lang="en-US"/>
                        </a:p>
                      </a:txBody>
                      <a:tcPr>
                        <a:blipFill>
                          <a:blip r:embed="rId3"/>
                          <a:stretch>
                            <a:fillRect l="-44" t="-71579" r="-17750" b="-591579"/>
                          </a:stretch>
                        </a:blipFill>
                      </a:tcPr>
                    </a:tc>
                    <a:tc>
                      <a:txBody>
                        <a:bodyPr/>
                        <a:lstStyle/>
                        <a:p>
                          <a:r>
                            <a:rPr lang="en-US" sz="3500" dirty="0">
                              <a:latin typeface="Times New Roman" panose="02020603050405020304" pitchFamily="18" charset="0"/>
                              <a:cs typeface="Times New Roman" panose="02020603050405020304" pitchFamily="18" charset="0"/>
                            </a:rPr>
                            <a:t>1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03011247"/>
                      </a:ext>
                    </a:extLst>
                  </a:tr>
                  <a:tr h="2225040">
                    <a:tc>
                      <a:txBody>
                        <a:bodyPr/>
                        <a:lstStyle/>
                        <a:p>
                          <a:endParaRPr lang="en-US"/>
                        </a:p>
                      </a:txBody>
                      <a:tcPr>
                        <a:blipFill>
                          <a:blip r:embed="rId3"/>
                          <a:stretch>
                            <a:fillRect l="-44" t="-89071" r="-17750" b="-207104"/>
                          </a:stretch>
                        </a:blipFill>
                      </a:tcPr>
                    </a:tc>
                    <a:tc>
                      <a:txBody>
                        <a:bodyPr/>
                        <a:lstStyle/>
                        <a:p>
                          <a:r>
                            <a:rPr lang="en-US" sz="3500" dirty="0">
                              <a:latin typeface="Times New Roman" panose="02020603050405020304" pitchFamily="18" charset="0"/>
                              <a:cs typeface="Times New Roman" panose="02020603050405020304" pitchFamily="18" charset="0"/>
                            </a:rPr>
                            <a:t>2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27406003"/>
                      </a:ext>
                    </a:extLst>
                  </a:tr>
                  <a:tr h="2169224">
                    <a:tc>
                      <a:txBody>
                        <a:bodyPr/>
                        <a:lstStyle/>
                        <a:p>
                          <a:endParaRPr lang="en-US"/>
                        </a:p>
                      </a:txBody>
                      <a:tcPr>
                        <a:blipFill>
                          <a:blip r:embed="rId3"/>
                          <a:stretch>
                            <a:fillRect l="-44" t="-194382" r="-17750" b="-112921"/>
                          </a:stretch>
                        </a:blipFill>
                      </a:tcPr>
                    </a:tc>
                    <a:tc>
                      <a:txBody>
                        <a:bodyPr/>
                        <a:lstStyle/>
                        <a:p>
                          <a:r>
                            <a:rPr lang="en-US" sz="3500" dirty="0">
                              <a:latin typeface="Times New Roman" panose="02020603050405020304" pitchFamily="18" charset="0"/>
                              <a:cs typeface="Times New Roman" panose="02020603050405020304" pitchFamily="18" charset="0"/>
                            </a:rPr>
                            <a:t>1,5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98412554"/>
                      </a:ext>
                    </a:extLst>
                  </a:tr>
                  <a:tr h="2225040">
                    <a:tc>
                      <a:txBody>
                        <a:bodyPr/>
                        <a:lstStyle/>
                        <a:p>
                          <a:endParaRPr lang="en-US"/>
                        </a:p>
                      </a:txBody>
                      <a:tcPr>
                        <a:blipFill>
                          <a:blip r:embed="rId3"/>
                          <a:stretch>
                            <a:fillRect l="-44" t="-287123" r="-17750" b="-10137"/>
                          </a:stretch>
                        </a:blipFill>
                      </a:tcPr>
                    </a:tc>
                    <a:tc>
                      <a:txBody>
                        <a:bodyPr/>
                        <a:lstStyle/>
                        <a:p>
                          <a:r>
                            <a:rPr lang="en-US" sz="3500" dirty="0">
                              <a:latin typeface="Times New Roman" panose="02020603050405020304" pitchFamily="18" charset="0"/>
                              <a:cs typeface="Times New Roman" panose="02020603050405020304" pitchFamily="18" charset="0"/>
                            </a:rPr>
                            <a:t>1,5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p>
                          <a:endParaRPr lang="en-US" sz="3500" dirty="0">
                            <a:latin typeface="Times New Roman" panose="02020603050405020304" pitchFamily="18" charset="0"/>
                            <a:cs typeface="Times New Roman" panose="02020603050405020304" pitchFamily="18" charset="0"/>
                          </a:endParaRPr>
                        </a:p>
                        <a:p>
                          <a:r>
                            <a:rPr lang="en-US" sz="3500" dirty="0">
                              <a:latin typeface="Times New Roman" panose="02020603050405020304" pitchFamily="18" charset="0"/>
                              <a:cs typeface="Times New Roman" panose="02020603050405020304" pitchFamily="18" charset="0"/>
                            </a:rPr>
                            <a:t>1 </a:t>
                          </a:r>
                          <a:r>
                            <a:rPr lang="en-US" sz="3500" dirty="0" err="1">
                              <a:latin typeface="Times New Roman" panose="02020603050405020304" pitchFamily="18" charset="0"/>
                              <a:cs typeface="Times New Roman" panose="02020603050405020304" pitchFamily="18" charset="0"/>
                            </a:rPr>
                            <a:t>điểm</a:t>
                          </a:r>
                          <a:endParaRPr lang="en-US" sz="35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57908645"/>
                      </a:ext>
                    </a:extLst>
                  </a:tr>
                </a:tbl>
              </a:graphicData>
            </a:graphic>
          </p:graphicFrame>
        </mc:Fallback>
      </mc:AlternateContent>
      <p:graphicFrame>
        <p:nvGraphicFramePr>
          <p:cNvPr id="3" name="Object 2">
            <a:extLst>
              <a:ext uri="{FF2B5EF4-FFF2-40B4-BE49-F238E27FC236}">
                <a16:creationId xmlns="" xmlns:a16="http://schemas.microsoft.com/office/drawing/2014/main" id="{188A8D78-4F5A-06F9-D023-FD49B2BE9D3F}"/>
              </a:ext>
            </a:extLst>
          </p:cNvPr>
          <p:cNvGraphicFramePr>
            <a:graphicFrameLocks noChangeAspect="1"/>
          </p:cNvGraphicFramePr>
          <p:nvPr>
            <p:extLst>
              <p:ext uri="{D42A27DB-BD31-4B8C-83A1-F6EECF244321}">
                <p14:modId xmlns:p14="http://schemas.microsoft.com/office/powerpoint/2010/main" val="2015743509"/>
              </p:ext>
            </p:extLst>
          </p:nvPr>
        </p:nvGraphicFramePr>
        <p:xfrm>
          <a:off x="4876800" y="3086100"/>
          <a:ext cx="2544763" cy="1552575"/>
        </p:xfrm>
        <a:graphic>
          <a:graphicData uri="http://schemas.openxmlformats.org/presentationml/2006/ole">
            <mc:AlternateContent xmlns:mc="http://schemas.openxmlformats.org/markup-compatibility/2006">
              <mc:Choice xmlns:v="urn:schemas-microsoft-com:vml" Requires="v">
                <p:oleObj spid="_x0000_s2052" name="Equation" r:id="rId4" imgW="2545101" imgH="1553103" progId="Equation.DSMT4">
                  <p:embed/>
                </p:oleObj>
              </mc:Choice>
              <mc:Fallback>
                <p:oleObj name="Equation" r:id="rId4" imgW="2545101" imgH="1553103" progId="Equation.DSMT4">
                  <p:embed/>
                  <p:pic>
                    <p:nvPicPr>
                      <p:cNvPr id="0" name=""/>
                      <p:cNvPicPr/>
                      <p:nvPr/>
                    </p:nvPicPr>
                    <p:blipFill>
                      <a:blip r:embed="rId5"/>
                      <a:stretch>
                        <a:fillRect/>
                      </a:stretch>
                    </p:blipFill>
                    <p:spPr>
                      <a:xfrm>
                        <a:off x="4876800" y="3086100"/>
                        <a:ext cx="2544763" cy="1552575"/>
                      </a:xfrm>
                      <a:prstGeom prst="rect">
                        <a:avLst/>
                      </a:prstGeom>
                    </p:spPr>
                  </p:pic>
                </p:oleObj>
              </mc:Fallback>
            </mc:AlternateContent>
          </a:graphicData>
        </a:graphic>
      </p:graphicFrame>
      <p:sp>
        <p:nvSpPr>
          <p:cNvPr id="13" name="TextBox 12">
            <a:extLst>
              <a:ext uri="{FF2B5EF4-FFF2-40B4-BE49-F238E27FC236}">
                <a16:creationId xmlns="" xmlns:a16="http://schemas.microsoft.com/office/drawing/2014/main" id="{C25CF904-9ACB-49C5-1BBC-C2B9810154C3}"/>
              </a:ext>
            </a:extLst>
          </p:cNvPr>
          <p:cNvSpPr txBox="1"/>
          <p:nvPr/>
        </p:nvSpPr>
        <p:spPr>
          <a:xfrm>
            <a:off x="6400800" y="266700"/>
            <a:ext cx="5181600" cy="707886"/>
          </a:xfrm>
          <a:prstGeom prst="rect">
            <a:avLst/>
          </a:prstGeom>
          <a:noFill/>
        </p:spPr>
        <p:txBody>
          <a:bodyPr wrap="square" rtlCol="0">
            <a:spAutoFit/>
          </a:bodyPr>
          <a:lstStyle/>
          <a:p>
            <a:pPr defTabSz="914400"/>
            <a:r>
              <a:rPr lang="en-US" sz="4000" b="1" dirty="0">
                <a:solidFill>
                  <a:prstClr val="black"/>
                </a:solidFill>
                <a:latin typeface="Times New Roman" panose="02020603050405020304" pitchFamily="18" charset="0"/>
                <a:cs typeface="Times New Roman" panose="02020603050405020304" pitchFamily="18" charset="0"/>
              </a:rPr>
              <a:t>HƯỚNG DẪN CHẤM</a:t>
            </a:r>
          </a:p>
        </p:txBody>
      </p:sp>
    </p:spTree>
    <p:extLst>
      <p:ext uri="{BB962C8B-B14F-4D97-AF65-F5344CB8AC3E}">
        <p14:creationId xmlns:p14="http://schemas.microsoft.com/office/powerpoint/2010/main" val="366796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CF4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4706613" y="-885980"/>
            <a:ext cx="4080323" cy="2767200"/>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flipV="1">
            <a:off x="-1005527" y="7886700"/>
            <a:ext cx="6126972" cy="4155201"/>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52414" y="0"/>
            <a:ext cx="1509599" cy="2786172"/>
          </a:xfrm>
          <a:prstGeom prst="rect">
            <a:avLst/>
          </a:prstGeom>
        </p:spPr>
      </p:pic>
      <p:sp>
        <p:nvSpPr>
          <p:cNvPr id="5" name="Hộp Văn bản 4">
            <a:extLst>
              <a:ext uri="{FF2B5EF4-FFF2-40B4-BE49-F238E27FC236}">
                <a16:creationId xmlns="" xmlns:a16="http://schemas.microsoft.com/office/drawing/2014/main" id="{9F8A3480-9650-24BB-6673-9961CE6D13A0}"/>
              </a:ext>
            </a:extLst>
          </p:cNvPr>
          <p:cNvSpPr txBox="1"/>
          <p:nvPr/>
        </p:nvSpPr>
        <p:spPr>
          <a:xfrm>
            <a:off x="3505200" y="773225"/>
            <a:ext cx="10363200" cy="1107996"/>
          </a:xfrm>
          <a:prstGeom prst="rect">
            <a:avLst/>
          </a:prstGeom>
          <a:noFill/>
        </p:spPr>
        <p:txBody>
          <a:bodyPr wrap="square" lIns="91359" tIns="45680" rIns="91359" bIns="45680" rtlCol="0">
            <a:spAutoFit/>
          </a:bodyPr>
          <a:lstStyle/>
          <a:p>
            <a:pPr algn="ctr"/>
            <a:r>
              <a:rPr lang="en-US" sz="6600" b="1" dirty="0">
                <a:latin typeface="Arial" panose="020B0604020202020204" pitchFamily="34" charset="0"/>
                <a:cs typeface="Arial" panose="020B0604020202020204" pitchFamily="34" charset="0"/>
              </a:rPr>
              <a:t>HƯỚNG DẪN VỀ NHÀ</a:t>
            </a:r>
          </a:p>
        </p:txBody>
      </p:sp>
      <p:sp>
        <p:nvSpPr>
          <p:cNvPr id="10" name="Hộp Văn bản 9">
            <a:extLst>
              <a:ext uri="{FF2B5EF4-FFF2-40B4-BE49-F238E27FC236}">
                <a16:creationId xmlns="" xmlns:a16="http://schemas.microsoft.com/office/drawing/2014/main" id="{E7E26373-FA00-30E1-CC4C-85A4C6D6FAC3}"/>
              </a:ext>
            </a:extLst>
          </p:cNvPr>
          <p:cNvSpPr txBox="1"/>
          <p:nvPr/>
        </p:nvSpPr>
        <p:spPr>
          <a:xfrm>
            <a:off x="1325774" y="5799150"/>
            <a:ext cx="4358879" cy="1985151"/>
          </a:xfrm>
          <a:prstGeom prst="rect">
            <a:avLst/>
          </a:prstGeom>
          <a:noFill/>
        </p:spPr>
        <p:txBody>
          <a:bodyPr wrap="square" lIns="91359" tIns="45680" rIns="91359" bIns="45680">
            <a:spAutoFit/>
          </a:bodyPr>
          <a:lstStyle/>
          <a:p>
            <a:pPr algn="ctr">
              <a:lnSpc>
                <a:spcPct val="150000"/>
              </a:lnSpc>
            </a:pPr>
            <a:r>
              <a:rPr lang="pt-BR" sz="4100" dirty="0">
                <a:latin typeface="Arial" panose="020B0604020202020204" pitchFamily="34" charset="0"/>
                <a:ea typeface="Calibri" panose="020F0502020204030204" pitchFamily="34" charset="0"/>
                <a:cs typeface="Arial" panose="020B0604020202020204" pitchFamily="34" charset="0"/>
              </a:rPr>
              <a:t>Ghi nhớ kiến thức trong bài. </a:t>
            </a:r>
            <a:endParaRPr lang="en-US" sz="4100" dirty="0">
              <a:latin typeface="Arial" panose="020B0604020202020204" pitchFamily="34" charset="0"/>
              <a:cs typeface="Arial" panose="020B0604020202020204" pitchFamily="34" charset="0"/>
            </a:endParaRPr>
          </a:p>
        </p:txBody>
      </p:sp>
      <p:sp>
        <p:nvSpPr>
          <p:cNvPr id="13" name="Hộp Văn bản 12">
            <a:extLst>
              <a:ext uri="{FF2B5EF4-FFF2-40B4-BE49-F238E27FC236}">
                <a16:creationId xmlns="" xmlns:a16="http://schemas.microsoft.com/office/drawing/2014/main" id="{4B33A5C9-6ABA-7DAB-C4B3-BC9C97A32798}"/>
              </a:ext>
            </a:extLst>
          </p:cNvPr>
          <p:cNvSpPr txBox="1"/>
          <p:nvPr/>
        </p:nvSpPr>
        <p:spPr>
          <a:xfrm>
            <a:off x="6812174" y="5799150"/>
            <a:ext cx="4663679" cy="1985151"/>
          </a:xfrm>
          <a:prstGeom prst="rect">
            <a:avLst/>
          </a:prstGeom>
          <a:noFill/>
        </p:spPr>
        <p:txBody>
          <a:bodyPr wrap="square" lIns="91359" tIns="45680" rIns="91359" bIns="45680">
            <a:spAutoFit/>
          </a:bodyPr>
          <a:lstStyle/>
          <a:p>
            <a:pPr algn="ctr">
              <a:lnSpc>
                <a:spcPct val="150000"/>
              </a:lnSpc>
            </a:pPr>
            <a:r>
              <a:rPr lang="pt-BR" sz="4100" dirty="0">
                <a:latin typeface="Arial" panose="020B0604020202020204" pitchFamily="34" charset="0"/>
                <a:ea typeface="Calibri" panose="020F0502020204030204" pitchFamily="34" charset="0"/>
                <a:cs typeface="Arial" panose="020B0604020202020204" pitchFamily="34" charset="0"/>
              </a:rPr>
              <a:t>Hoàn thành bài tập trong SBT.</a:t>
            </a:r>
            <a:endParaRPr lang="en-US" sz="4100" dirty="0">
              <a:latin typeface="Arial" panose="020B0604020202020204" pitchFamily="34" charset="0"/>
              <a:cs typeface="Arial" panose="020B0604020202020204" pitchFamily="34" charset="0"/>
            </a:endParaRPr>
          </a:p>
        </p:txBody>
      </p:sp>
      <p:sp>
        <p:nvSpPr>
          <p:cNvPr id="16" name="Hộp Văn bản 15">
            <a:extLst>
              <a:ext uri="{FF2B5EF4-FFF2-40B4-BE49-F238E27FC236}">
                <a16:creationId xmlns="" xmlns:a16="http://schemas.microsoft.com/office/drawing/2014/main" id="{52908A1D-EE58-29BB-D413-0FE285A86944}"/>
              </a:ext>
            </a:extLst>
          </p:cNvPr>
          <p:cNvSpPr txBox="1"/>
          <p:nvPr/>
        </p:nvSpPr>
        <p:spPr>
          <a:xfrm>
            <a:off x="12603374" y="5676905"/>
            <a:ext cx="4358879" cy="3877904"/>
          </a:xfrm>
          <a:prstGeom prst="rect">
            <a:avLst/>
          </a:prstGeom>
          <a:noFill/>
        </p:spPr>
        <p:txBody>
          <a:bodyPr wrap="square" lIns="91359" tIns="45680" rIns="91359" bIns="45680">
            <a:spAutoFit/>
          </a:bodyPr>
          <a:lstStyle/>
          <a:p>
            <a:pPr algn="ctr">
              <a:lnSpc>
                <a:spcPct val="150000"/>
              </a:lnSpc>
            </a:pPr>
            <a:r>
              <a:rPr lang="pt-BR" sz="4100" dirty="0">
                <a:latin typeface="Arial" panose="020B0604020202020204" pitchFamily="34" charset="0"/>
                <a:ea typeface="Calibri" panose="020F0502020204030204" pitchFamily="34" charset="0"/>
                <a:cs typeface="Arial" panose="020B0604020202020204" pitchFamily="34" charset="0"/>
              </a:rPr>
              <a:t>Chuẩn bị bài mới “</a:t>
            </a:r>
            <a:r>
              <a:rPr lang="pt-BR" sz="4100" b="1" dirty="0">
                <a:latin typeface="Arial" panose="020B0604020202020204" pitchFamily="34" charset="0"/>
                <a:ea typeface="Calibri" panose="020F0502020204030204" pitchFamily="34" charset="0"/>
                <a:cs typeface="Arial" panose="020B0604020202020204" pitchFamily="34" charset="0"/>
              </a:rPr>
              <a:t>Bài 7. Đại lượng  tỉ lệ thuận</a:t>
            </a:r>
            <a:r>
              <a:rPr lang="pt-BR" sz="4100" dirty="0">
                <a:latin typeface="Arial" panose="020B0604020202020204" pitchFamily="34" charset="0"/>
                <a:ea typeface="Calibri" panose="020F0502020204030204" pitchFamily="34" charset="0"/>
                <a:cs typeface="Arial" panose="020B0604020202020204" pitchFamily="34" charset="0"/>
              </a:rPr>
              <a:t>”.</a:t>
            </a:r>
            <a:endParaRPr lang="en-US" sz="4100" dirty="0">
              <a:latin typeface="Arial" panose="020B0604020202020204" pitchFamily="34" charset="0"/>
              <a:cs typeface="Arial" panose="020B0604020202020204" pitchFamily="34" charset="0"/>
            </a:endParaRPr>
          </a:p>
        </p:txBody>
      </p:sp>
      <p:pic>
        <p:nvPicPr>
          <p:cNvPr id="18" name="Đồ họa 17" descr="Dolphin outline">
            <a:extLst>
              <a:ext uri="{FF2B5EF4-FFF2-40B4-BE49-F238E27FC236}">
                <a16:creationId xmlns="" xmlns:a16="http://schemas.microsoft.com/office/drawing/2014/main" id="{AAB9A1AD-C2F1-A377-6CFA-0478055A54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2895614" y="3885328"/>
            <a:ext cx="1824923" cy="1824923"/>
          </a:xfrm>
          <a:prstGeom prst="rect">
            <a:avLst/>
          </a:prstGeom>
        </p:spPr>
      </p:pic>
      <p:pic>
        <p:nvPicPr>
          <p:cNvPr id="19" name="Đồ họa 18" descr="Dolphin outline">
            <a:extLst>
              <a:ext uri="{FF2B5EF4-FFF2-40B4-BE49-F238E27FC236}">
                <a16:creationId xmlns="" xmlns:a16="http://schemas.microsoft.com/office/drawing/2014/main" id="{6B86C851-6A34-1E58-FE74-F6DCFB9281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8264890" y="3885326"/>
            <a:ext cx="1824923" cy="1824923"/>
          </a:xfrm>
          <a:prstGeom prst="rect">
            <a:avLst/>
          </a:prstGeom>
        </p:spPr>
      </p:pic>
      <p:pic>
        <p:nvPicPr>
          <p:cNvPr id="20" name="Đồ họa 19" descr="Dolphin outline">
            <a:extLst>
              <a:ext uri="{FF2B5EF4-FFF2-40B4-BE49-F238E27FC236}">
                <a16:creationId xmlns="" xmlns:a16="http://schemas.microsoft.com/office/drawing/2014/main" id="{56F36EC9-EB35-948E-97E5-AD0ADF8434B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4107744" y="3974237"/>
            <a:ext cx="1824923" cy="1824923"/>
          </a:xfrm>
          <a:prstGeom prst="rect">
            <a:avLst/>
          </a:prstGeom>
        </p:spPr>
      </p:pic>
    </p:spTree>
    <p:extLst>
      <p:ext uri="{BB962C8B-B14F-4D97-AF65-F5344CB8AC3E}">
        <p14:creationId xmlns:p14="http://schemas.microsoft.com/office/powerpoint/2010/main" val="247566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anim calcmode="lin" valueType="num">
                                      <p:cBhvr>
                                        <p:cTn id="25" dur="500" fill="hold"/>
                                        <p:tgtEl>
                                          <p:spTgt spid="19"/>
                                        </p:tgtEl>
                                        <p:attrNameLst>
                                          <p:attrName>ppt_x</p:attrName>
                                        </p:attrNameLst>
                                      </p:cBhvr>
                                      <p:tavLst>
                                        <p:tav tm="0">
                                          <p:val>
                                            <p:strVal val="#ppt_x"/>
                                          </p:val>
                                        </p:tav>
                                        <p:tav tm="100000">
                                          <p:val>
                                            <p:strVal val="#ppt_x"/>
                                          </p:val>
                                        </p:tav>
                                      </p:tavLst>
                                    </p:anim>
                                    <p:anim calcmode="lin" valueType="num">
                                      <p:cBhvr>
                                        <p:cTn id="26" dur="5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ppt_x</p:attrName>
                                        </p:attrNameLst>
                                      </p:cBhvr>
                                      <p:tavLst>
                                        <p:tav tm="0">
                                          <p:val>
                                            <p:strVal val="#ppt_x"/>
                                          </p:val>
                                        </p:tav>
                                        <p:tav tm="100000">
                                          <p:val>
                                            <p:strVal val="#ppt_x"/>
                                          </p:val>
                                        </p:tav>
                                      </p:tavLst>
                                    </p:anim>
                                    <p:anim calcmode="lin" valueType="num">
                                      <p:cBhvr>
                                        <p:cTn id="38" dur="5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028700" y="2118708"/>
            <a:ext cx="16230600" cy="6049587"/>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381011" y="571510"/>
            <a:ext cx="2440841" cy="2928014"/>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14108645" y="6913927"/>
            <a:ext cx="2875355" cy="2132990"/>
          </a:xfrm>
          <a:prstGeom prst="rect">
            <a:avLst/>
          </a:prstGeom>
        </p:spPr>
      </p:pic>
      <p:sp>
        <p:nvSpPr>
          <p:cNvPr id="7" name="Hộp Văn bản 6">
            <a:extLst>
              <a:ext uri="{FF2B5EF4-FFF2-40B4-BE49-F238E27FC236}">
                <a16:creationId xmlns="" xmlns:a16="http://schemas.microsoft.com/office/drawing/2014/main" id="{89BF569A-A7D8-F7BB-1FE3-F583089D4B97}"/>
              </a:ext>
            </a:extLst>
          </p:cNvPr>
          <p:cNvSpPr txBox="1"/>
          <p:nvPr/>
        </p:nvSpPr>
        <p:spPr>
          <a:xfrm>
            <a:off x="1601421" y="2304266"/>
            <a:ext cx="14973300" cy="4247303"/>
          </a:xfrm>
          <a:prstGeom prst="rect">
            <a:avLst/>
          </a:prstGeom>
          <a:noFill/>
        </p:spPr>
        <p:txBody>
          <a:bodyPr wrap="square" lIns="137079" tIns="68543" rIns="137079" bIns="68543" rtlCol="0">
            <a:spAutoFit/>
          </a:bodyPr>
          <a:lstStyle/>
          <a:p>
            <a:pPr algn="ctr" defTabSz="1370781">
              <a:lnSpc>
                <a:spcPct val="150000"/>
              </a:lnSpc>
            </a:pPr>
            <a:r>
              <a:rPr lang="en-US" sz="8900" b="1" dirty="0">
                <a:solidFill>
                  <a:prstClr val="black"/>
                </a:solidFill>
                <a:latin typeface="Arial" panose="020B0604020202020204" pitchFamily="34" charset="0"/>
                <a:cs typeface="Arial" panose="020B0604020202020204" pitchFamily="34" charset="0"/>
              </a:rPr>
              <a:t>TIẾT 50- BÀI 6:</a:t>
            </a:r>
          </a:p>
          <a:p>
            <a:pPr algn="ctr" defTabSz="1370781">
              <a:lnSpc>
                <a:spcPct val="150000"/>
              </a:lnSpc>
            </a:pPr>
            <a:r>
              <a:rPr lang="en-US" sz="8900" b="1" dirty="0">
                <a:solidFill>
                  <a:prstClr val="black"/>
                </a:solidFill>
                <a:latin typeface="Arial" panose="020B0604020202020204" pitchFamily="34" charset="0"/>
                <a:cs typeface="Arial" panose="020B0604020202020204" pitchFamily="34" charset="0"/>
              </a:rPr>
              <a:t>DÃY TỈ SỐ BẰNG NHAU</a:t>
            </a:r>
            <a:endParaRPr lang="en-US" sz="6600" b="1" i="1" dirty="0">
              <a:solidFill>
                <a:prstClr val="black"/>
              </a:solidFill>
              <a:latin typeface="Arial" panose="020B0604020202020204" pitchFamily="34" charset="0"/>
              <a:cs typeface="Arial" panose="020B0604020202020204" pitchFamily="34" charset="0"/>
            </a:endParaRPr>
          </a:p>
        </p:txBody>
      </p:sp>
      <p:pic>
        <p:nvPicPr>
          <p:cNvPr id="8" name="Picture 3">
            <a:extLst>
              <a:ext uri="{FF2B5EF4-FFF2-40B4-BE49-F238E27FC236}">
                <a16:creationId xmlns="" xmlns:a16="http://schemas.microsoft.com/office/drawing/2014/main" id="{E13A25DB-DBA9-FDF4-62D9-752317E0FA0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4240922" y="266710"/>
            <a:ext cx="3666078" cy="3232814"/>
          </a:xfrm>
          <a:prstGeom prst="rect">
            <a:avLst/>
          </a:prstGeom>
        </p:spPr>
      </p:pic>
      <p:pic>
        <p:nvPicPr>
          <p:cNvPr id="9" name="Picture 4">
            <a:extLst>
              <a:ext uri="{FF2B5EF4-FFF2-40B4-BE49-F238E27FC236}">
                <a16:creationId xmlns="" xmlns:a16="http://schemas.microsoft.com/office/drawing/2014/main" id="{C77AB47E-7012-DCBB-C4A4-5E2A409D8C7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379318" y="7277100"/>
            <a:ext cx="2478227" cy="2216886"/>
          </a:xfrm>
          <a:prstGeom prst="rect">
            <a:avLst/>
          </a:prstGeom>
        </p:spPr>
      </p:pic>
    </p:spTree>
    <p:extLst>
      <p:ext uri="{BB962C8B-B14F-4D97-AF65-F5344CB8AC3E}">
        <p14:creationId xmlns:p14="http://schemas.microsoft.com/office/powerpoint/2010/main" val="1782231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4E9"/>
        </a:solidFill>
        <a:effectLst/>
      </p:bgPr>
    </p:bg>
    <p:spTree>
      <p:nvGrpSpPr>
        <p:cNvPr id="1" name=""/>
        <p:cNvGrpSpPr/>
        <p:nvPr/>
      </p:nvGrpSpPr>
      <p:grpSpPr>
        <a:xfrm>
          <a:off x="0" y="0"/>
          <a:ext cx="0" cy="0"/>
          <a:chOff x="0" y="0"/>
          <a:chExt cx="0" cy="0"/>
        </a:xfrm>
      </p:grpSpPr>
      <p:sp>
        <p:nvSpPr>
          <p:cNvPr id="2" name="TextBox 1"/>
          <p:cNvSpPr txBox="1"/>
          <p:nvPr/>
        </p:nvSpPr>
        <p:spPr>
          <a:xfrm>
            <a:off x="1756157" y="649913"/>
            <a:ext cx="15120671" cy="1446551"/>
          </a:xfrm>
          <a:prstGeom prst="rect">
            <a:avLst/>
          </a:prstGeom>
          <a:noFill/>
        </p:spPr>
        <p:txBody>
          <a:bodyPr wrap="square" lIns="91359" tIns="45680" rIns="91359" bIns="45680" rtlCol="0">
            <a:spAutoFit/>
          </a:bodyPr>
          <a:lstStyle/>
          <a:p>
            <a:r>
              <a:rPr lang="en-US" sz="4400" b="1">
                <a:latin typeface="Arial" pitchFamily="34" charset="0"/>
                <a:cs typeface="Arial" panose="020B0604020202020204" pitchFamily="34" charset="0"/>
              </a:rPr>
              <a:t>Bài toán 1 : </a:t>
            </a:r>
            <a:r>
              <a:rPr lang="en-US" sz="4400" i="1">
                <a:latin typeface="Arial" pitchFamily="34" charset="0"/>
                <a:cs typeface="Arial" panose="020B0604020202020204" pitchFamily="34" charset="0"/>
              </a:rPr>
              <a:t>Một </a:t>
            </a:r>
            <a:r>
              <a:rPr lang="en-US" sz="4400" i="1" dirty="0" err="1">
                <a:latin typeface="Arial" panose="020B0604020202020204" pitchFamily="34" charset="0"/>
                <a:cs typeface="Arial" panose="020B0604020202020204" pitchFamily="34" charset="0"/>
              </a:rPr>
              <a:t>công</a:t>
            </a:r>
            <a:r>
              <a:rPr lang="en-US" sz="4400" i="1" dirty="0">
                <a:latin typeface="Arial" panose="020B0604020202020204" pitchFamily="34" charset="0"/>
                <a:cs typeface="Arial" panose="020B0604020202020204" pitchFamily="34" charset="0"/>
              </a:rPr>
              <a:t> </a:t>
            </a:r>
            <a:r>
              <a:rPr lang="en-US" sz="4400" i="1">
                <a:latin typeface="Arial" panose="020B0604020202020204" pitchFamily="34" charset="0"/>
                <a:cs typeface="Arial" panose="020B0604020202020204" pitchFamily="34" charset="0"/>
              </a:rPr>
              <a:t>ty                                  để </a:t>
            </a:r>
            <a:r>
              <a:rPr lang="en-US" sz="4400" i="1" dirty="0" err="1">
                <a:latin typeface="Arial" panose="020B0604020202020204" pitchFamily="34" charset="0"/>
                <a:cs typeface="Arial" panose="020B0604020202020204" pitchFamily="34" charset="0"/>
              </a:rPr>
              <a:t>thưởng</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cuối</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năm</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cho</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nhân</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viên</a:t>
            </a:r>
            <a:r>
              <a:rPr lang="en-US" sz="4400" i="1" dirty="0">
                <a:latin typeface="Arial" panose="020B0604020202020204" pitchFamily="34" charset="0"/>
                <a:cs typeface="Arial" panose="020B0604020202020204" pitchFamily="34" charset="0"/>
              </a:rPr>
              <a:t> ở </a:t>
            </a:r>
            <a:r>
              <a:rPr lang="en-US" sz="4400" i="1" dirty="0" err="1">
                <a:latin typeface="Arial" panose="020B0604020202020204" pitchFamily="34" charset="0"/>
                <a:cs typeface="Arial" panose="020B0604020202020204" pitchFamily="34" charset="0"/>
              </a:rPr>
              <a:t>ba</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tổ</a:t>
            </a:r>
            <a:r>
              <a:rPr lang="en-US" sz="4400" i="1">
                <a:latin typeface="Arial" panose="020B0604020202020204" pitchFamily="34" charset="0"/>
                <a:cs typeface="Arial" panose="020B0604020202020204" pitchFamily="34" charset="0"/>
              </a:rPr>
              <a:t>. </a:t>
            </a:r>
          </a:p>
        </p:txBody>
      </p:sp>
      <p:sp>
        <p:nvSpPr>
          <p:cNvPr id="3" name="Rounded Rectangular Callout 2"/>
          <p:cNvSpPr/>
          <p:nvPr/>
        </p:nvSpPr>
        <p:spPr>
          <a:xfrm>
            <a:off x="1336964" y="284048"/>
            <a:ext cx="16383000" cy="3868865"/>
          </a:xfrm>
          <a:prstGeom prst="wedgeRoundRectCallout">
            <a:avLst>
              <a:gd name="adj1" fmla="val -25458"/>
              <a:gd name="adj2" fmla="val 49725"/>
              <a:gd name="adj3" fmla="val 16667"/>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mc:AlternateContent xmlns:mc="http://schemas.openxmlformats.org/markup-compatibility/2006" xmlns:a14="http://schemas.microsoft.com/office/drawing/2010/main">
        <mc:Choice Requires="a14">
          <p:sp>
            <p:nvSpPr>
              <p:cNvPr id="37" name="TextBox 36"/>
              <p:cNvSpPr txBox="1"/>
              <p:nvPr/>
            </p:nvSpPr>
            <p:spPr>
              <a:xfrm>
                <a:off x="1928684" y="2096464"/>
                <a:ext cx="11835821" cy="769442"/>
              </a:xfrm>
              <a:prstGeom prst="rect">
                <a:avLst/>
              </a:prstGeom>
              <a:noFill/>
            </p:spPr>
            <p:txBody>
              <a:bodyPr wrap="square" lIns="91359" tIns="45680" rIns="91359" bIns="45680" rtlCol="0">
                <a:spAutoFit/>
              </a:bodyPr>
              <a:lstStyle/>
              <a:p>
                <a:r>
                  <a:rPr lang="en-US" sz="4400" i="1">
                    <a:latin typeface="Arial" panose="020B0604020202020204" pitchFamily="34" charset="0"/>
                    <a:cs typeface="Arial" panose="020B0604020202020204" pitchFamily="34" charset="0"/>
                  </a:rPr>
                  <a:t>Số </a:t>
                </a:r>
                <a:r>
                  <a:rPr lang="en-US" sz="4400" i="1" dirty="0" err="1">
                    <a:latin typeface="Arial" panose="020B0604020202020204" pitchFamily="34" charset="0"/>
                    <a:cs typeface="Arial" panose="020B0604020202020204" pitchFamily="34" charset="0"/>
                  </a:rPr>
                  <a:t>tiền</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thưởng</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của</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ba</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tổ</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tỉ</a:t>
                </a:r>
                <a:r>
                  <a:rPr lang="en-US" sz="4400" i="1" dirty="0">
                    <a:latin typeface="Arial" panose="020B0604020202020204" pitchFamily="34" charset="0"/>
                    <a:cs typeface="Arial" panose="020B0604020202020204" pitchFamily="34" charset="0"/>
                  </a:rPr>
                  <a:t> </a:t>
                </a:r>
                <a:r>
                  <a:rPr lang="en-US" sz="4400" i="1" err="1">
                    <a:latin typeface="Arial" panose="020B0604020202020204" pitchFamily="34" charset="0"/>
                    <a:cs typeface="Arial" panose="020B0604020202020204" pitchFamily="34" charset="0"/>
                  </a:rPr>
                  <a:t>lệ</a:t>
                </a:r>
                <a:r>
                  <a:rPr lang="en-US" sz="4400" i="1">
                    <a:latin typeface="Arial" panose="020B0604020202020204" pitchFamily="34" charset="0"/>
                    <a:cs typeface="Arial" panose="020B0604020202020204" pitchFamily="34" charset="0"/>
                  </a:rPr>
                  <a:t> với </a:t>
                </a:r>
                <a:r>
                  <a:rPr lang="en-US" sz="4400" i="1" dirty="0" err="1">
                    <a:latin typeface="Arial" panose="020B0604020202020204" pitchFamily="34" charset="0"/>
                    <a:cs typeface="Arial" panose="020B0604020202020204" pitchFamily="34" charset="0"/>
                  </a:rPr>
                  <a:t>ba</a:t>
                </a:r>
                <a:r>
                  <a:rPr lang="en-US" sz="4400" i="1" dirty="0">
                    <a:latin typeface="Arial" panose="020B0604020202020204" pitchFamily="34" charset="0"/>
                    <a:cs typeface="Arial" panose="020B0604020202020204" pitchFamily="34" charset="0"/>
                  </a:rPr>
                  <a:t> </a:t>
                </a:r>
                <a:r>
                  <a:rPr lang="en-US" sz="4400" i="1" dirty="0" err="1">
                    <a:latin typeface="Arial" panose="020B0604020202020204" pitchFamily="34" charset="0"/>
                    <a:cs typeface="Arial" panose="020B0604020202020204" pitchFamily="34" charset="0"/>
                  </a:rPr>
                  <a:t>số</a:t>
                </a:r>
                <a:r>
                  <a:rPr lang="en-US" sz="4400" i="1" dirty="0">
                    <a:latin typeface="Arial" panose="020B0604020202020204" pitchFamily="34" charset="0"/>
                    <a:cs typeface="Arial" panose="020B0604020202020204" pitchFamily="34" charset="0"/>
                  </a:rPr>
                  <a:t> </a:t>
                </a:r>
                <a14:m>
                  <m:oMath xmlns:m="http://schemas.openxmlformats.org/officeDocument/2006/math">
                    <m:r>
                      <a:rPr lang="en-US" sz="4400" i="1" dirty="0">
                        <a:latin typeface="Cambria Math" panose="02040503050406030204" pitchFamily="18" charset="0"/>
                        <a:cs typeface="Arial" panose="020B0604020202020204" pitchFamily="34" charset="0"/>
                      </a:rPr>
                      <m:t>3; 5; 6</m:t>
                    </m:r>
                  </m:oMath>
                </a14:m>
                <a:endParaRPr lang="en-US" sz="4400">
                  <a:latin typeface="Arial" pitchFamily="34" charset="0"/>
                  <a:cs typeface="Arial" pitchFamily="34" charset="0"/>
                </a:endParaRPr>
              </a:p>
            </p:txBody>
          </p:sp>
        </mc:Choice>
        <mc:Fallback xmlns="">
          <p:sp>
            <p:nvSpPr>
              <p:cNvPr id="37" name="TextBox 36"/>
              <p:cNvSpPr txBox="1">
                <a:spLocks noRot="1" noChangeAspect="1" noMove="1" noResize="1" noEditPoints="1" noAdjustHandles="1" noChangeArrowheads="1" noChangeShapeType="1" noTextEdit="1"/>
              </p:cNvSpPr>
              <p:nvPr/>
            </p:nvSpPr>
            <p:spPr>
              <a:xfrm>
                <a:off x="1928684" y="2096464"/>
                <a:ext cx="11835821" cy="769442"/>
              </a:xfrm>
              <a:prstGeom prst="rect">
                <a:avLst/>
              </a:prstGeom>
              <a:blipFill rotWithShape="1">
                <a:blip r:embed="rId2"/>
                <a:stretch>
                  <a:fillRect l="-2060" t="-16667" b="-36508"/>
                </a:stretch>
              </a:blipFill>
            </p:spPr>
            <p:txBody>
              <a:bodyPr/>
              <a:lstStyle/>
              <a:p>
                <a:r>
                  <a:rPr lang="en-US">
                    <a:noFill/>
                  </a:rPr>
                  <a:t> </a:t>
                </a:r>
              </a:p>
            </p:txBody>
          </p:sp>
        </mc:Fallback>
      </mc:AlternateContent>
      <p:sp>
        <p:nvSpPr>
          <p:cNvPr id="13" name="Rectangle 12"/>
          <p:cNvSpPr/>
          <p:nvPr/>
        </p:nvSpPr>
        <p:spPr>
          <a:xfrm>
            <a:off x="1742302" y="3086113"/>
            <a:ext cx="13585988" cy="769442"/>
          </a:xfrm>
          <a:prstGeom prst="rect">
            <a:avLst/>
          </a:prstGeom>
        </p:spPr>
        <p:txBody>
          <a:bodyPr wrap="square" lIns="91359" tIns="45680" rIns="91359" bIns="45680">
            <a:spAutoFit/>
          </a:bodyPr>
          <a:lstStyle/>
          <a:p>
            <a:r>
              <a:rPr lang="en-US" sz="4400" i="1">
                <a:latin typeface="Arial" panose="020B0604020202020204" pitchFamily="34" charset="0"/>
                <a:cs typeface="Arial" panose="020B0604020202020204" pitchFamily="34" charset="0"/>
              </a:rPr>
              <a:t>Tính số tiền thưởng của mỗi tổ?</a:t>
            </a:r>
            <a:endParaRPr lang="en-US" sz="4400"/>
          </a:p>
        </p:txBody>
      </p:sp>
      <p:pic>
        <p:nvPicPr>
          <p:cNvPr id="15" name="Picture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261" y="7810500"/>
            <a:ext cx="2286681" cy="2286681"/>
          </a:xfrm>
          <a:prstGeom prst="rect">
            <a:avLst/>
          </a:prstGeom>
        </p:spPr>
      </p:pic>
      <p:sp>
        <p:nvSpPr>
          <p:cNvPr id="6" name="Right Arrow 5">
            <a:hlinkClick r:id="rId5" action="ppaction://hlinksldjump"/>
          </p:cNvPr>
          <p:cNvSpPr/>
          <p:nvPr/>
        </p:nvSpPr>
        <p:spPr>
          <a:xfrm>
            <a:off x="17189155" y="9486900"/>
            <a:ext cx="909245" cy="610281"/>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mc:AlternateContent xmlns:mc="http://schemas.openxmlformats.org/markup-compatibility/2006" xmlns:a14="http://schemas.microsoft.com/office/drawing/2010/main">
        <mc:Choice Requires="a14">
          <p:sp>
            <p:nvSpPr>
              <p:cNvPr id="7" name="TextBox 6"/>
              <p:cNvSpPr txBox="1"/>
              <p:nvPr/>
            </p:nvSpPr>
            <p:spPr>
              <a:xfrm>
                <a:off x="13839415" y="5295913"/>
                <a:ext cx="3544187" cy="1252010"/>
              </a:xfrm>
              <a:prstGeom prst="rect">
                <a:avLst/>
              </a:prstGeom>
              <a:solidFill>
                <a:schemeClr val="accent3">
                  <a:lumMod val="60000"/>
                  <a:lumOff val="40000"/>
                </a:schemeClr>
              </a:solidFill>
            </p:spPr>
            <p:txBody>
              <a:bodyPr wrap="square" lIns="91359" tIns="45680" rIns="91359" bIns="45680" rtlCol="0">
                <a:spAutoFit/>
              </a:bodyPr>
              <a:lstStyle/>
              <a:p>
                <a:pPr/>
                <a14:m>
                  <m:oMathPara xmlns:m="http://schemas.openxmlformats.org/officeDocument/2006/math">
                    <m:oMathParaPr>
                      <m:jc m:val="centerGroup"/>
                    </m:oMathParaPr>
                    <m:oMath xmlns:m="http://schemas.openxmlformats.org/officeDocument/2006/math">
                      <m:r>
                        <a:rPr lang="en-US" sz="4400" i="1">
                          <a:latin typeface="Cambria Math"/>
                          <a:ea typeface="Cambria Math"/>
                        </a:rPr>
                        <m:t>⇒ </m:t>
                      </m:r>
                      <m:f>
                        <m:fPr>
                          <m:ctrlPr>
                            <a:rPr lang="en-US" sz="4400" i="1">
                              <a:latin typeface="Cambria Math"/>
                              <a:ea typeface="Cambria Math"/>
                            </a:rPr>
                          </m:ctrlPr>
                        </m:fPr>
                        <m:num>
                          <m:r>
                            <a:rPr lang="en-US" sz="4400" i="1">
                              <a:latin typeface="Cambria Math"/>
                              <a:ea typeface="Cambria Math"/>
                            </a:rPr>
                            <m:t>𝑥</m:t>
                          </m:r>
                        </m:num>
                        <m:den>
                          <m:r>
                            <a:rPr lang="en-US" sz="4400" i="1">
                              <a:latin typeface="Cambria Math"/>
                              <a:ea typeface="Cambria Math"/>
                            </a:rPr>
                            <m:t>3</m:t>
                          </m:r>
                        </m:den>
                      </m:f>
                      <m:r>
                        <a:rPr lang="en-US" sz="4400" i="1">
                          <a:latin typeface="Cambria Math"/>
                          <a:ea typeface="Cambria Math"/>
                        </a:rPr>
                        <m:t>=</m:t>
                      </m:r>
                      <m:f>
                        <m:fPr>
                          <m:ctrlPr>
                            <a:rPr lang="en-US" sz="4400" i="1">
                              <a:latin typeface="Cambria Math"/>
                              <a:ea typeface="Cambria Math"/>
                            </a:rPr>
                          </m:ctrlPr>
                        </m:fPr>
                        <m:num>
                          <m:r>
                            <a:rPr lang="en-US" sz="4400" i="1">
                              <a:latin typeface="Cambria Math"/>
                              <a:ea typeface="Cambria Math"/>
                            </a:rPr>
                            <m:t>𝑦</m:t>
                          </m:r>
                        </m:num>
                        <m:den>
                          <m:r>
                            <a:rPr lang="en-US" sz="4400" i="1">
                              <a:latin typeface="Cambria Math"/>
                              <a:ea typeface="Cambria Math"/>
                            </a:rPr>
                            <m:t>5</m:t>
                          </m:r>
                        </m:den>
                      </m:f>
                      <m:r>
                        <a:rPr lang="en-US" sz="4400" i="1">
                          <a:latin typeface="Cambria Math"/>
                          <a:ea typeface="Cambria Math"/>
                        </a:rPr>
                        <m:t>=</m:t>
                      </m:r>
                      <m:f>
                        <m:fPr>
                          <m:ctrlPr>
                            <a:rPr lang="en-US" sz="4400" i="1">
                              <a:latin typeface="Cambria Math"/>
                              <a:ea typeface="Cambria Math"/>
                            </a:rPr>
                          </m:ctrlPr>
                        </m:fPr>
                        <m:num>
                          <m:r>
                            <a:rPr lang="en-US" sz="4400" i="1">
                              <a:latin typeface="Cambria Math"/>
                              <a:ea typeface="Cambria Math"/>
                            </a:rPr>
                            <m:t>𝑧</m:t>
                          </m:r>
                        </m:num>
                        <m:den>
                          <m:r>
                            <a:rPr lang="en-US" sz="4400" i="1">
                              <a:latin typeface="Cambria Math"/>
                              <a:ea typeface="Cambria Math"/>
                            </a:rPr>
                            <m:t>6</m:t>
                          </m:r>
                        </m:den>
                      </m:f>
                    </m:oMath>
                  </m:oMathPara>
                </a14:m>
                <a:endParaRPr lang="en-US" sz="4400"/>
              </a:p>
            </p:txBody>
          </p:sp>
        </mc:Choice>
        <mc:Fallback xmlns="">
          <p:sp>
            <p:nvSpPr>
              <p:cNvPr id="7" name="TextBox 6"/>
              <p:cNvSpPr txBox="1">
                <a:spLocks noRot="1" noChangeAspect="1" noMove="1" noResize="1" noEditPoints="1" noAdjustHandles="1" noChangeArrowheads="1" noChangeShapeType="1" noTextEdit="1"/>
              </p:cNvSpPr>
              <p:nvPr/>
            </p:nvSpPr>
            <p:spPr>
              <a:xfrm>
                <a:off x="13839402" y="5295900"/>
                <a:ext cx="3544186" cy="1252009"/>
              </a:xfrm>
              <a:prstGeom prst="rect">
                <a:avLst/>
              </a:prstGeom>
              <a:blipFill rotWithShape="1">
                <a:blip r:embed="rId6"/>
                <a:stretch>
                  <a:fillRect/>
                </a:stretch>
              </a:blipFill>
            </p:spPr>
            <p:txBody>
              <a:bodyPr/>
              <a:lstStyle/>
              <a:p>
                <a:r>
                  <a:rPr lang="en-US">
                    <a:noFill/>
                  </a:rPr>
                  <a:t> </a:t>
                </a:r>
              </a:p>
            </p:txBody>
          </p:sp>
        </mc:Fallback>
      </mc:AlternateContent>
      <p:sp>
        <p:nvSpPr>
          <p:cNvPr id="9" name="TextBox 8"/>
          <p:cNvSpPr txBox="1"/>
          <p:nvPr/>
        </p:nvSpPr>
        <p:spPr>
          <a:xfrm>
            <a:off x="8227591" y="649913"/>
            <a:ext cx="4878821" cy="769442"/>
          </a:xfrm>
          <a:prstGeom prst="rect">
            <a:avLst/>
          </a:prstGeom>
          <a:noFill/>
        </p:spPr>
        <p:txBody>
          <a:bodyPr wrap="square" lIns="91359" tIns="45680" rIns="91359" bIns="45680" rtlCol="0">
            <a:spAutoFit/>
          </a:bodyPr>
          <a:lstStyle/>
          <a:p>
            <a:r>
              <a:rPr lang="en-US" sz="4400" i="1" smtClean="0">
                <a:latin typeface="Arial" panose="020B0604020202020204" pitchFamily="34" charset="0"/>
                <a:cs typeface="Arial" panose="020B0604020202020204" pitchFamily="34" charset="0"/>
              </a:rPr>
              <a:t>chi </a:t>
            </a:r>
            <a:r>
              <a:rPr lang="en-US" sz="4400" i="1">
                <a:latin typeface="Arial" panose="020B0604020202020204" pitchFamily="34" charset="0"/>
                <a:cs typeface="Arial" panose="020B0604020202020204" pitchFamily="34" charset="0"/>
              </a:rPr>
              <a:t>168 triệu đồng</a:t>
            </a:r>
            <a:endParaRPr lang="en-US" sz="4400"/>
          </a:p>
        </p:txBody>
      </p:sp>
      <mc:AlternateContent xmlns:mc="http://schemas.openxmlformats.org/markup-compatibility/2006" xmlns:a14="http://schemas.microsoft.com/office/drawing/2010/main">
        <mc:Choice Requires="a14">
          <p:sp>
            <p:nvSpPr>
              <p:cNvPr id="22" name="TextBox 21"/>
              <p:cNvSpPr txBox="1"/>
              <p:nvPr/>
            </p:nvSpPr>
            <p:spPr>
              <a:xfrm>
                <a:off x="10398817" y="7265979"/>
                <a:ext cx="5415194" cy="769442"/>
              </a:xfrm>
              <a:prstGeom prst="rect">
                <a:avLst/>
              </a:prstGeom>
              <a:solidFill>
                <a:schemeClr val="accent3">
                  <a:lumMod val="60000"/>
                  <a:lumOff val="40000"/>
                </a:schemeClr>
              </a:solidFill>
            </p:spPr>
            <p:txBody>
              <a:bodyPr wrap="square" lIns="91359" tIns="45680" rIns="91359" bIns="45680" rtlCol="0">
                <a:spAutoFit/>
              </a:bodyPr>
              <a:lstStyle/>
              <a:p>
                <a:pPr/>
                <a14:m>
                  <m:oMathPara xmlns:m="http://schemas.openxmlformats.org/officeDocument/2006/math">
                    <m:oMathParaPr>
                      <m:jc m:val="centerGroup"/>
                    </m:oMathParaPr>
                    <m:oMath xmlns:m="http://schemas.openxmlformats.org/officeDocument/2006/math">
                      <m:r>
                        <a:rPr lang="en-US" sz="4400" i="1">
                          <a:latin typeface="Cambria Math"/>
                          <a:ea typeface="Cambria Math"/>
                        </a:rPr>
                        <m:t>⇒</m:t>
                      </m:r>
                      <m:r>
                        <a:rPr lang="en-US" sz="4400" i="1">
                          <a:latin typeface="Cambria Math"/>
                          <a:ea typeface="Cambria Math"/>
                        </a:rPr>
                        <m:t>𝑥</m:t>
                      </m:r>
                      <m:r>
                        <a:rPr lang="en-US" sz="4400" i="1">
                          <a:latin typeface="Cambria Math"/>
                          <a:ea typeface="Cambria Math"/>
                        </a:rPr>
                        <m:t>+</m:t>
                      </m:r>
                      <m:r>
                        <a:rPr lang="en-US" sz="4400" i="1">
                          <a:latin typeface="Cambria Math"/>
                          <a:ea typeface="Cambria Math"/>
                        </a:rPr>
                        <m:t>𝑦</m:t>
                      </m:r>
                      <m:r>
                        <a:rPr lang="en-US" sz="4400" i="1">
                          <a:latin typeface="Cambria Math"/>
                          <a:ea typeface="Cambria Math"/>
                        </a:rPr>
                        <m:t>+</m:t>
                      </m:r>
                      <m:r>
                        <a:rPr lang="en-US" sz="4400" i="1">
                          <a:latin typeface="Cambria Math"/>
                          <a:ea typeface="Cambria Math"/>
                        </a:rPr>
                        <m:t>𝑧</m:t>
                      </m:r>
                      <m:r>
                        <a:rPr lang="en-US" sz="4400" i="1">
                          <a:latin typeface="Cambria Math"/>
                          <a:ea typeface="Cambria Math"/>
                        </a:rPr>
                        <m:t>=168</m:t>
                      </m:r>
                    </m:oMath>
                  </m:oMathPara>
                </a14:m>
                <a:endParaRPr lang="en-US" sz="4400"/>
              </a:p>
            </p:txBody>
          </p:sp>
        </mc:Choice>
        <mc:Fallback xmlns="">
          <p:sp>
            <p:nvSpPr>
              <p:cNvPr id="22" name="TextBox 21"/>
              <p:cNvSpPr txBox="1">
                <a:spLocks noRot="1" noChangeAspect="1" noMove="1" noResize="1" noEditPoints="1" noAdjustHandles="1" noChangeArrowheads="1" noChangeShapeType="1" noTextEdit="1"/>
              </p:cNvSpPr>
              <p:nvPr/>
            </p:nvSpPr>
            <p:spPr>
              <a:xfrm>
                <a:off x="10398803" y="7265977"/>
                <a:ext cx="5415194" cy="769441"/>
              </a:xfrm>
              <a:prstGeom prst="rect">
                <a:avLst/>
              </a:prstGeom>
              <a:blipFill rotWithShape="1">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7929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16241 -0.00046 L -0.01241 0.31806 " pathEditMode="relative" rAng="0" ptsTypes="AA">
                                      <p:cBhvr>
                                        <p:cTn id="6" dur="2000" fill="hold"/>
                                        <p:tgtEl>
                                          <p:spTgt spid="37"/>
                                        </p:tgtEl>
                                        <p:attrNameLst>
                                          <p:attrName>ppt_x</p:attrName>
                                          <p:attrName>ppt_y</p:attrName>
                                        </p:attrNameLst>
                                      </p:cBhvr>
                                      <p:rCtr x="7500" y="15926"/>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0.12492 0.02176 L -0.29158 0.62917 " pathEditMode="relative" rAng="0" ptsTypes="AA">
                                      <p:cBhvr>
                                        <p:cTn id="10" dur="2000" fill="hold"/>
                                        <p:tgtEl>
                                          <p:spTgt spid="9"/>
                                        </p:tgtEl>
                                        <p:attrNameLst>
                                          <p:attrName>ppt_x</p:attrName>
                                          <p:attrName>ppt_y</p:attrName>
                                        </p:attrNameLst>
                                      </p:cBhvr>
                                      <p:rCtr x="-8333" y="3037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0.35008 0.02191 L 0.10408 0.57746 " pathEditMode="relative" rAng="0" ptsTypes="AA">
                                      <p:cBhvr>
                                        <p:cTn id="14" dur="2000" fill="hold"/>
                                        <p:tgtEl>
                                          <p:spTgt spid="13"/>
                                        </p:tgtEl>
                                        <p:attrNameLst>
                                          <p:attrName>ppt_x</p:attrName>
                                          <p:attrName>ppt_y</p:attrName>
                                        </p:attrNameLst>
                                      </p:cBhvr>
                                      <p:rCtr x="22708" y="27778"/>
                                    </p:animMotion>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3" grpId="0"/>
      <p:bldP spid="7" grpId="0" animBg="1"/>
      <p:bldP spid="9" grpId="0"/>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F4E9"/>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1720987" y="1777924"/>
                <a:ext cx="15120671" cy="4247236"/>
              </a:xfrm>
              <a:prstGeom prst="rect">
                <a:avLst/>
              </a:prstGeom>
              <a:noFill/>
            </p:spPr>
            <p:txBody>
              <a:bodyPr wrap="square" lIns="91359" tIns="45680" rIns="91359" bIns="45680" rtlCol="0">
                <a:spAutoFit/>
              </a:bodyPr>
              <a:lstStyle/>
              <a:p>
                <a:r>
                  <a:rPr lang="en-US" sz="5400" b="1" smtClean="0">
                    <a:solidFill>
                      <a:prstClr val="black"/>
                    </a:solidFill>
                    <a:latin typeface="Arial" pitchFamily="34" charset="0"/>
                    <a:cs typeface="Arial" panose="020B0604020202020204" pitchFamily="34" charset="0"/>
                  </a:rPr>
                  <a:t>VD 5: </a:t>
                </a:r>
                <a:r>
                  <a:rPr lang="en-US" sz="5400" i="1">
                    <a:solidFill>
                      <a:prstClr val="black"/>
                    </a:solidFill>
                    <a:latin typeface="Arial" pitchFamily="34" charset="0"/>
                    <a:cs typeface="Arial" panose="020B0604020202020204" pitchFamily="34" charset="0"/>
                  </a:rPr>
                  <a:t>Một </a:t>
                </a:r>
                <a:r>
                  <a:rPr lang="en-US" sz="5400" i="1" err="1">
                    <a:solidFill>
                      <a:prstClr val="black"/>
                    </a:solidFill>
                    <a:latin typeface="Arial" panose="020B0604020202020204" pitchFamily="34" charset="0"/>
                    <a:cs typeface="Arial" panose="020B0604020202020204" pitchFamily="34" charset="0"/>
                  </a:rPr>
                  <a:t>công</a:t>
                </a:r>
                <a:r>
                  <a:rPr lang="en-US" sz="5400" i="1">
                    <a:solidFill>
                      <a:prstClr val="black"/>
                    </a:solidFill>
                    <a:latin typeface="Arial" panose="020B0604020202020204" pitchFamily="34" charset="0"/>
                    <a:cs typeface="Arial" panose="020B0604020202020204" pitchFamily="34" charset="0"/>
                  </a:rPr>
                  <a:t> </a:t>
                </a:r>
                <a:r>
                  <a:rPr lang="en-US" sz="5400" i="1" smtClean="0">
                    <a:solidFill>
                      <a:prstClr val="black"/>
                    </a:solidFill>
                    <a:latin typeface="Arial" panose="020B0604020202020204" pitchFamily="34" charset="0"/>
                    <a:cs typeface="Arial" panose="020B0604020202020204" pitchFamily="34" charset="0"/>
                  </a:rPr>
                  <a:t>ty chi </a:t>
                </a:r>
                <a:r>
                  <a:rPr lang="en-US" sz="5400" i="1">
                    <a:solidFill>
                      <a:prstClr val="black"/>
                    </a:solidFill>
                    <a:latin typeface="Arial" panose="020B0604020202020204" pitchFamily="34" charset="0"/>
                    <a:cs typeface="Arial" panose="020B0604020202020204" pitchFamily="34" charset="0"/>
                  </a:rPr>
                  <a:t>168 triệu </a:t>
                </a:r>
                <a:r>
                  <a:rPr lang="en-US" sz="5400" i="1" smtClean="0">
                    <a:solidFill>
                      <a:prstClr val="black"/>
                    </a:solidFill>
                    <a:latin typeface="Arial" panose="020B0604020202020204" pitchFamily="34" charset="0"/>
                    <a:cs typeface="Arial" panose="020B0604020202020204" pitchFamily="34" charset="0"/>
                  </a:rPr>
                  <a:t>đồng</a:t>
                </a:r>
                <a:r>
                  <a:rPr lang="en-US" sz="5400" smtClean="0">
                    <a:solidFill>
                      <a:prstClr val="black"/>
                    </a:solidFill>
                  </a:rPr>
                  <a:t> </a:t>
                </a:r>
                <a:r>
                  <a:rPr lang="en-US" sz="5400" i="1" smtClean="0">
                    <a:solidFill>
                      <a:prstClr val="black"/>
                    </a:solidFill>
                    <a:latin typeface="Arial" panose="020B0604020202020204" pitchFamily="34" charset="0"/>
                    <a:cs typeface="Arial" panose="020B0604020202020204" pitchFamily="34" charset="0"/>
                  </a:rPr>
                  <a:t>để </a:t>
                </a:r>
                <a:r>
                  <a:rPr lang="en-US" sz="5400" i="1" dirty="0" err="1">
                    <a:solidFill>
                      <a:prstClr val="black"/>
                    </a:solidFill>
                    <a:latin typeface="Arial" panose="020B0604020202020204" pitchFamily="34" charset="0"/>
                    <a:cs typeface="Arial" panose="020B0604020202020204" pitchFamily="34" charset="0"/>
                  </a:rPr>
                  <a:t>thưởng</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cuối</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năm</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cho</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nhân</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viên</a:t>
                </a:r>
                <a:r>
                  <a:rPr lang="en-US" sz="5400" i="1" dirty="0">
                    <a:solidFill>
                      <a:prstClr val="black"/>
                    </a:solidFill>
                    <a:latin typeface="Arial" panose="020B0604020202020204" pitchFamily="34" charset="0"/>
                    <a:cs typeface="Arial" panose="020B0604020202020204" pitchFamily="34" charset="0"/>
                  </a:rPr>
                  <a:t> ở </a:t>
                </a:r>
                <a:r>
                  <a:rPr lang="en-US" sz="5400" i="1" dirty="0" err="1">
                    <a:solidFill>
                      <a:prstClr val="black"/>
                    </a:solidFill>
                    <a:latin typeface="Arial" panose="020B0604020202020204" pitchFamily="34" charset="0"/>
                    <a:cs typeface="Arial" panose="020B0604020202020204" pitchFamily="34" charset="0"/>
                  </a:rPr>
                  <a:t>ba</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tổ</a:t>
                </a:r>
                <a:r>
                  <a:rPr lang="en-US" sz="5400" i="1">
                    <a:solidFill>
                      <a:prstClr val="black"/>
                    </a:solidFill>
                    <a:latin typeface="Arial" panose="020B0604020202020204" pitchFamily="34" charset="0"/>
                    <a:cs typeface="Arial" panose="020B0604020202020204" pitchFamily="34" charset="0"/>
                  </a:rPr>
                  <a:t>. Số </a:t>
                </a:r>
                <a:r>
                  <a:rPr lang="en-US" sz="5400" i="1" dirty="0" err="1">
                    <a:solidFill>
                      <a:prstClr val="black"/>
                    </a:solidFill>
                    <a:latin typeface="Arial" panose="020B0604020202020204" pitchFamily="34" charset="0"/>
                    <a:cs typeface="Arial" panose="020B0604020202020204" pitchFamily="34" charset="0"/>
                  </a:rPr>
                  <a:t>tiền</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thưởng</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của</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ba</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tổ</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tỉ</a:t>
                </a:r>
                <a:r>
                  <a:rPr lang="en-US" sz="5400" i="1" dirty="0">
                    <a:solidFill>
                      <a:prstClr val="black"/>
                    </a:solidFill>
                    <a:latin typeface="Arial" panose="020B0604020202020204" pitchFamily="34" charset="0"/>
                    <a:cs typeface="Arial" panose="020B0604020202020204" pitchFamily="34" charset="0"/>
                  </a:rPr>
                  <a:t> </a:t>
                </a:r>
                <a:r>
                  <a:rPr lang="en-US" sz="5400" i="1" err="1">
                    <a:solidFill>
                      <a:prstClr val="black"/>
                    </a:solidFill>
                    <a:latin typeface="Arial" panose="020B0604020202020204" pitchFamily="34" charset="0"/>
                    <a:cs typeface="Arial" panose="020B0604020202020204" pitchFamily="34" charset="0"/>
                  </a:rPr>
                  <a:t>lệ</a:t>
                </a:r>
                <a:r>
                  <a:rPr lang="en-US" sz="5400" i="1">
                    <a:solidFill>
                      <a:prstClr val="black"/>
                    </a:solidFill>
                    <a:latin typeface="Arial" panose="020B0604020202020204" pitchFamily="34" charset="0"/>
                    <a:cs typeface="Arial" panose="020B0604020202020204" pitchFamily="34" charset="0"/>
                  </a:rPr>
                  <a:t> với </a:t>
                </a:r>
                <a:r>
                  <a:rPr lang="en-US" sz="5400" i="1" dirty="0" err="1">
                    <a:solidFill>
                      <a:prstClr val="black"/>
                    </a:solidFill>
                    <a:latin typeface="Arial" panose="020B0604020202020204" pitchFamily="34" charset="0"/>
                    <a:cs typeface="Arial" panose="020B0604020202020204" pitchFamily="34" charset="0"/>
                  </a:rPr>
                  <a:t>ba</a:t>
                </a:r>
                <a:r>
                  <a:rPr lang="en-US" sz="5400" i="1" dirty="0">
                    <a:solidFill>
                      <a:prstClr val="black"/>
                    </a:solidFill>
                    <a:latin typeface="Arial" panose="020B0604020202020204" pitchFamily="34" charset="0"/>
                    <a:cs typeface="Arial" panose="020B0604020202020204" pitchFamily="34" charset="0"/>
                  </a:rPr>
                  <a:t> </a:t>
                </a:r>
                <a:r>
                  <a:rPr lang="en-US" sz="5400" i="1" dirty="0" err="1">
                    <a:solidFill>
                      <a:prstClr val="black"/>
                    </a:solidFill>
                    <a:latin typeface="Arial" panose="020B0604020202020204" pitchFamily="34" charset="0"/>
                    <a:cs typeface="Arial" panose="020B0604020202020204" pitchFamily="34" charset="0"/>
                  </a:rPr>
                  <a:t>số</a:t>
                </a:r>
                <a:r>
                  <a:rPr lang="en-US" sz="5400" i="1" dirty="0">
                    <a:solidFill>
                      <a:prstClr val="black"/>
                    </a:solidFill>
                    <a:latin typeface="Arial" panose="020B0604020202020204" pitchFamily="34" charset="0"/>
                    <a:cs typeface="Arial" panose="020B0604020202020204" pitchFamily="34" charset="0"/>
                  </a:rPr>
                  <a:t> </a:t>
                </a:r>
                <a14:m>
                  <m:oMath xmlns:m="http://schemas.openxmlformats.org/officeDocument/2006/math">
                    <m:r>
                      <a:rPr lang="en-US" sz="5400" i="1" dirty="0">
                        <a:solidFill>
                          <a:prstClr val="black"/>
                        </a:solidFill>
                        <a:latin typeface="Cambria Math" panose="02040503050406030204" pitchFamily="18" charset="0"/>
                        <a:cs typeface="Arial" panose="020B0604020202020204" pitchFamily="34" charset="0"/>
                      </a:rPr>
                      <m:t>3; 5; 6</m:t>
                    </m:r>
                  </m:oMath>
                </a14:m>
                <a:r>
                  <a:rPr lang="en-US" sz="5400" smtClean="0">
                    <a:solidFill>
                      <a:prstClr val="black"/>
                    </a:solidFill>
                    <a:latin typeface="Arial" pitchFamily="34" charset="0"/>
                    <a:cs typeface="Arial" pitchFamily="34" charset="0"/>
                  </a:rPr>
                  <a:t>. </a:t>
                </a:r>
                <a:r>
                  <a:rPr lang="en-US" sz="5400" i="1">
                    <a:solidFill>
                      <a:prstClr val="black"/>
                    </a:solidFill>
                    <a:latin typeface="Arial" panose="020B0604020202020204" pitchFamily="34" charset="0"/>
                    <a:cs typeface="Arial" panose="020B0604020202020204" pitchFamily="34" charset="0"/>
                  </a:rPr>
                  <a:t>Tính số tiền thưởng của mỗi tổ</a:t>
                </a:r>
                <a:r>
                  <a:rPr lang="en-US" sz="5400" i="1" smtClean="0">
                    <a:solidFill>
                      <a:prstClr val="black"/>
                    </a:solidFill>
                    <a:latin typeface="Arial" panose="020B0604020202020204" pitchFamily="34" charset="0"/>
                    <a:cs typeface="Arial" panose="020B0604020202020204" pitchFamily="34" charset="0"/>
                  </a:rPr>
                  <a:t>?</a:t>
                </a:r>
                <a:endParaRPr lang="en-US" sz="5400">
                  <a:solidFill>
                    <a:prstClr val="black"/>
                  </a:solidFill>
                  <a:latin typeface="Arial" pitchFamily="34" charset="0"/>
                  <a:cs typeface="Arial" pitchFamily="34" charset="0"/>
                </a:endParaRPr>
              </a:p>
              <a:p>
                <a:endParaRPr lang="en-US" sz="5400" i="1">
                  <a:solidFill>
                    <a:prstClr val="black"/>
                  </a:solidFill>
                  <a:latin typeface="Arial" panose="020B0604020202020204" pitchFamily="34" charset="0"/>
                  <a:cs typeface="Arial" panose="020B0604020202020204" pitchFamily="34"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1720987" y="1777924"/>
                <a:ext cx="15120671" cy="4247236"/>
              </a:xfrm>
              <a:prstGeom prst="rect">
                <a:avLst/>
              </a:prstGeom>
              <a:blipFill rotWithShape="1">
                <a:blip r:embed="rId4"/>
                <a:stretch>
                  <a:fillRect l="-2136" t="-4454"/>
                </a:stretch>
              </a:blipFill>
            </p:spPr>
            <p:txBody>
              <a:bodyPr/>
              <a:lstStyle/>
              <a:p>
                <a:r>
                  <a:rPr lang="en-US">
                    <a:noFill/>
                  </a:rPr>
                  <a:t> </a:t>
                </a:r>
              </a:p>
            </p:txBody>
          </p:sp>
        </mc:Fallback>
      </mc:AlternateContent>
      <p:sp>
        <p:nvSpPr>
          <p:cNvPr id="3" name="Rounded Rectangular Callout 2"/>
          <p:cNvSpPr/>
          <p:nvPr/>
        </p:nvSpPr>
        <p:spPr>
          <a:xfrm>
            <a:off x="1260777" y="1684390"/>
            <a:ext cx="16383000" cy="3868865"/>
          </a:xfrm>
          <a:prstGeom prst="wedgeRoundRectCallout">
            <a:avLst>
              <a:gd name="adj1" fmla="val -25458"/>
              <a:gd name="adj2" fmla="val 49725"/>
              <a:gd name="adj3" fmla="val 16667"/>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sz="2000">
              <a:solidFill>
                <a:prstClr val="white"/>
              </a:solidFill>
            </a:endParaRPr>
          </a:p>
        </p:txBody>
      </p:sp>
      <p:pic>
        <p:nvPicPr>
          <p:cNvPr id="15" name="Picture 14">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261" y="7810500"/>
            <a:ext cx="2286681" cy="2286681"/>
          </a:xfrm>
          <a:prstGeom prst="rect">
            <a:avLst/>
          </a:prstGeom>
        </p:spPr>
      </p:pic>
      <p:pic>
        <p:nvPicPr>
          <p:cNvPr id="5" name="Đồng hồ đếm ngược 3 phút.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5697200" y="8829674"/>
            <a:ext cx="2590800" cy="1457325"/>
          </a:xfrm>
          <a:prstGeom prst="rect">
            <a:avLst/>
          </a:prstGeom>
        </p:spPr>
      </p:pic>
    </p:spTree>
    <p:extLst>
      <p:ext uri="{BB962C8B-B14F-4D97-AF65-F5344CB8AC3E}">
        <p14:creationId xmlns:p14="http://schemas.microsoft.com/office/powerpoint/2010/main" val="39215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4E9"/>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75132" y="8673759"/>
            <a:ext cx="1613241" cy="1613241"/>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V="1">
            <a:off x="2" y="20376"/>
            <a:ext cx="4191000" cy="2013216"/>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5400000" flipV="1">
            <a:off x="242101" y="-221725"/>
            <a:ext cx="2837124" cy="3321326"/>
          </a:xfrm>
          <a:prstGeom prst="rect">
            <a:avLst/>
          </a:prstGeom>
        </p:spPr>
      </p:pic>
      <p:pic>
        <p:nvPicPr>
          <p:cNvPr id="8" name="Picture 8">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5604115" y="6896113"/>
            <a:ext cx="2484200" cy="3300266"/>
          </a:xfrm>
          <a:prstGeom prst="rect">
            <a:avLst/>
          </a:prstGeom>
        </p:spPr>
      </p:pic>
      <p:pic>
        <p:nvPicPr>
          <p:cNvPr id="10" name="Picture 10"/>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7709878">
            <a:off x="16502511" y="359552"/>
            <a:ext cx="2017149" cy="2641505"/>
          </a:xfrm>
          <a:prstGeom prst="rect">
            <a:avLst/>
          </a:prstGeom>
        </p:spPr>
      </p:pic>
      <p:sp>
        <p:nvSpPr>
          <p:cNvPr id="5" name="Hộp Văn bản 4">
            <a:extLst>
              <a:ext uri="{FF2B5EF4-FFF2-40B4-BE49-F238E27FC236}">
                <a16:creationId xmlns="" xmlns:mc="http://schemas.openxmlformats.org/markup-compatibility/2006" xmlns:a14="http://schemas.microsoft.com/office/drawing/2010/main" xmlns:a16="http://schemas.microsoft.com/office/drawing/2014/main" id="{BECD9EDB-95E0-8625-B19C-776E90BC3939}"/>
              </a:ext>
            </a:extLst>
          </p:cNvPr>
          <p:cNvSpPr txBox="1"/>
          <p:nvPr/>
        </p:nvSpPr>
        <p:spPr>
          <a:xfrm>
            <a:off x="1537857" y="2033601"/>
            <a:ext cx="14914743" cy="7201973"/>
          </a:xfrm>
          <a:prstGeom prst="rect">
            <a:avLst/>
          </a:prstGeom>
          <a:noFill/>
        </p:spPr>
        <p:txBody>
          <a:bodyPr wrap="square" lIns="91359" tIns="45680" rIns="91359" bIns="45680" rtlCol="0">
            <a:spAutoFit/>
          </a:bodyPr>
          <a:lstStyle/>
          <a:p>
            <a:pPr algn="just">
              <a:lnSpc>
                <a:spcPct val="150000"/>
              </a:lnSpc>
            </a:pPr>
            <a:r>
              <a:rPr lang="en-US" sz="4400" b="1">
                <a:solidFill>
                  <a:srgbClr val="FF0000"/>
                </a:solidFill>
                <a:latin typeface="Arial" panose="020B0604020202020204" pitchFamily="34" charset="0"/>
                <a:cs typeface="Arial" panose="020B0604020202020204" pitchFamily="34" charset="0"/>
              </a:rPr>
              <a:t>Bước 1:</a:t>
            </a:r>
            <a:r>
              <a:rPr lang="en-US" sz="4400" b="1">
                <a:latin typeface="Arial" panose="020B0604020202020204" pitchFamily="34" charset="0"/>
                <a:cs typeface="Arial" panose="020B0604020202020204" pitchFamily="34" charset="0"/>
              </a:rPr>
              <a:t> Gọi ẩn liên quan đến yêu cầu của bài toán.</a:t>
            </a:r>
          </a:p>
          <a:p>
            <a:pPr algn="just">
              <a:lnSpc>
                <a:spcPct val="150000"/>
              </a:lnSpc>
            </a:pPr>
            <a:r>
              <a:rPr lang="en-US" sz="4400" b="1">
                <a:solidFill>
                  <a:srgbClr val="FF0000"/>
                </a:solidFill>
                <a:latin typeface="Arial" panose="020B0604020202020204" pitchFamily="34" charset="0"/>
                <a:cs typeface="Arial" panose="020B0604020202020204" pitchFamily="34" charset="0"/>
              </a:rPr>
              <a:t>Bước 2:</a:t>
            </a:r>
            <a:r>
              <a:rPr lang="en-US" sz="4400" b="1">
                <a:latin typeface="Arial" panose="020B0604020202020204" pitchFamily="34" charset="0"/>
                <a:cs typeface="Arial" panose="020B0604020202020204" pitchFamily="34" charset="0"/>
              </a:rPr>
              <a:t> Viết được dãy tỉ số bằng nhau và biểu thức biểu thị mối quan hệ giữa các ẩn.</a:t>
            </a:r>
          </a:p>
          <a:p>
            <a:pPr algn="just">
              <a:lnSpc>
                <a:spcPct val="150000"/>
              </a:lnSpc>
            </a:pPr>
            <a:r>
              <a:rPr lang="en-US" sz="4400" b="1">
                <a:solidFill>
                  <a:srgbClr val="FF0000"/>
                </a:solidFill>
                <a:latin typeface="Arial" panose="020B0604020202020204" pitchFamily="34" charset="0"/>
                <a:cs typeface="Arial" panose="020B0604020202020204" pitchFamily="34" charset="0"/>
              </a:rPr>
              <a:t>Bước 3:</a:t>
            </a:r>
            <a:r>
              <a:rPr lang="en-US" sz="4400" b="1">
                <a:latin typeface="Arial" panose="020B0604020202020204" pitchFamily="34" charset="0"/>
                <a:cs typeface="Arial" panose="020B0604020202020204" pitchFamily="34" charset="0"/>
              </a:rPr>
              <a:t> Áp dụng tính chất dãy tỉ số bằng nhau để giải bài toán.</a:t>
            </a:r>
          </a:p>
          <a:p>
            <a:pPr algn="just">
              <a:lnSpc>
                <a:spcPct val="150000"/>
              </a:lnSpc>
            </a:pPr>
            <a:r>
              <a:rPr lang="en-US" sz="4400" b="1">
                <a:solidFill>
                  <a:srgbClr val="FF0000"/>
                </a:solidFill>
                <a:latin typeface="Arial" panose="020B0604020202020204" pitchFamily="34" charset="0"/>
                <a:cs typeface="Arial" panose="020B0604020202020204" pitchFamily="34" charset="0"/>
              </a:rPr>
              <a:t>Bước 4:</a:t>
            </a:r>
            <a:r>
              <a:rPr lang="en-US" sz="4400" b="1">
                <a:latin typeface="Arial" panose="020B0604020202020204" pitchFamily="34" charset="0"/>
                <a:cs typeface="Arial" panose="020B0604020202020204" pitchFamily="34" charset="0"/>
              </a:rPr>
              <a:t> Rút ra biểu thức tính các ẩn</a:t>
            </a:r>
          </a:p>
          <a:p>
            <a:pPr algn="just">
              <a:lnSpc>
                <a:spcPct val="150000"/>
              </a:lnSpc>
            </a:pPr>
            <a:r>
              <a:rPr lang="en-US" sz="4400" b="1">
                <a:solidFill>
                  <a:srgbClr val="FF0000"/>
                </a:solidFill>
                <a:latin typeface="Arial" panose="020B0604020202020204" pitchFamily="34" charset="0"/>
                <a:cs typeface="Arial" panose="020B0604020202020204" pitchFamily="34" charset="0"/>
              </a:rPr>
              <a:t>Bước 5: </a:t>
            </a:r>
            <a:r>
              <a:rPr lang="en-US" sz="4400" b="1">
                <a:latin typeface="Arial" panose="020B0604020202020204" pitchFamily="34" charset="0"/>
                <a:cs typeface="Arial" panose="020B0604020202020204" pitchFamily="34" charset="0"/>
              </a:rPr>
              <a:t>Kết luận theo yêu cầu đề bài. </a:t>
            </a:r>
            <a:endParaRPr lang="en-US" sz="4400" b="1" dirty="0">
              <a:latin typeface="Arial" panose="020B0604020202020204" pitchFamily="34" charset="0"/>
              <a:cs typeface="Arial" panose="020B0604020202020204" pitchFamily="34" charset="0"/>
            </a:endParaRPr>
          </a:p>
        </p:txBody>
      </p:sp>
      <p:sp>
        <p:nvSpPr>
          <p:cNvPr id="15" name="Hộp Văn bản 9">
            <a:extLst>
              <a:ext uri="{FF2B5EF4-FFF2-40B4-BE49-F238E27FC236}">
                <a16:creationId xmlns="" xmlns:a16="http://schemas.microsoft.com/office/drawing/2014/main" id="{C2FD8D26-C3E9-32CA-4807-7020412959CC}"/>
              </a:ext>
            </a:extLst>
          </p:cNvPr>
          <p:cNvSpPr txBox="1"/>
          <p:nvPr/>
        </p:nvSpPr>
        <p:spPr>
          <a:xfrm>
            <a:off x="2283747" y="607941"/>
            <a:ext cx="14040863" cy="830997"/>
          </a:xfrm>
          <a:prstGeom prst="rect">
            <a:avLst/>
          </a:prstGeom>
          <a:noFill/>
        </p:spPr>
        <p:txBody>
          <a:bodyPr wrap="square" lIns="91359" tIns="45680" rIns="91359" bIns="45680" rtlCol="0">
            <a:spAutoFit/>
          </a:bodyPr>
          <a:lstStyle/>
          <a:p>
            <a:pPr algn="ctr"/>
            <a:r>
              <a:rPr lang="en-US" sz="4800" b="1">
                <a:solidFill>
                  <a:srgbClr val="FF0000"/>
                </a:solidFill>
                <a:latin typeface="Arial" panose="020B0604020202020204" pitchFamily="34" charset="0"/>
                <a:cs typeface="Arial" panose="020B0604020202020204" pitchFamily="34" charset="0"/>
              </a:rPr>
              <a:t>CÁC BƯỚC GIẢI TOÁN THỰC TẾ</a:t>
            </a:r>
            <a:endParaRPr lang="en-US" sz="4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368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838214" y="190513"/>
                <a:ext cx="15668753" cy="4154984"/>
              </a:xfrm>
              <a:prstGeom prst="rect">
                <a:avLst/>
              </a:prstGeom>
              <a:noFill/>
            </p:spPr>
            <p:txBody>
              <a:bodyPr wrap="square" lIns="91359" tIns="45680" rIns="91359" bIns="45680" rtlCol="0">
                <a:spAutoFit/>
              </a:bodyPr>
              <a:lstStyle/>
              <a:p>
                <a:pPr>
                  <a:lnSpc>
                    <a:spcPct val="150000"/>
                  </a:lnSpc>
                </a:pPr>
                <a:r>
                  <a:rPr lang="en-US" sz="4400" b="1">
                    <a:latin typeface="Arial" pitchFamily="34" charset="0"/>
                    <a:cs typeface="Arial" panose="020B0604020202020204" pitchFamily="34" charset="0"/>
                  </a:rPr>
                  <a:t>Bài toán 1 : </a:t>
                </a:r>
                <a:r>
                  <a:rPr lang="en-US" sz="4400">
                    <a:latin typeface="Arial" pitchFamily="34" charset="0"/>
                    <a:cs typeface="Arial" panose="020B0604020202020204" pitchFamily="34" charset="0"/>
                  </a:rPr>
                  <a:t>Một </a:t>
                </a:r>
                <a:r>
                  <a:rPr lang="en-US" sz="4400" dirty="0" err="1">
                    <a:latin typeface="Arial" panose="020B0604020202020204" pitchFamily="34" charset="0"/>
                    <a:cs typeface="Arial" panose="020B0604020202020204" pitchFamily="34" charset="0"/>
                  </a:rPr>
                  <a:t>công</a:t>
                </a:r>
                <a:r>
                  <a:rPr lang="en-US" sz="4400" dirty="0">
                    <a:latin typeface="Arial" panose="020B0604020202020204" pitchFamily="34" charset="0"/>
                    <a:cs typeface="Arial" panose="020B0604020202020204" pitchFamily="34" charset="0"/>
                  </a:rPr>
                  <a:t> ty </a:t>
                </a:r>
                <a:r>
                  <a:rPr lang="en-US" sz="4400">
                    <a:latin typeface="Arial" panose="020B0604020202020204" pitchFamily="34" charset="0"/>
                    <a:cs typeface="Arial" panose="020B0604020202020204" pitchFamily="34" charset="0"/>
                  </a:rPr>
                  <a:t>chi 168 triệu </a:t>
                </a:r>
                <a:r>
                  <a:rPr lang="en-US" sz="4400" dirty="0" err="1">
                    <a:latin typeface="Arial" panose="020B0604020202020204" pitchFamily="34" charset="0"/>
                    <a:cs typeface="Arial" panose="020B0604020202020204" pitchFamily="34" charset="0"/>
                  </a:rPr>
                  <a:t>đồng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để</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thưởng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cuối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năm</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cho</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nhân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viên</a:t>
                </a:r>
                <a:r>
                  <a:rPr lang="en-US" sz="4400" dirty="0">
                    <a:latin typeface="Arial" panose="020B0604020202020204" pitchFamily="34" charset="0"/>
                    <a:cs typeface="Arial" panose="020B0604020202020204" pitchFamily="34" charset="0"/>
                  </a:rPr>
                  <a:t> ở </a:t>
                </a:r>
                <a:r>
                  <a:rPr lang="en-US" sz="4400" dirty="0" err="1">
                    <a:latin typeface="Arial" panose="020B0604020202020204" pitchFamily="34" charset="0"/>
                    <a:cs typeface="Arial" panose="020B0604020202020204" pitchFamily="34" charset="0"/>
                  </a:rPr>
                  <a:t>ba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tổ</a:t>
                </a:r>
                <a:r>
                  <a:rPr lang="en-US" sz="4400">
                    <a:latin typeface="Arial" panose="020B0604020202020204" pitchFamily="34" charset="0"/>
                    <a:cs typeface="Arial" panose="020B0604020202020204" pitchFamily="34" charset="0"/>
                  </a:rPr>
                  <a:t>. </a:t>
                </a:r>
              </a:p>
              <a:p>
                <a:pPr>
                  <a:lnSpc>
                    <a:spcPct val="150000"/>
                  </a:lnSpc>
                </a:pPr>
                <a:r>
                  <a:rPr lang="en-US" sz="4400">
                    <a:latin typeface="Arial" panose="020B0604020202020204" pitchFamily="34" charset="0"/>
                    <a:cs typeface="Arial" panose="020B0604020202020204" pitchFamily="34" charset="0"/>
                  </a:rPr>
                  <a:t>Số </a:t>
                </a:r>
                <a:r>
                  <a:rPr lang="en-US" sz="4400" dirty="0" err="1">
                    <a:latin typeface="Arial" panose="020B0604020202020204" pitchFamily="34" charset="0"/>
                    <a:cs typeface="Arial" panose="020B0604020202020204" pitchFamily="34" charset="0"/>
                  </a:rPr>
                  <a:t>tiền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thưởng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của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tổ</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tỉ</a:t>
                </a:r>
                <a:r>
                  <a:rPr lang="en-US" sz="4400" dirty="0">
                    <a:latin typeface="Arial" panose="020B0604020202020204" pitchFamily="34" charset="0"/>
                    <a:cs typeface="Arial" panose="020B0604020202020204" pitchFamily="34" charset="0"/>
                  </a:rPr>
                  <a:t> </a:t>
                </a:r>
                <a:r>
                  <a:rPr lang="en-US" sz="4400" err="1">
                    <a:latin typeface="Arial" panose="020B0604020202020204" pitchFamily="34" charset="0"/>
                    <a:cs typeface="Arial" panose="020B0604020202020204" pitchFamily="34" charset="0"/>
                  </a:rPr>
                  <a:t>lệ</a:t>
                </a:r>
                <a:r>
                  <a:rPr lang="en-US" sz="4400">
                    <a:latin typeface="Arial" panose="020B0604020202020204" pitchFamily="34" charset="0"/>
                    <a:cs typeface="Arial" panose="020B0604020202020204" pitchFamily="34" charset="0"/>
                  </a:rPr>
                  <a:t> với </a:t>
                </a:r>
                <a:r>
                  <a:rPr lang="en-US" sz="4400" dirty="0" err="1">
                    <a:latin typeface="Arial" panose="020B0604020202020204" pitchFamily="34" charset="0"/>
                    <a:cs typeface="Arial" panose="020B0604020202020204" pitchFamily="34" charset="0"/>
                  </a:rPr>
                  <a:t>ba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số</a:t>
                </a:r>
                <a:r>
                  <a:rPr lang="en-US" sz="4400" dirty="0">
                    <a:latin typeface="Arial" panose="020B0604020202020204" pitchFamily="34" charset="0"/>
                    <a:cs typeface="Arial" panose="020B0604020202020204" pitchFamily="34" charset="0"/>
                  </a:rPr>
                  <a:t> </a:t>
                </a:r>
                <a14:m>
                  <m:oMath xmlns:m="http://schemas.openxmlformats.org/officeDocument/2006/math">
                    <m:r>
                      <a:rPr lang="en-US" sz="4400" dirty="0">
                        <a:latin typeface="Cambria Math" panose="02040503050406030204" pitchFamily="18" charset="0"/>
                        <a:cs typeface="Arial" panose="020B0604020202020204" pitchFamily="34" charset="0"/>
                      </a:rPr>
                      <m:t>3; 5; 6</m:t>
                    </m:r>
                  </m:oMath>
                </a14:m>
                <a:endParaRPr lang="en-US" sz="4400">
                  <a:latin typeface="Arial" pitchFamily="34" charset="0"/>
                  <a:cs typeface="Arial" pitchFamily="34" charset="0"/>
                </a:endParaRPr>
              </a:p>
              <a:p>
                <a:pPr>
                  <a:lnSpc>
                    <a:spcPct val="150000"/>
                  </a:lnSpc>
                </a:pPr>
                <a:r>
                  <a:rPr lang="en-US" sz="4400">
                    <a:latin typeface="Arial" pitchFamily="34" charset="0"/>
                    <a:cs typeface="Arial" pitchFamily="34" charset="0"/>
                  </a:rPr>
                  <a:t>Tính số tiền thưởng của mỗi tổ?</a:t>
                </a:r>
                <a:endParaRPr lang="en-US" sz="4400"/>
              </a:p>
            </p:txBody>
          </p:sp>
        </mc:Choice>
        <mc:Fallback xmlns="">
          <p:sp>
            <p:nvSpPr>
              <p:cNvPr id="2" name="TextBox 1"/>
              <p:cNvSpPr txBox="1">
                <a:spLocks noRot="1" noChangeAspect="1" noMove="1" noResize="1" noEditPoints="1" noAdjustHandles="1" noChangeArrowheads="1" noChangeShapeType="1" noTextEdit="1"/>
              </p:cNvSpPr>
              <p:nvPr/>
            </p:nvSpPr>
            <p:spPr>
              <a:xfrm>
                <a:off x="838214" y="190513"/>
                <a:ext cx="15668753" cy="4154984"/>
              </a:xfrm>
              <a:prstGeom prst="rect">
                <a:avLst/>
              </a:prstGeom>
              <a:blipFill rotWithShape="1">
                <a:blip r:embed="rId2"/>
                <a:stretch>
                  <a:fillRect l="-1595" b="-2933"/>
                </a:stretch>
              </a:blipFill>
            </p:spPr>
            <p:txBody>
              <a:bodyPr/>
              <a:lstStyle/>
              <a:p>
                <a:r>
                  <a:rPr lang="en-US">
                    <a:noFill/>
                  </a:rPr>
                  <a:t> </a:t>
                </a:r>
              </a:p>
            </p:txBody>
          </p:sp>
        </mc:Fallback>
      </mc:AlternateContent>
      <p:sp>
        <p:nvSpPr>
          <p:cNvPr id="3" name="Rounded Rectangular Callout 2"/>
          <p:cNvSpPr/>
          <p:nvPr/>
        </p:nvSpPr>
        <p:spPr>
          <a:xfrm>
            <a:off x="656330" y="266729"/>
            <a:ext cx="17348495" cy="4061450"/>
          </a:xfrm>
          <a:prstGeom prst="wedgeRoundRectCallout">
            <a:avLst>
              <a:gd name="adj1" fmla="val -25458"/>
              <a:gd name="adj2" fmla="val 49725"/>
              <a:gd name="adj3" fmla="val 16667"/>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p:sp>
        <p:nvSpPr>
          <p:cNvPr id="7" name="Rounded Rectangle 6"/>
          <p:cNvSpPr/>
          <p:nvPr/>
        </p:nvSpPr>
        <p:spPr>
          <a:xfrm>
            <a:off x="8001000" y="419100"/>
            <a:ext cx="3733800" cy="680136"/>
          </a:xfrm>
          <a:prstGeom prst="roundRect">
            <a:avLst/>
          </a:prstGeom>
          <a:solidFill>
            <a:schemeClr val="accent6">
              <a:lumMod val="75000"/>
              <a:alpha val="3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mc:AlternateContent xmlns:mc="http://schemas.openxmlformats.org/markup-compatibility/2006" xmlns:a14="http://schemas.microsoft.com/office/drawing/2010/main">
        <mc:Choice Requires="a14">
          <p:sp>
            <p:nvSpPr>
              <p:cNvPr id="8" name="TextBox 7"/>
              <p:cNvSpPr txBox="1"/>
              <p:nvPr/>
            </p:nvSpPr>
            <p:spPr>
              <a:xfrm>
                <a:off x="838214" y="4533900"/>
                <a:ext cx="17166611" cy="5225790"/>
              </a:xfrm>
              <a:prstGeom prst="rect">
                <a:avLst/>
              </a:prstGeom>
              <a:noFill/>
            </p:spPr>
            <p:txBody>
              <a:bodyPr wrap="square" lIns="91359" tIns="45680" rIns="91359" bIns="45680" rtlCol="0">
                <a:spAutoFit/>
              </a:bodyPr>
              <a:lstStyle/>
              <a:p>
                <a:pPr>
                  <a:lnSpc>
                    <a:spcPct val="150000"/>
                  </a:lnSpc>
                </a:pPr>
                <a:r>
                  <a:rPr lang="en-US" sz="4400" b="1">
                    <a:latin typeface="Arial" pitchFamily="34" charset="0"/>
                    <a:cs typeface="Arial" panose="020B0604020202020204" pitchFamily="34" charset="0"/>
                  </a:rPr>
                  <a:t>Bài toán 2 : </a:t>
                </a:r>
                <a:r>
                  <a:rPr lang="en-US" sz="4400">
                    <a:latin typeface="Arial" pitchFamily="34" charset="0"/>
                    <a:cs typeface="Arial" panose="020B0604020202020204" pitchFamily="34" charset="0"/>
                  </a:rPr>
                  <a:t>Một </a:t>
                </a:r>
                <a:r>
                  <a:rPr lang="en-US" sz="4400" dirty="0" err="1">
                    <a:latin typeface="Arial" panose="020B0604020202020204" pitchFamily="34" charset="0"/>
                    <a:cs typeface="Arial" panose="020B0604020202020204" pitchFamily="34" charset="0"/>
                  </a:rPr>
                  <a:t>công</a:t>
                </a:r>
                <a:r>
                  <a:rPr lang="en-US" sz="4400" dirty="0">
                    <a:latin typeface="Arial" panose="020B0604020202020204" pitchFamily="34" charset="0"/>
                    <a:cs typeface="Arial" panose="020B0604020202020204" pitchFamily="34" charset="0"/>
                  </a:rPr>
                  <a:t> ty </a:t>
                </a:r>
                <a:r>
                  <a:rPr lang="en-US" sz="4400">
                    <a:latin typeface="Arial" panose="020B0604020202020204" pitchFamily="34" charset="0"/>
                    <a:cs typeface="Arial" panose="020B0604020202020204" pitchFamily="34" charset="0"/>
                  </a:rPr>
                  <a:t>chi tiền để </a:t>
                </a:r>
                <a:r>
                  <a:rPr lang="en-US" sz="4400" dirty="0" err="1">
                    <a:latin typeface="Arial" panose="020B0604020202020204" pitchFamily="34" charset="0"/>
                    <a:cs typeface="Arial" panose="020B0604020202020204" pitchFamily="34" charset="0"/>
                  </a:rPr>
                  <a:t>thưởng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cuối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năm</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cho</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nhân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viên</a:t>
                </a:r>
                <a:r>
                  <a:rPr lang="en-US" sz="4400" dirty="0">
                    <a:latin typeface="Arial" panose="020B0604020202020204" pitchFamily="34" charset="0"/>
                    <a:cs typeface="Arial" panose="020B0604020202020204" pitchFamily="34" charset="0"/>
                  </a:rPr>
                  <a:t> ở </a:t>
                </a:r>
                <a:r>
                  <a:rPr lang="en-US" sz="4400" dirty="0" err="1">
                    <a:latin typeface="Arial" panose="020B0604020202020204" pitchFamily="34" charset="0"/>
                    <a:cs typeface="Arial" panose="020B0604020202020204" pitchFamily="34" charset="0"/>
                  </a:rPr>
                  <a:t>ba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tổ</a:t>
                </a:r>
                <a:r>
                  <a:rPr lang="en-US" sz="4400">
                    <a:latin typeface="Arial" panose="020B0604020202020204" pitchFamily="34" charset="0"/>
                    <a:cs typeface="Arial" panose="020B0604020202020204" pitchFamily="34" charset="0"/>
                  </a:rPr>
                  <a:t>. </a:t>
                </a:r>
              </a:p>
              <a:p>
                <a:pPr>
                  <a:lnSpc>
                    <a:spcPct val="150000"/>
                  </a:lnSpc>
                </a:pPr>
                <a:r>
                  <a:rPr lang="en-US" sz="4400">
                    <a:latin typeface="Arial" panose="020B0604020202020204" pitchFamily="34" charset="0"/>
                    <a:cs typeface="Arial" panose="020B0604020202020204" pitchFamily="34" charset="0"/>
                  </a:rPr>
                  <a:t>Số </a:t>
                </a:r>
                <a:r>
                  <a:rPr lang="en-US" sz="4400" dirty="0" err="1">
                    <a:latin typeface="Arial" panose="020B0604020202020204" pitchFamily="34" charset="0"/>
                    <a:cs typeface="Arial" panose="020B0604020202020204" pitchFamily="34" charset="0"/>
                  </a:rPr>
                  <a:t>tiền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thưởng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của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tổ</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tỉ</a:t>
                </a:r>
                <a:r>
                  <a:rPr lang="en-US" sz="4400" dirty="0">
                    <a:latin typeface="Arial" panose="020B0604020202020204" pitchFamily="34" charset="0"/>
                    <a:cs typeface="Arial" panose="020B0604020202020204" pitchFamily="34" charset="0"/>
                  </a:rPr>
                  <a:t> </a:t>
                </a:r>
                <a:r>
                  <a:rPr lang="en-US" sz="4400" err="1">
                    <a:latin typeface="Arial" panose="020B0604020202020204" pitchFamily="34" charset="0"/>
                    <a:cs typeface="Arial" panose="020B0604020202020204" pitchFamily="34" charset="0"/>
                  </a:rPr>
                  <a:t>lệ</a:t>
                </a:r>
                <a:r>
                  <a:rPr lang="en-US" sz="4400">
                    <a:latin typeface="Arial" panose="020B0604020202020204" pitchFamily="34" charset="0"/>
                    <a:cs typeface="Arial" panose="020B0604020202020204" pitchFamily="34" charset="0"/>
                  </a:rPr>
                  <a:t> với </a:t>
                </a:r>
                <a:r>
                  <a:rPr lang="en-US" sz="4400" dirty="0" err="1">
                    <a:latin typeface="Arial" panose="020B0604020202020204" pitchFamily="34" charset="0"/>
                    <a:cs typeface="Arial" panose="020B0604020202020204" pitchFamily="34" charset="0"/>
                  </a:rPr>
                  <a:t>ba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số</a:t>
                </a:r>
                <a:r>
                  <a:rPr lang="en-US" sz="4400" dirty="0">
                    <a:latin typeface="Arial" panose="020B0604020202020204" pitchFamily="34" charset="0"/>
                    <a:cs typeface="Arial" panose="020B0604020202020204" pitchFamily="34" charset="0"/>
                  </a:rPr>
                  <a:t> </a:t>
                </a:r>
                <a14:m>
                  <m:oMath xmlns:m="http://schemas.openxmlformats.org/officeDocument/2006/math">
                    <m:r>
                      <a:rPr lang="en-US" sz="4400" dirty="0">
                        <a:latin typeface="Cambria Math" panose="02040503050406030204" pitchFamily="18" charset="0"/>
                        <a:cs typeface="Arial" panose="020B0604020202020204" pitchFamily="34" charset="0"/>
                      </a:rPr>
                      <m:t>3; 5; 6</m:t>
                    </m:r>
                    <m:r>
                      <a:rPr lang="en-US" sz="4400" dirty="0">
                        <a:latin typeface="Cambria Math"/>
                        <a:cs typeface="Arial" panose="020B0604020202020204" pitchFamily="34" charset="0"/>
                      </a:rPr>
                      <m:t>.</m:t>
                    </m:r>
                  </m:oMath>
                </a14:m>
                <a:endParaRPr lang="en-US" sz="4400" dirty="0">
                  <a:latin typeface="Cambria Math"/>
                  <a:cs typeface="Arial" panose="020B0604020202020204" pitchFamily="34" charset="0"/>
                </a:endParaRPr>
              </a:p>
              <a:p>
                <a:pPr>
                  <a:lnSpc>
                    <a:spcPct val="150000"/>
                  </a:lnSpc>
                </a:pPr>
                <a:r>
                  <a:rPr lang="en-US" sz="4400">
                    <a:latin typeface="Arial" pitchFamily="34" charset="0"/>
                    <a:cs typeface="Arial" pitchFamily="34" charset="0"/>
                  </a:rPr>
                  <a:t>Biết </a:t>
                </a:r>
                <a14:m>
                  <m:oMath xmlns:m="http://schemas.openxmlformats.org/officeDocument/2006/math">
                    <m:r>
                      <m:rPr>
                        <m:nor/>
                      </m:rPr>
                      <a:rPr lang="en-US" sz="4400" dirty="0">
                        <a:latin typeface="Arial" panose="020B0604020202020204" pitchFamily="34" charset="0"/>
                        <a:cs typeface="Arial" panose="020B0604020202020204" pitchFamily="34" charset="0"/>
                      </a:rPr>
                      <m:t>ti</m:t>
                    </m:r>
                    <m:r>
                      <m:rPr>
                        <m:nor/>
                      </m:rPr>
                      <a:rPr lang="en-US" sz="4400" dirty="0">
                        <a:latin typeface="Arial" panose="020B0604020202020204" pitchFamily="34" charset="0"/>
                        <a:cs typeface="Arial" panose="020B0604020202020204" pitchFamily="34" charset="0"/>
                      </a:rPr>
                      <m:t>ề</m:t>
                    </m:r>
                    <m:r>
                      <m:rPr>
                        <m:nor/>
                      </m:rPr>
                      <a:rPr lang="en-US" sz="4400" dirty="0">
                        <a:latin typeface="Arial" panose="020B0604020202020204" pitchFamily="34" charset="0"/>
                        <a:cs typeface="Arial" panose="020B0604020202020204" pitchFamily="34" charset="0"/>
                      </a:rPr>
                      <m:t>n</m:t>
                    </m:r>
                    <m:r>
                      <m:rPr>
                        <m:nor/>
                      </m:rPr>
                      <a:rPr lang="en-US" sz="4400" dirty="0">
                        <a:latin typeface="Arial" panose="020B0604020202020204" pitchFamily="34" charset="0"/>
                        <a:cs typeface="Arial" panose="020B0604020202020204" pitchFamily="34" charset="0"/>
                      </a:rPr>
                      <m:t> </m:t>
                    </m:r>
                    <m:r>
                      <m:rPr>
                        <m:nor/>
                      </m:rPr>
                      <a:rPr lang="en-US" sz="4400">
                        <a:latin typeface="Arial" panose="020B0604020202020204" pitchFamily="34" charset="0"/>
                        <a:cs typeface="Arial" panose="020B0604020202020204" pitchFamily="34" charset="0"/>
                      </a:rPr>
                      <m:t>th</m:t>
                    </m:r>
                    <m:r>
                      <m:rPr>
                        <m:nor/>
                      </m:rPr>
                      <a:rPr lang="en-US" sz="4400">
                        <a:latin typeface="Arial" panose="020B0604020202020204" pitchFamily="34" charset="0"/>
                        <a:cs typeface="Arial" panose="020B0604020202020204" pitchFamily="34" charset="0"/>
                      </a:rPr>
                      <m:t>ưở</m:t>
                    </m:r>
                    <m:r>
                      <m:rPr>
                        <m:nor/>
                      </m:rPr>
                      <a:rPr lang="en-US" sz="4400">
                        <a:latin typeface="Arial" panose="020B0604020202020204" pitchFamily="34" charset="0"/>
                        <a:cs typeface="Arial" panose="020B0604020202020204" pitchFamily="34" charset="0"/>
                      </a:rPr>
                      <m:t>ng</m:t>
                    </m:r>
                    <m:r>
                      <m:rPr>
                        <m:nor/>
                      </m:rPr>
                      <a:rPr lang="en-US" sz="4400">
                        <a:latin typeface="Arial" panose="020B0604020202020204" pitchFamily="34" charset="0"/>
                        <a:cs typeface="Arial" panose="020B0604020202020204" pitchFamily="34" charset="0"/>
                      </a:rPr>
                      <m:t> </m:t>
                    </m:r>
                    <m:r>
                      <m:rPr>
                        <m:nor/>
                      </m:rPr>
                      <a:rPr lang="en-US" sz="4400">
                        <a:latin typeface="Arial" panose="020B0604020202020204" pitchFamily="34" charset="0"/>
                        <a:cs typeface="Arial" panose="020B0604020202020204" pitchFamily="34" charset="0"/>
                      </a:rPr>
                      <m:t>t</m:t>
                    </m:r>
                    <m:r>
                      <m:rPr>
                        <m:nor/>
                      </m:rPr>
                      <a:rPr lang="en-US" sz="4400">
                        <a:latin typeface="Arial" panose="020B0604020202020204" pitchFamily="34" charset="0"/>
                        <a:cs typeface="Arial" panose="020B0604020202020204" pitchFamily="34" charset="0"/>
                      </a:rPr>
                      <m:t>ổ </m:t>
                    </m:r>
                    <m:r>
                      <m:rPr>
                        <m:nor/>
                      </m:rPr>
                      <a:rPr lang="en-US" sz="4400">
                        <a:latin typeface="Arial" panose="020B0604020202020204" pitchFamily="34" charset="0"/>
                        <a:cs typeface="Arial" panose="020B0604020202020204" pitchFamily="34" charset="0"/>
                      </a:rPr>
                      <m:t>ba</m:t>
                    </m:r>
                    <m:r>
                      <m:rPr>
                        <m:nor/>
                      </m:rPr>
                      <a:rPr lang="en-US" sz="4400">
                        <a:latin typeface="Arial" panose="020B0604020202020204" pitchFamily="34" charset="0"/>
                        <a:cs typeface="Arial" panose="020B0604020202020204" pitchFamily="34" charset="0"/>
                      </a:rPr>
                      <m:t> </m:t>
                    </m:r>
                    <m:r>
                      <m:rPr>
                        <m:nor/>
                      </m:rPr>
                      <a:rPr lang="en-US" sz="4400">
                        <a:latin typeface="Arial" panose="020B0604020202020204" pitchFamily="34" charset="0"/>
                        <a:cs typeface="Arial" panose="020B0604020202020204" pitchFamily="34" charset="0"/>
                      </a:rPr>
                      <m:t>nhi</m:t>
                    </m:r>
                    <m:r>
                      <m:rPr>
                        <m:nor/>
                      </m:rPr>
                      <a:rPr lang="en-US" sz="4400">
                        <a:latin typeface="Arial" panose="020B0604020202020204" pitchFamily="34" charset="0"/>
                        <a:cs typeface="Arial" panose="020B0604020202020204" pitchFamily="34" charset="0"/>
                      </a:rPr>
                      <m:t>ề</m:t>
                    </m:r>
                    <m:r>
                      <m:rPr>
                        <m:nor/>
                      </m:rPr>
                      <a:rPr lang="en-US" sz="4400">
                        <a:latin typeface="Arial" panose="020B0604020202020204" pitchFamily="34" charset="0"/>
                        <a:cs typeface="Arial" panose="020B0604020202020204" pitchFamily="34" charset="0"/>
                      </a:rPr>
                      <m:t>u</m:t>
                    </m:r>
                    <m:r>
                      <m:rPr>
                        <m:nor/>
                      </m:rPr>
                      <a:rPr lang="en-US" sz="4400">
                        <a:latin typeface="Arial" panose="020B0604020202020204" pitchFamily="34" charset="0"/>
                        <a:cs typeface="Arial" panose="020B0604020202020204" pitchFamily="34" charset="0"/>
                      </a:rPr>
                      <m:t> </m:t>
                    </m:r>
                    <m:r>
                      <m:rPr>
                        <m:nor/>
                      </m:rPr>
                      <a:rPr lang="en-US" sz="4400">
                        <a:latin typeface="Arial" panose="020B0604020202020204" pitchFamily="34" charset="0"/>
                        <a:cs typeface="Arial" panose="020B0604020202020204" pitchFamily="34" charset="0"/>
                      </a:rPr>
                      <m:t>h</m:t>
                    </m:r>
                    <m:r>
                      <m:rPr>
                        <m:nor/>
                      </m:rPr>
                      <a:rPr lang="en-US" sz="4400">
                        <a:latin typeface="Arial" panose="020B0604020202020204" pitchFamily="34" charset="0"/>
                        <a:cs typeface="Arial" panose="020B0604020202020204" pitchFamily="34" charset="0"/>
                      </a:rPr>
                      <m:t>ơ</m:t>
                    </m:r>
                    <m:r>
                      <m:rPr>
                        <m:nor/>
                      </m:rPr>
                      <a:rPr lang="en-US" sz="4400">
                        <a:latin typeface="Arial" panose="020B0604020202020204" pitchFamily="34" charset="0"/>
                        <a:cs typeface="Arial" panose="020B0604020202020204" pitchFamily="34" charset="0"/>
                      </a:rPr>
                      <m:t>n</m:t>
                    </m:r>
                    <m:r>
                      <m:rPr>
                        <m:nor/>
                      </m:rPr>
                      <a:rPr lang="en-US" sz="4400">
                        <a:latin typeface="Arial" panose="020B0604020202020204" pitchFamily="34" charset="0"/>
                        <a:cs typeface="Arial" panose="020B0604020202020204" pitchFamily="34" charset="0"/>
                      </a:rPr>
                      <m:t> </m:t>
                    </m:r>
                    <m:r>
                      <m:rPr>
                        <m:nor/>
                      </m:rPr>
                      <a:rPr lang="en-US" sz="4400">
                        <a:latin typeface="Arial" panose="020B0604020202020204" pitchFamily="34" charset="0"/>
                        <a:cs typeface="Arial" panose="020B0604020202020204" pitchFamily="34" charset="0"/>
                      </a:rPr>
                      <m:t>t</m:t>
                    </m:r>
                    <m:r>
                      <m:rPr>
                        <m:nor/>
                      </m:rPr>
                      <a:rPr lang="en-US" sz="4400">
                        <a:latin typeface="Arial" panose="020B0604020202020204" pitchFamily="34" charset="0"/>
                        <a:cs typeface="Arial" panose="020B0604020202020204" pitchFamily="34" charset="0"/>
                      </a:rPr>
                      <m:t>ổ </m:t>
                    </m:r>
                    <m:r>
                      <m:rPr>
                        <m:nor/>
                      </m:rPr>
                      <a:rPr lang="en-US" sz="4400">
                        <a:latin typeface="Arial" panose="020B0604020202020204" pitchFamily="34" charset="0"/>
                        <a:cs typeface="Arial" panose="020B0604020202020204" pitchFamily="34" charset="0"/>
                      </a:rPr>
                      <m:t>hai</m:t>
                    </m:r>
                    <m:r>
                      <m:rPr>
                        <m:nor/>
                      </m:rPr>
                      <a:rPr lang="en-US" sz="4400">
                        <a:latin typeface="Arial" panose="020B0604020202020204" pitchFamily="34" charset="0"/>
                        <a:cs typeface="Arial" panose="020B0604020202020204" pitchFamily="34" charset="0"/>
                      </a:rPr>
                      <m:t> </m:t>
                    </m:r>
                    <m:r>
                      <m:rPr>
                        <m:nor/>
                      </m:rPr>
                      <a:rPr lang="en-US" sz="4400">
                        <a:latin typeface="Arial" panose="020B0604020202020204" pitchFamily="34" charset="0"/>
                        <a:cs typeface="Arial" panose="020B0604020202020204" pitchFamily="34" charset="0"/>
                      </a:rPr>
                      <m:t>l</m:t>
                    </m:r>
                    <m:r>
                      <m:rPr>
                        <m:nor/>
                      </m:rPr>
                      <a:rPr lang="en-US" sz="4400">
                        <a:latin typeface="Arial" panose="020B0604020202020204" pitchFamily="34" charset="0"/>
                        <a:cs typeface="Arial" panose="020B0604020202020204" pitchFamily="34" charset="0"/>
                      </a:rPr>
                      <m:t>à 12 </m:t>
                    </m:r>
                    <m:r>
                      <m:rPr>
                        <m:nor/>
                      </m:rPr>
                      <a:rPr lang="en-US" sz="4400">
                        <a:latin typeface="Arial" panose="020B0604020202020204" pitchFamily="34" charset="0"/>
                        <a:cs typeface="Arial" panose="020B0604020202020204" pitchFamily="34" charset="0"/>
                      </a:rPr>
                      <m:t>tri</m:t>
                    </m:r>
                    <m:r>
                      <m:rPr>
                        <m:nor/>
                      </m:rPr>
                      <a:rPr lang="en-US" sz="4400">
                        <a:latin typeface="Arial" panose="020B0604020202020204" pitchFamily="34" charset="0"/>
                        <a:cs typeface="Arial" panose="020B0604020202020204" pitchFamily="34" charset="0"/>
                      </a:rPr>
                      <m:t>ệ</m:t>
                    </m:r>
                    <m:r>
                      <m:rPr>
                        <m:nor/>
                      </m:rPr>
                      <a:rPr lang="en-US" sz="4400">
                        <a:latin typeface="Arial" panose="020B0604020202020204" pitchFamily="34" charset="0"/>
                        <a:cs typeface="Arial" panose="020B0604020202020204" pitchFamily="34" charset="0"/>
                      </a:rPr>
                      <m:t>u</m:t>
                    </m:r>
                    <m:r>
                      <m:rPr>
                        <m:nor/>
                      </m:rPr>
                      <a:rPr lang="en-US" sz="4400">
                        <a:latin typeface="Arial" panose="020B0604020202020204" pitchFamily="34" charset="0"/>
                        <a:cs typeface="Arial" panose="020B0604020202020204" pitchFamily="34" charset="0"/>
                      </a:rPr>
                      <m:t> đồ</m:t>
                    </m:r>
                    <m:r>
                      <m:rPr>
                        <m:nor/>
                      </m:rPr>
                      <a:rPr lang="en-US" sz="4400">
                        <a:latin typeface="Arial" panose="020B0604020202020204" pitchFamily="34" charset="0"/>
                        <a:cs typeface="Arial" panose="020B0604020202020204" pitchFamily="34" charset="0"/>
                      </a:rPr>
                      <m:t>ng</m:t>
                    </m:r>
                  </m:oMath>
                </a14:m>
                <a:endParaRPr lang="en-US" sz="4400" dirty="0">
                  <a:latin typeface="Cambria Math"/>
                  <a:cs typeface="Arial" panose="020B0604020202020204" pitchFamily="34" charset="0"/>
                </a:endParaRPr>
              </a:p>
              <a:p>
                <a:pPr>
                  <a:lnSpc>
                    <a:spcPct val="150000"/>
                  </a:lnSpc>
                </a:pPr>
                <a:r>
                  <a:rPr lang="en-US" sz="4400">
                    <a:latin typeface="Arial" panose="020B0604020202020204" pitchFamily="34" charset="0"/>
                    <a:cs typeface="Arial" panose="020B0604020202020204" pitchFamily="34" charset="0"/>
                  </a:rPr>
                  <a:t>Tính số tiền thưởng của mỗi tổ?</a:t>
                </a:r>
                <a:endParaRPr lang="en-US" sz="4400"/>
              </a:p>
            </p:txBody>
          </p:sp>
        </mc:Choice>
        <mc:Fallback xmlns="">
          <p:sp>
            <p:nvSpPr>
              <p:cNvPr id="8" name="TextBox 7"/>
              <p:cNvSpPr txBox="1">
                <a:spLocks noRot="1" noChangeAspect="1" noMove="1" noResize="1" noEditPoints="1" noAdjustHandles="1" noChangeArrowheads="1" noChangeShapeType="1" noTextEdit="1"/>
              </p:cNvSpPr>
              <p:nvPr/>
            </p:nvSpPr>
            <p:spPr>
              <a:xfrm>
                <a:off x="838214" y="4533900"/>
                <a:ext cx="17166611" cy="5225790"/>
              </a:xfrm>
              <a:prstGeom prst="rect">
                <a:avLst/>
              </a:prstGeom>
              <a:blipFill rotWithShape="1">
                <a:blip r:embed="rId3"/>
                <a:stretch>
                  <a:fillRect l="-1456" r="-391" b="-2217"/>
                </a:stretch>
              </a:blipFill>
            </p:spPr>
            <p:txBody>
              <a:bodyPr/>
              <a:lstStyle/>
              <a:p>
                <a:r>
                  <a:rPr lang="en-US">
                    <a:noFill/>
                  </a:rPr>
                  <a:t> </a:t>
                </a:r>
              </a:p>
            </p:txBody>
          </p:sp>
        </mc:Fallback>
      </mc:AlternateContent>
      <p:sp>
        <p:nvSpPr>
          <p:cNvPr id="12" name="Rounded Rectangular Callout 11"/>
          <p:cNvSpPr/>
          <p:nvPr/>
        </p:nvSpPr>
        <p:spPr>
          <a:xfrm>
            <a:off x="656330" y="4610113"/>
            <a:ext cx="17348495" cy="5197295"/>
          </a:xfrm>
          <a:prstGeom prst="wedgeRoundRectCallout">
            <a:avLst>
              <a:gd name="adj1" fmla="val -25458"/>
              <a:gd name="adj2" fmla="val 49725"/>
              <a:gd name="adj3" fmla="val 16667"/>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lnSpc>
                <a:spcPct val="150000"/>
              </a:lnSpc>
            </a:pPr>
            <a:endParaRPr lang="en-US"/>
          </a:p>
        </p:txBody>
      </p:sp>
      <p:sp>
        <p:nvSpPr>
          <p:cNvPr id="15" name="Rounded Rectangle 14"/>
          <p:cNvSpPr/>
          <p:nvPr/>
        </p:nvSpPr>
        <p:spPr>
          <a:xfrm>
            <a:off x="866748" y="2272719"/>
            <a:ext cx="11869802" cy="889581"/>
          </a:xfrm>
          <a:prstGeom prst="roundRect">
            <a:avLst/>
          </a:prstGeom>
          <a:solidFill>
            <a:srgbClr val="92D050">
              <a:alpha val="32000"/>
            </a:srgb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p:sp>
        <p:nvSpPr>
          <p:cNvPr id="16" name="Rounded Rectangle 15"/>
          <p:cNvSpPr/>
          <p:nvPr/>
        </p:nvSpPr>
        <p:spPr>
          <a:xfrm>
            <a:off x="866741" y="3390900"/>
            <a:ext cx="8274548" cy="671370"/>
          </a:xfrm>
          <a:prstGeom prst="roundRect">
            <a:avLst/>
          </a:prstGeom>
          <a:solidFill>
            <a:schemeClr val="accent4">
              <a:lumMod val="60000"/>
              <a:lumOff val="40000"/>
              <a:alpha val="32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p:sp>
        <p:nvSpPr>
          <p:cNvPr id="17" name="Rounded Rectangle 16"/>
          <p:cNvSpPr/>
          <p:nvPr/>
        </p:nvSpPr>
        <p:spPr>
          <a:xfrm>
            <a:off x="838213" y="6702006"/>
            <a:ext cx="11869802" cy="889581"/>
          </a:xfrm>
          <a:prstGeom prst="roundRect">
            <a:avLst/>
          </a:prstGeom>
          <a:solidFill>
            <a:srgbClr val="92D050">
              <a:alpha val="32000"/>
            </a:srgb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p:sp>
        <p:nvSpPr>
          <p:cNvPr id="18" name="Rounded Rectangle 17"/>
          <p:cNvSpPr/>
          <p:nvPr/>
        </p:nvSpPr>
        <p:spPr>
          <a:xfrm>
            <a:off x="866750" y="8679060"/>
            <a:ext cx="8530856" cy="889581"/>
          </a:xfrm>
          <a:prstGeom prst="roundRect">
            <a:avLst/>
          </a:prstGeom>
          <a:solidFill>
            <a:schemeClr val="accent4">
              <a:lumMod val="60000"/>
              <a:lumOff val="40000"/>
              <a:alpha val="32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p:sp>
        <p:nvSpPr>
          <p:cNvPr id="19" name="Rounded Rectangle 18"/>
          <p:cNvSpPr/>
          <p:nvPr/>
        </p:nvSpPr>
        <p:spPr>
          <a:xfrm>
            <a:off x="839041" y="7831281"/>
            <a:ext cx="13826009" cy="680136"/>
          </a:xfrm>
          <a:prstGeom prst="roundRect">
            <a:avLst/>
          </a:prstGeom>
          <a:solidFill>
            <a:schemeClr val="accent6">
              <a:lumMod val="75000"/>
              <a:alpha val="35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rtlCol="0" anchor="ctr"/>
          <a:lstStyle/>
          <a:p>
            <a:pPr algn="ctr"/>
            <a:endParaRPr lang="en-US"/>
          </a:p>
        </p:txBody>
      </p:sp>
      <mc:AlternateContent xmlns:mc="http://schemas.openxmlformats.org/markup-compatibility/2006" xmlns:a14="http://schemas.microsoft.com/office/drawing/2010/main">
        <mc:Choice Requires="a14">
          <p:sp>
            <p:nvSpPr>
              <p:cNvPr id="4" name="TextBox 3"/>
              <p:cNvSpPr txBox="1"/>
              <p:nvPr/>
            </p:nvSpPr>
            <p:spPr>
              <a:xfrm>
                <a:off x="14859002" y="7796625"/>
                <a:ext cx="3366654" cy="723267"/>
              </a:xfrm>
              <a:prstGeom prst="rect">
                <a:avLst/>
              </a:prstGeom>
              <a:noFill/>
            </p:spPr>
            <p:txBody>
              <a:bodyPr wrap="square" lIns="91359" tIns="45680" rIns="91359" bIns="45680" rtlCol="0">
                <a:spAutoFit/>
              </a:bodyPr>
              <a:lstStyle/>
              <a:p>
                <a14:m>
                  <m:oMath xmlns:m="http://schemas.openxmlformats.org/officeDocument/2006/math">
                    <m:r>
                      <a:rPr lang="en-US" sz="4100" b="1">
                        <a:latin typeface="Cambria Math"/>
                        <a:ea typeface="Cambria Math"/>
                      </a:rPr>
                      <m:t>⇒</m:t>
                    </m:r>
                    <m:r>
                      <a:rPr lang="en-US" sz="4100" b="1">
                        <a:latin typeface="Cambria Math"/>
                        <a:ea typeface="Cambria Math"/>
                      </a:rPr>
                      <m:t>𝐳</m:t>
                    </m:r>
                    <m:r>
                      <a:rPr lang="en-US" sz="4100" b="1">
                        <a:latin typeface="Cambria Math"/>
                        <a:ea typeface="Cambria Math"/>
                      </a:rPr>
                      <m:t> −</m:t>
                    </m:r>
                    <m:r>
                      <a:rPr lang="en-US" sz="4100" b="1">
                        <a:latin typeface="Cambria Math"/>
                        <a:ea typeface="Cambria Math"/>
                      </a:rPr>
                      <m:t>𝐲</m:t>
                    </m:r>
                    <m:r>
                      <a:rPr lang="en-US" sz="4100" b="1">
                        <a:latin typeface="Cambria Math"/>
                        <a:ea typeface="Cambria Math"/>
                      </a:rPr>
                      <m:t>=</m:t>
                    </m:r>
                  </m:oMath>
                </a14:m>
                <a:r>
                  <a:rPr lang="en-US" sz="4100" b="1"/>
                  <a:t>12</a:t>
                </a:r>
              </a:p>
            </p:txBody>
          </p:sp>
        </mc:Choice>
        <mc:Fallback xmlns="">
          <p:sp>
            <p:nvSpPr>
              <p:cNvPr id="4" name="TextBox 3"/>
              <p:cNvSpPr txBox="1">
                <a:spLocks noRot="1" noChangeAspect="1" noMove="1" noResize="1" noEditPoints="1" noAdjustHandles="1" noChangeArrowheads="1" noChangeShapeType="1" noTextEdit="1"/>
              </p:cNvSpPr>
              <p:nvPr/>
            </p:nvSpPr>
            <p:spPr>
              <a:xfrm>
                <a:off x="14859002" y="7796625"/>
                <a:ext cx="3366654" cy="723267"/>
              </a:xfrm>
              <a:prstGeom prst="rect">
                <a:avLst/>
              </a:prstGeom>
              <a:blipFill rotWithShape="1">
                <a:blip r:embed="rId4"/>
                <a:stretch>
                  <a:fillRect t="-14286" b="-36134"/>
                </a:stretch>
              </a:blipFill>
            </p:spPr>
            <p:txBody>
              <a:bodyPr/>
              <a:lstStyle/>
              <a:p>
                <a:r>
                  <a:rPr lang="en-US">
                    <a:noFill/>
                  </a:rPr>
                  <a:t> </a:t>
                </a:r>
              </a:p>
            </p:txBody>
          </p:sp>
        </mc:Fallback>
      </mc:AlternateContent>
      <p:sp>
        <p:nvSpPr>
          <p:cNvPr id="5" name="Rounded Rectangle 4"/>
          <p:cNvSpPr/>
          <p:nvPr/>
        </p:nvSpPr>
        <p:spPr>
          <a:xfrm>
            <a:off x="14665049" y="7817406"/>
            <a:ext cx="3165764" cy="707886"/>
          </a:xfrm>
          <a:prstGeom prst="roundRect">
            <a:avLst/>
          </a:prstGeom>
          <a:solidFill>
            <a:srgbClr val="002060">
              <a:alpha val="42000"/>
            </a:srgbClr>
          </a:solidFill>
        </p:spPr>
        <p:style>
          <a:lnRef idx="2">
            <a:schemeClr val="accent1">
              <a:shade val="50000"/>
            </a:schemeClr>
          </a:lnRef>
          <a:fillRef idx="1">
            <a:schemeClr val="accent1"/>
          </a:fillRef>
          <a:effectRef idx="0">
            <a:schemeClr val="accent1"/>
          </a:effectRef>
          <a:fontRef idx="minor">
            <a:schemeClr val="lt1"/>
          </a:fontRef>
        </p:style>
        <p:txBody>
          <a:bodyPr lIns="91359" tIns="45680" rIns="91359" bIns="45680" spcCol="0" rtlCol="0" anchor="ctr"/>
          <a:lstStyle/>
          <a:p>
            <a:pPr algn="ctr"/>
            <a:endParaRPr lang="en-US"/>
          </a:p>
        </p:txBody>
      </p:sp>
    </p:spTree>
    <p:extLst>
      <p:ext uri="{BB962C8B-B14F-4D97-AF65-F5344CB8AC3E}">
        <p14:creationId xmlns:p14="http://schemas.microsoft.com/office/powerpoint/2010/main" val="763815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inVertical)">
                                      <p:cBhvr>
                                        <p:cTn id="39" dur="500"/>
                                        <p:tgtEl>
                                          <p:spTgt spid="7"/>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inVertical)">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p:bldP spid="12" grpId="0" animBg="1"/>
      <p:bldP spid="15" grpId="0" animBg="1"/>
      <p:bldP spid="16" grpId="0" animBg="1"/>
      <p:bldP spid="17" grpId="0" animBg="1"/>
      <p:bldP spid="18" grpId="0" animBg="1"/>
      <p:bldP spid="19" grpId="0" animBg="1"/>
      <p:bldP spid="4"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341751" y="1011383"/>
            <a:ext cx="17526000" cy="8229600"/>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296419">
            <a:off x="16462766" y="151748"/>
            <a:ext cx="1881551" cy="957881"/>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468408">
            <a:off x="14054" y="42202"/>
            <a:ext cx="960953" cy="1061294"/>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5215" y="9637235"/>
            <a:ext cx="1289630" cy="743297"/>
          </a:xfrm>
          <a:prstGeom prst="rect">
            <a:avLst/>
          </a:prstGeom>
        </p:spPr>
      </p:pic>
      <p:sp>
        <p:nvSpPr>
          <p:cNvPr id="10" name="Hộp Văn bản 9">
            <a:extLst>
              <a:ext uri="{FF2B5EF4-FFF2-40B4-BE49-F238E27FC236}">
                <a16:creationId xmlns="" xmlns:a16="http://schemas.microsoft.com/office/drawing/2014/main" xmlns:a14="http://schemas.microsoft.com/office/drawing/2010/main" xmlns:mc="http://schemas.openxmlformats.org/markup-compatibility/2006" id="{96772E73-4A40-638D-A2BF-445A0BCBCBAB}"/>
              </a:ext>
            </a:extLst>
          </p:cNvPr>
          <p:cNvSpPr txBox="1"/>
          <p:nvPr/>
        </p:nvSpPr>
        <p:spPr>
          <a:xfrm>
            <a:off x="487604" y="1497530"/>
            <a:ext cx="17061779" cy="6324800"/>
          </a:xfrm>
          <a:prstGeom prst="rect">
            <a:avLst/>
          </a:prstGeom>
          <a:noFill/>
        </p:spPr>
        <p:txBody>
          <a:bodyPr wrap="square" lIns="91359" tIns="45680" rIns="91359" bIns="45680" rtlCol="0">
            <a:spAutoFit/>
          </a:bodyPr>
          <a:lstStyle/>
          <a:p>
            <a:pPr algn="just">
              <a:lnSpc>
                <a:spcPct val="150000"/>
              </a:lnSpc>
            </a:pPr>
            <a:r>
              <a:rPr lang="en-US" sz="5400">
                <a:latin typeface="Arial" panose="020B0604020202020204" pitchFamily="34" charset="0"/>
                <a:cs typeface="Arial" panose="020B0604020202020204" pitchFamily="34" charset="0"/>
              </a:rPr>
              <a:t>Ba máy bơm cùng bơm nước vào một bể bơi không có nước, có dạng hình hộp chữ nhật, với các kích thước bể là: 12m; 10m; 1,2m. Lượng nước mà ba máy bơm được tỉ lệ với ba số 7; 8; 9. Mỗi máy cần bơm bao nhiêu mét khối nước để đầy bể bơi?</a:t>
            </a:r>
            <a:endParaRPr lang="en-US" sz="5400" dirty="0">
              <a:latin typeface="Arial" panose="020B0604020202020204" pitchFamily="34" charset="0"/>
              <a:cs typeface="Arial" panose="020B0604020202020204" pitchFamily="34" charset="0"/>
            </a:endParaRPr>
          </a:p>
        </p:txBody>
      </p:sp>
      <p:sp>
        <p:nvSpPr>
          <p:cNvPr id="3" name="TextBox 2"/>
          <p:cNvSpPr txBox="1"/>
          <p:nvPr/>
        </p:nvSpPr>
        <p:spPr>
          <a:xfrm>
            <a:off x="6590151" y="104138"/>
            <a:ext cx="5791200" cy="2308325"/>
          </a:xfrm>
          <a:prstGeom prst="rect">
            <a:avLst/>
          </a:prstGeom>
          <a:noFill/>
        </p:spPr>
        <p:txBody>
          <a:bodyPr wrap="square" lIns="91359" tIns="45680" rIns="91359" bIns="45680" rtlCol="0">
            <a:spAutoFit/>
          </a:bodyPr>
          <a:lstStyle/>
          <a:p>
            <a:r>
              <a:rPr lang="en-US" sz="7200" b="1">
                <a:solidFill>
                  <a:srgbClr val="FF0000"/>
                </a:solidFill>
                <a:latin typeface="Arial" panose="020B0604020202020204" pitchFamily="34" charset="0"/>
                <a:cs typeface="Arial" panose="020B0604020202020204" pitchFamily="34" charset="0"/>
              </a:rPr>
              <a:t>Luyện tập 4</a:t>
            </a:r>
          </a:p>
          <a:p>
            <a:endParaRPr lang="en-US" sz="7200">
              <a:solidFill>
                <a:srgbClr val="FF0000"/>
              </a:solidFill>
            </a:endParaRPr>
          </a:p>
        </p:txBody>
      </p:sp>
      <p:pic>
        <p:nvPicPr>
          <p:cNvPr id="8" name="Đồng hồ đếm ngược 2 phút có tiếng.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15440025" y="8686265"/>
            <a:ext cx="2847975" cy="1600735"/>
          </a:xfrm>
          <a:prstGeom prst="rect">
            <a:avLst/>
          </a:prstGeom>
        </p:spPr>
      </p:pic>
    </p:spTree>
    <p:extLst>
      <p:ext uri="{BB962C8B-B14F-4D97-AF65-F5344CB8AC3E}">
        <p14:creationId xmlns:p14="http://schemas.microsoft.com/office/powerpoint/2010/main" val="1556012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p:cMediaNode vol="80000">
                <p:cTn id="13"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609599" y="1080656"/>
            <a:ext cx="16535400" cy="8229600"/>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296419">
            <a:off x="16462766" y="151748"/>
            <a:ext cx="1881551" cy="957881"/>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468408">
            <a:off x="14054" y="42202"/>
            <a:ext cx="960953" cy="1061294"/>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5215" y="9637235"/>
            <a:ext cx="1289630" cy="743297"/>
          </a:xfrm>
          <a:prstGeom prst="rect">
            <a:avLst/>
          </a:prstGeom>
        </p:spPr>
      </p:pic>
      <p:sp>
        <p:nvSpPr>
          <p:cNvPr id="10" name="Hộp Văn bản 9">
            <a:extLst>
              <a:ext uri="{FF2B5EF4-FFF2-40B4-BE49-F238E27FC236}">
                <a16:creationId xmlns="" xmlns:a16="http://schemas.microsoft.com/office/drawing/2014/main" xmlns:a14="http://schemas.microsoft.com/office/drawing/2010/main" xmlns:mc="http://schemas.openxmlformats.org/markup-compatibility/2006" id="{96772E73-4A40-638D-A2BF-445A0BCBCBAB}"/>
              </a:ext>
            </a:extLst>
          </p:cNvPr>
          <p:cNvSpPr txBox="1"/>
          <p:nvPr/>
        </p:nvSpPr>
        <p:spPr>
          <a:xfrm>
            <a:off x="666174" y="1540321"/>
            <a:ext cx="16422249" cy="7732850"/>
          </a:xfrm>
          <a:prstGeom prst="rect">
            <a:avLst/>
          </a:prstGeom>
          <a:noFill/>
        </p:spPr>
        <p:txBody>
          <a:bodyPr wrap="square" lIns="91359" tIns="45680" rIns="91359" bIns="45680" rtlCol="0">
            <a:spAutoFit/>
          </a:bodyPr>
          <a:lstStyle/>
          <a:p>
            <a:pPr algn="just">
              <a:lnSpc>
                <a:spcPct val="150000"/>
              </a:lnSpc>
            </a:pPr>
            <a:r>
              <a:rPr lang="en-US" sz="4100" b="1">
                <a:latin typeface="Arial" panose="020B0604020202020204" pitchFamily="34" charset="0"/>
                <a:cs typeface="Arial" panose="020B0604020202020204" pitchFamily="34" charset="0"/>
              </a:rPr>
              <a:t>Bài tập 7 : </a:t>
            </a:r>
            <a:r>
              <a:rPr lang="en-US" sz="4100">
                <a:latin typeface="Arial" panose="020B0604020202020204" pitchFamily="34" charset="0"/>
                <a:cs typeface="Arial" panose="020B0604020202020204" pitchFamily="34" charset="0"/>
              </a:rPr>
              <a:t>Trên quần đảo Trường Sa của Việt Nam, cây bàng vuông, cây phong ba, cây mù u là những loài cây có sức sống mãnh liệt, chịu đựng được tàn phá của thiên nhiên, biển  mặn và có thời gian sinh trưởng lâu. Nhân dịp Tết trồng cây, các chiến sĩ đã trồng tổng cộng 36 cây bàng vuông, cây phong ba và cây mù u trên đảo. Số cây bàng vuông, cây phong ba, cây mù u đã trồng tỉ lệ với ba số 5; 4; 3. Hỏi các chiến sĩ đã trồng mỗi loại bao nhiêu cây?</a:t>
            </a:r>
          </a:p>
          <a:p>
            <a:pPr algn="ctr">
              <a:lnSpc>
                <a:spcPct val="150000"/>
              </a:lnSpc>
            </a:pPr>
            <a:r>
              <a:rPr lang="en-US" sz="4400">
                <a:latin typeface="Arial" panose="020B0604020202020204" pitchFamily="34" charset="0"/>
                <a:cs typeface="Arial" panose="020B0604020202020204" pitchFamily="34" charset="0"/>
              </a:rPr>
              <a:t>(HĐ Nhóm – 5 phút)</a:t>
            </a:r>
          </a:p>
        </p:txBody>
      </p:sp>
      <p:sp>
        <p:nvSpPr>
          <p:cNvPr id="3" name="TextBox 2"/>
          <p:cNvSpPr txBox="1"/>
          <p:nvPr/>
        </p:nvSpPr>
        <p:spPr>
          <a:xfrm>
            <a:off x="5607497" y="342913"/>
            <a:ext cx="7167713" cy="923330"/>
          </a:xfrm>
          <a:prstGeom prst="rect">
            <a:avLst/>
          </a:prstGeom>
          <a:noFill/>
        </p:spPr>
        <p:txBody>
          <a:bodyPr wrap="square" lIns="91359" tIns="45680" rIns="91359" bIns="45680" rtlCol="0">
            <a:spAutoFit/>
          </a:bodyPr>
          <a:lstStyle/>
          <a:p>
            <a:pPr algn="ctr"/>
            <a:r>
              <a:rPr lang="en-US" sz="5400" b="1" smtClean="0">
                <a:solidFill>
                  <a:srgbClr val="FF0000"/>
                </a:solidFill>
              </a:rPr>
              <a:t>PHIẾU HỌC TẬP</a:t>
            </a:r>
            <a:endParaRPr lang="en-US" sz="5400" b="1">
              <a:solidFill>
                <a:srgbClr val="FF0000"/>
              </a:solidFill>
            </a:endParaRPr>
          </a:p>
        </p:txBody>
      </p:sp>
    </p:spTree>
    <p:extLst>
      <p:ext uri="{BB962C8B-B14F-4D97-AF65-F5344CB8AC3E}">
        <p14:creationId xmlns:p14="http://schemas.microsoft.com/office/powerpoint/2010/main" val="1750624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35902" y="978218"/>
            <a:ext cx="9546296" cy="738664"/>
          </a:xfrm>
          <a:prstGeom prst="rect">
            <a:avLst/>
          </a:prstGeom>
          <a:solidFill>
            <a:schemeClr val="accent6">
              <a:lumMod val="20000"/>
              <a:lumOff val="80000"/>
            </a:schemeClr>
          </a:solidFill>
        </p:spPr>
        <p:txBody>
          <a:bodyPr wrap="square" rtlCol="0">
            <a:spAutoFit/>
          </a:bodyPr>
          <a:lstStyle/>
          <a:p>
            <a:pPr algn="ctr" defTabSz="1371566">
              <a:defRPr/>
            </a:pPr>
            <a:r>
              <a:rPr lang="vi-VN" sz="4200" b="1" dirty="0">
                <a:solidFill>
                  <a:srgbClr val="000000"/>
                </a:solidFill>
                <a:latin typeface="Times New Roman" panose="02020603050405020304" pitchFamily="18" charset="0"/>
                <a:cs typeface="Times New Roman" panose="02020603050405020304" pitchFamily="18" charset="0"/>
                <a:sym typeface="Arial"/>
              </a:rPr>
              <a:t>TIÊU CHÍ ĐÁNH GIÁ</a:t>
            </a:r>
            <a:r>
              <a:rPr lang="en-US" sz="4200" b="1" dirty="0">
                <a:solidFill>
                  <a:srgbClr val="000000"/>
                </a:solidFill>
                <a:latin typeface="Times New Roman" panose="02020603050405020304" pitchFamily="18" charset="0"/>
                <a:cs typeface="Times New Roman" panose="02020603050405020304" pitchFamily="18" charset="0"/>
                <a:sym typeface="Arial"/>
              </a:rPr>
              <a:t> </a:t>
            </a:r>
            <a:r>
              <a:rPr lang="vi-VN" sz="4200" b="1" dirty="0">
                <a:solidFill>
                  <a:srgbClr val="000000"/>
                </a:solidFill>
                <a:latin typeface="Times New Roman" panose="02020603050405020304" pitchFamily="18" charset="0"/>
                <a:cs typeface="Times New Roman" panose="02020603050405020304" pitchFamily="18" charset="0"/>
                <a:sym typeface="Arial"/>
              </a:rPr>
              <a:t>- THANG ĐIỂM</a:t>
            </a:r>
            <a:r>
              <a:rPr lang="en-US" sz="4200" b="1" dirty="0">
                <a:solidFill>
                  <a:srgbClr val="000000"/>
                </a:solidFill>
                <a:latin typeface="Times New Roman" panose="02020603050405020304" pitchFamily="18" charset="0"/>
                <a:cs typeface="Times New Roman" panose="02020603050405020304" pitchFamily="18" charset="0"/>
                <a:sym typeface="Arial"/>
              </a:rPr>
              <a:t> </a:t>
            </a:r>
          </a:p>
        </p:txBody>
      </p:sp>
      <p:graphicFrame>
        <p:nvGraphicFramePr>
          <p:cNvPr id="2" name="Table 1"/>
          <p:cNvGraphicFramePr>
            <a:graphicFrameLocks noGrp="1"/>
          </p:cNvGraphicFramePr>
          <p:nvPr/>
        </p:nvGraphicFramePr>
        <p:xfrm>
          <a:off x="1996583" y="2746880"/>
          <a:ext cx="13690834" cy="5478910"/>
        </p:xfrm>
        <a:graphic>
          <a:graphicData uri="http://schemas.openxmlformats.org/drawingml/2006/table">
            <a:tbl>
              <a:tblPr firstRow="1" firstCol="1" bandRow="1"/>
              <a:tblGrid>
                <a:gridCol w="1973813">
                  <a:extLst>
                    <a:ext uri="{9D8B030D-6E8A-4147-A177-3AD203B41FA5}">
                      <a16:colId xmlns="" xmlns:a16="http://schemas.microsoft.com/office/drawing/2014/main" val="3300932531"/>
                    </a:ext>
                  </a:extLst>
                </a:gridCol>
                <a:gridCol w="7753410">
                  <a:extLst>
                    <a:ext uri="{9D8B030D-6E8A-4147-A177-3AD203B41FA5}">
                      <a16:colId xmlns="" xmlns:a16="http://schemas.microsoft.com/office/drawing/2014/main" val="3108882727"/>
                    </a:ext>
                  </a:extLst>
                </a:gridCol>
                <a:gridCol w="3963611">
                  <a:extLst>
                    <a:ext uri="{9D8B030D-6E8A-4147-A177-3AD203B41FA5}">
                      <a16:colId xmlns="" xmlns:a16="http://schemas.microsoft.com/office/drawing/2014/main" val="3653219609"/>
                    </a:ext>
                  </a:extLst>
                </a:gridCol>
              </a:tblGrid>
              <a:tr h="782702">
                <a:tc>
                  <a:txBody>
                    <a:bodyPr/>
                    <a:lstStyle/>
                    <a:p>
                      <a:pPr algn="ctr">
                        <a:lnSpc>
                          <a:spcPct val="107000"/>
                        </a:lnSpc>
                        <a:spcAft>
                          <a:spcPts val="0"/>
                        </a:spcAft>
                      </a:pPr>
                      <a:r>
                        <a:rPr lang="en-US" sz="4800" b="1" kern="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STT</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b="1" kern="12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Tiêu </a:t>
                      </a:r>
                      <a:r>
                        <a:rPr lang="vi-VN" sz="4800" b="1" kern="12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chí đánh giá</a:t>
                      </a:r>
                      <a:endParaRPr lang="en-US"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b="1" kern="12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Điểm</a:t>
                      </a:r>
                      <a:endParaRPr lang="en-US"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51542465"/>
                  </a:ext>
                </a:extLst>
              </a:tr>
              <a:tr h="1565402">
                <a:tc>
                  <a:txBody>
                    <a:bodyPr/>
                    <a:lstStyle/>
                    <a:p>
                      <a:pPr algn="ctr">
                        <a:lnSpc>
                          <a:spcPct val="107000"/>
                        </a:lnSpc>
                        <a:spcAft>
                          <a:spcPts val="0"/>
                        </a:spcAft>
                      </a:pPr>
                      <a:r>
                        <a:rPr lang="en-US" sz="48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en-US"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vi-VN" sz="4800" kern="1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Phân công nhiệm vụ trong nhóm</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19811239"/>
                  </a:ext>
                </a:extLst>
              </a:tr>
              <a:tr h="1565402">
                <a:tc>
                  <a:txBody>
                    <a:bodyPr/>
                    <a:lstStyle/>
                    <a:p>
                      <a:pPr algn="ctr">
                        <a:lnSpc>
                          <a:spcPct val="107000"/>
                        </a:lnSpc>
                        <a:spcAft>
                          <a:spcPts val="0"/>
                        </a:spcAft>
                      </a:pPr>
                      <a:r>
                        <a:rPr lang="en-US" sz="48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US"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vi-VN" sz="4800" kern="1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Sự tích cực của các thành viên trong nhóm</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29473607"/>
                  </a:ext>
                </a:extLst>
              </a:tr>
              <a:tr h="782702">
                <a:tc>
                  <a:txBody>
                    <a:bodyPr/>
                    <a:lstStyle/>
                    <a:p>
                      <a:pPr algn="ctr">
                        <a:lnSpc>
                          <a:spcPct val="107000"/>
                        </a:lnSpc>
                        <a:spcAft>
                          <a:spcPts val="0"/>
                        </a:spcAft>
                      </a:pPr>
                      <a:r>
                        <a:rPr lang="en-US" sz="48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en-US"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vi-VN" sz="4800" kern="1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Hình thức trình bày sản phẩm</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51542466"/>
                  </a:ext>
                </a:extLst>
              </a:tr>
              <a:tr h="782702">
                <a:tc>
                  <a:txBody>
                    <a:bodyPr/>
                    <a:lstStyle/>
                    <a:p>
                      <a:pPr algn="ctr">
                        <a:lnSpc>
                          <a:spcPct val="107000"/>
                        </a:lnSpc>
                        <a:spcAft>
                          <a:spcPts val="0"/>
                        </a:spcAft>
                      </a:pPr>
                      <a:r>
                        <a:rPr lang="en-US" sz="48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en-US"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kern="12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Nội</a:t>
                      </a:r>
                      <a:r>
                        <a:rPr lang="en-US" sz="4800" kern="12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dung</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en-US" sz="4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37160" marR="1371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42289581"/>
                  </a:ext>
                </a:extLst>
              </a:tr>
            </a:tbl>
          </a:graphicData>
        </a:graphic>
      </p:graphicFrame>
    </p:spTree>
    <p:extLst>
      <p:ext uri="{BB962C8B-B14F-4D97-AF65-F5344CB8AC3E}">
        <p14:creationId xmlns:p14="http://schemas.microsoft.com/office/powerpoint/2010/main" val="36780620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Basic English for Korean Speakers Workshop by Slidesgo">
  <a:themeElements>
    <a:clrScheme name="Simple Light">
      <a:dk1>
        <a:srgbClr val="000000"/>
      </a:dk1>
      <a:lt1>
        <a:srgbClr val="FFFFFF"/>
      </a:lt1>
      <a:dk2>
        <a:srgbClr val="FFF5E9"/>
      </a:dk2>
      <a:lt2>
        <a:srgbClr val="FEC695"/>
      </a:lt2>
      <a:accent1>
        <a:srgbClr val="FD7B9A"/>
      </a:accent1>
      <a:accent2>
        <a:srgbClr val="A89DEA"/>
      </a:accent2>
      <a:accent3>
        <a:srgbClr val="8974C2"/>
      </a:accent3>
      <a:accent4>
        <a:srgbClr val="3C3559"/>
      </a:accent4>
      <a:accent5>
        <a:srgbClr val="6BC5B4"/>
      </a:accent5>
      <a:accent6>
        <a:srgbClr val="2DAD90"/>
      </a:accent6>
      <a:hlink>
        <a:srgbClr val="3C35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2860</TotalTime>
  <Words>751</Words>
  <Application>Microsoft Office PowerPoint</Application>
  <PresentationFormat>Custom</PresentationFormat>
  <Paragraphs>67</Paragraphs>
  <Slides>11</Slides>
  <Notes>0</Notes>
  <HiddenSlides>0</HiddenSlides>
  <MMClips>2</MMClips>
  <ScaleCrop>false</ScaleCrop>
  <HeadingPairs>
    <vt:vector size="8" baseType="variant">
      <vt:variant>
        <vt:lpstr>Fonts Used</vt:lpstr>
      </vt:variant>
      <vt:variant>
        <vt:i4>8</vt:i4>
      </vt:variant>
      <vt:variant>
        <vt:lpstr>Theme</vt:lpstr>
      </vt:variant>
      <vt:variant>
        <vt:i4>8</vt:i4>
      </vt:variant>
      <vt:variant>
        <vt:lpstr>Embedded OLE Servers</vt:lpstr>
      </vt:variant>
      <vt:variant>
        <vt:i4>1</vt:i4>
      </vt:variant>
      <vt:variant>
        <vt:lpstr>Slide Titles</vt:lpstr>
      </vt:variant>
      <vt:variant>
        <vt:i4>11</vt:i4>
      </vt:variant>
    </vt:vector>
  </HeadingPairs>
  <TitlesOfParts>
    <vt:vector size="28" baseType="lpstr">
      <vt:lpstr>Arial</vt:lpstr>
      <vt:lpstr>Calibri</vt:lpstr>
      <vt:lpstr>Yu Mincho</vt:lpstr>
      <vt:lpstr>Cambria Math</vt:lpstr>
      <vt:lpstr>Times New Roman</vt:lpstr>
      <vt:lpstr>Calibri Light</vt:lpstr>
      <vt:lpstr>Dosis</vt:lpstr>
      <vt:lpstr>Barriecito</vt:lpstr>
      <vt:lpstr>Office Theme</vt:lpstr>
      <vt:lpstr>1_Office Theme</vt:lpstr>
      <vt:lpstr>2_Office Theme</vt:lpstr>
      <vt:lpstr>4_Office Theme</vt:lpstr>
      <vt:lpstr>3_Office Theme</vt:lpstr>
      <vt:lpstr>4_Basic English for Korean Speakers Workshop by Slidesgo</vt:lpstr>
      <vt:lpstr>6_Office Theme</vt:lpstr>
      <vt:lpstr>7_Office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VnTeach.Com</dc:creator>
  <cp:keywords>VnTeach.Com</cp:keywords>
  <cp:lastModifiedBy>DELL</cp:lastModifiedBy>
  <cp:revision>95</cp:revision>
  <dcterms:created xsi:type="dcterms:W3CDTF">2006-08-16T00:00:00Z</dcterms:created>
  <dcterms:modified xsi:type="dcterms:W3CDTF">2023-12-05T09:11:03Z</dcterms:modified>
  <dc:identifier>DAFN8v5n_4A</dc:identifier>
</cp:coreProperties>
</file>