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70" r:id="rId7"/>
    <p:sldId id="276" r:id="rId8"/>
    <p:sldId id="275" r:id="rId9"/>
    <p:sldId id="274" r:id="rId10"/>
    <p:sldId id="273" r:id="rId11"/>
    <p:sldId id="272" r:id="rId12"/>
    <p:sldId id="264" r:id="rId13"/>
    <p:sldId id="260" r:id="rId14"/>
    <p:sldId id="277" r:id="rId15"/>
    <p:sldId id="261" r:id="rId16"/>
    <p:sldId id="262" r:id="rId17"/>
    <p:sldId id="263" r:id="rId18"/>
    <p:sldId id="278" r:id="rId19"/>
    <p:sldId id="282" r:id="rId20"/>
    <p:sldId id="284" r:id="rId21"/>
    <p:sldId id="283" r:id="rId22"/>
    <p:sldId id="285" r:id="rId23"/>
    <p:sldId id="281" r:id="rId24"/>
    <p:sldId id="287" r:id="rId25"/>
    <p:sldId id="286" r:id="rId26"/>
    <p:sldId id="288" r:id="rId27"/>
    <p:sldId id="280" r:id="rId28"/>
    <p:sldId id="265" r:id="rId29"/>
  </p:sldIdLst>
  <p:sldSz cx="18288000" cy="10287000"/>
  <p:notesSz cx="6858000" cy="9144000"/>
  <p:embeddedFontLs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Rubik" charset="-79"/>
      <p:regular r:id="rId34"/>
    </p:embeddedFont>
    <p:embeddedFont>
      <p:font typeface="Rubik Semi-Bold" charset="-79"/>
      <p:regular r:id="rId35"/>
    </p:embeddedFont>
    <p:embeddedFont>
      <p:font typeface="Cooper Black" pitchFamily="18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102FE6-9B96-407E-ADB4-6BF83AE53992}" v="385" dt="2023-08-14T14:59:30.4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095" autoAdjust="0"/>
  </p:normalViewPr>
  <p:slideViewPr>
    <p:cSldViewPr>
      <p:cViewPr>
        <p:scale>
          <a:sx n="40" d="100"/>
          <a:sy n="40" d="100"/>
        </p:scale>
        <p:origin x="-1098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viewProps" Target="viewProps.xml"/><Relationship Id="rId46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72102FE6-9B96-407E-ADB4-6BF83AE53992}"/>
    <pc:docChg chg="undo custSel addSld delSld modSld sldOrd">
      <pc:chgData name="Duyên Lương" userId="3a9e482f-ceb4-484a-8eab-f708ff3e9a36" providerId="ADAL" clId="{72102FE6-9B96-407E-ADB4-6BF83AE53992}" dt="2023-08-14T14:59:30.435" v="1387"/>
      <pc:docMkLst>
        <pc:docMk/>
      </pc:docMkLst>
      <pc:sldChg chg="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6"/>
        </pc:sldMkLst>
        <pc:spChg chg="mod">
          <ac:chgData name="Duyên Lương" userId="3a9e482f-ceb4-484a-8eab-f708ff3e9a36" providerId="ADAL" clId="{72102FE6-9B96-407E-ADB4-6BF83AE53992}" dt="2023-08-14T10:40:45.727" v="39" actId="20577"/>
          <ac:spMkLst>
            <pc:docMk/>
            <pc:sldMk cId="0" sldId="256"/>
            <ac:spMk id="13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0:51.662" v="65" actId="20577"/>
          <ac:spMkLst>
            <pc:docMk/>
            <pc:sldMk cId="0" sldId="256"/>
            <ac:spMk id="15" creationId="{00000000-0000-0000-0000-000000000000}"/>
          </ac:spMkLst>
        </pc:spChg>
      </pc:sldChg>
      <pc:sldChg chg="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7"/>
        </pc:sldMkLst>
        <pc:spChg chg="mod">
          <ac:chgData name="Duyên Lương" userId="3a9e482f-ceb4-484a-8eab-f708ff3e9a36" providerId="ADAL" clId="{72102FE6-9B96-407E-ADB4-6BF83AE53992}" dt="2023-08-14T10:45:25.678" v="332" actId="1076"/>
          <ac:spMkLst>
            <pc:docMk/>
            <pc:sldMk cId="0" sldId="257"/>
            <ac:spMk id="9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5:19.106" v="327" actId="2710"/>
          <ac:spMkLst>
            <pc:docMk/>
            <pc:sldMk cId="0" sldId="257"/>
            <ac:spMk id="10" creationId="{00000000-0000-0000-0000-000000000000}"/>
          </ac:spMkLst>
        </pc:spChg>
      </pc:sldChg>
      <pc:sldChg chg="addSp 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8"/>
        </pc:sldMkLst>
        <pc:spChg chg="mod">
          <ac:chgData name="Duyên Lương" userId="3a9e482f-ceb4-484a-8eab-f708ff3e9a36" providerId="ADAL" clId="{72102FE6-9B96-407E-ADB4-6BF83AE53992}" dt="2023-08-14T10:44:16.737" v="282" actId="1076"/>
          <ac:spMkLst>
            <pc:docMk/>
            <pc:sldMk cId="0" sldId="258"/>
            <ac:spMk id="8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4:24.233" v="286" actId="1076"/>
          <ac:spMkLst>
            <pc:docMk/>
            <pc:sldMk cId="0" sldId="258"/>
            <ac:spMk id="15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0:44:13.918" v="281" actId="14100"/>
          <ac:spMkLst>
            <pc:docMk/>
            <pc:sldMk cId="0" sldId="258"/>
            <ac:spMk id="18" creationId="{FC3FCD47-3BCB-CDC5-6EE1-C01CF45B76E1}"/>
          </ac:spMkLst>
        </pc:spChg>
        <pc:grpChg chg="mod">
          <ac:chgData name="Duyên Lương" userId="3a9e482f-ceb4-484a-8eab-f708ff3e9a36" providerId="ADAL" clId="{72102FE6-9B96-407E-ADB4-6BF83AE53992}" dt="2023-08-14T10:44:20.416" v="285" actId="1076"/>
          <ac:grpSpMkLst>
            <pc:docMk/>
            <pc:sldMk cId="0" sldId="258"/>
            <ac:grpSpMk id="2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0:44:19.046" v="284" actId="1076"/>
          <ac:grpSpMkLst>
            <pc:docMk/>
            <pc:sldMk cId="0" sldId="258"/>
            <ac:grpSpMk id="5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0:44:17.928" v="283" actId="1076"/>
          <ac:grpSpMkLst>
            <pc:docMk/>
            <pc:sldMk cId="0" sldId="258"/>
            <ac:grpSpMk id="9" creationId="{00000000-0000-0000-0000-000000000000}"/>
          </ac:grpSpMkLst>
        </pc:grpChg>
      </pc:sldChg>
      <pc:sldChg chg="delSp 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59"/>
        </pc:sldMkLst>
        <pc:spChg chg="mod">
          <ac:chgData name="Duyên Lương" userId="3a9e482f-ceb4-484a-8eab-f708ff3e9a36" providerId="ADAL" clId="{72102FE6-9B96-407E-ADB4-6BF83AE53992}" dt="2023-08-14T10:42:06.079" v="186" actId="1076"/>
          <ac:spMkLst>
            <pc:docMk/>
            <pc:sldMk cId="0" sldId="259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1:59.976" v="180" actId="478"/>
          <ac:spMkLst>
            <pc:docMk/>
            <pc:sldMk cId="0" sldId="259"/>
            <ac:spMk id="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1:58.719" v="179" actId="478"/>
          <ac:spMkLst>
            <pc:docMk/>
            <pc:sldMk cId="0" sldId="259"/>
            <ac:spMk id="8" creationId="{00000000-0000-0000-0000-000000000000}"/>
          </ac:spMkLst>
        </pc:spChg>
      </pc:sldChg>
      <pc:sldChg chg="addSp delSp modSp mod or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0"/>
        </pc:sldMkLst>
        <pc:spChg chg="mod">
          <ac:chgData name="Duyên Lương" userId="3a9e482f-ceb4-484a-8eab-f708ff3e9a36" providerId="ADAL" clId="{72102FE6-9B96-407E-ADB4-6BF83AE53992}" dt="2023-08-14T11:37:29.441" v="688" actId="1076"/>
          <ac:spMkLst>
            <pc:docMk/>
            <pc:sldMk cId="0" sldId="260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1:36:24.211" v="663" actId="1076"/>
          <ac:spMkLst>
            <pc:docMk/>
            <pc:sldMk cId="0" sldId="260"/>
            <ac:spMk id="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26.172" v="664" actId="478"/>
          <ac:spMkLst>
            <pc:docMk/>
            <pc:sldMk cId="0" sldId="260"/>
            <ac:spMk id="5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29.993" v="665" actId="478"/>
          <ac:spMkLst>
            <pc:docMk/>
            <pc:sldMk cId="0" sldId="260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37.425" v="668" actId="478"/>
          <ac:spMkLst>
            <pc:docMk/>
            <pc:sldMk cId="0" sldId="260"/>
            <ac:spMk id="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34.899" v="667" actId="478"/>
          <ac:spMkLst>
            <pc:docMk/>
            <pc:sldMk cId="0" sldId="260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6:33.071" v="666" actId="478"/>
          <ac:spMkLst>
            <pc:docMk/>
            <pc:sldMk cId="0" sldId="260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1:35:38.051" v="656" actId="478"/>
          <ac:spMkLst>
            <pc:docMk/>
            <pc:sldMk cId="0" sldId="260"/>
            <ac:spMk id="16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1:37:33.022" v="689" actId="1076"/>
          <ac:spMkLst>
            <pc:docMk/>
            <pc:sldMk cId="0" sldId="260"/>
            <ac:spMk id="26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1:37:05.378" v="678" actId="1076"/>
          <ac:spMkLst>
            <pc:docMk/>
            <pc:sldMk cId="0" sldId="260"/>
            <ac:spMk id="2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2:04.449" v="423" actId="478"/>
          <ac:spMkLst>
            <pc:docMk/>
            <pc:sldMk cId="0" sldId="260"/>
            <ac:spMk id="2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2:02.174" v="422" actId="478"/>
          <ac:spMkLst>
            <pc:docMk/>
            <pc:sldMk cId="0" sldId="260"/>
            <ac:spMk id="29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1:37:26.297" v="687" actId="1076"/>
          <ac:spMkLst>
            <pc:docMk/>
            <pc:sldMk cId="0" sldId="260"/>
            <ac:spMk id="30" creationId="{B511CA4E-9C64-2A57-E269-DC1F42469AEA}"/>
          </ac:spMkLst>
        </pc:spChg>
        <pc:grpChg chg="mod">
          <ac:chgData name="Duyên Lương" userId="3a9e482f-ceb4-484a-8eab-f708ff3e9a36" providerId="ADAL" clId="{72102FE6-9B96-407E-ADB4-6BF83AE53992}" dt="2023-08-14T11:37:06.832" v="679" actId="1076"/>
          <ac:grpSpMkLst>
            <pc:docMk/>
            <pc:sldMk cId="0" sldId="260"/>
            <ac:grpSpMk id="3" creationId="{00000000-0000-0000-0000-000000000000}"/>
          </ac:grpSpMkLst>
        </pc:grpChg>
        <pc:picChg chg="add mod">
          <ac:chgData name="Duyên Lương" userId="3a9e482f-ceb4-484a-8eab-f708ff3e9a36" providerId="ADAL" clId="{72102FE6-9B96-407E-ADB4-6BF83AE53992}" dt="2023-08-14T11:37:01.423" v="677" actId="1037"/>
          <ac:picMkLst>
            <pc:docMk/>
            <pc:sldMk cId="0" sldId="260"/>
            <ac:picMk id="1026" creationId="{B3CB5310-79A1-7281-799B-074B2C257D94}"/>
          </ac:picMkLst>
        </pc:picChg>
        <pc:picChg chg="add mod">
          <ac:chgData name="Duyên Lương" userId="3a9e482f-ceb4-484a-8eab-f708ff3e9a36" providerId="ADAL" clId="{72102FE6-9B96-407E-ADB4-6BF83AE53992}" dt="2023-08-14T11:37:19.598" v="684" actId="14100"/>
          <ac:picMkLst>
            <pc:docMk/>
            <pc:sldMk cId="0" sldId="260"/>
            <ac:picMk id="1028" creationId="{CE71E1E5-E96B-C831-83D4-EAD122BC7785}"/>
          </ac:picMkLst>
        </pc:pic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1"/>
        </pc:sldMkLst>
        <pc:spChg chg="mod ord">
          <ac:chgData name="Duyên Lương" userId="3a9e482f-ceb4-484a-8eab-f708ff3e9a36" providerId="ADAL" clId="{72102FE6-9B96-407E-ADB4-6BF83AE53992}" dt="2023-08-14T14:19:36.659" v="801" actId="1076"/>
          <ac:spMkLst>
            <pc:docMk/>
            <pc:sldMk cId="0" sldId="261"/>
            <ac:spMk id="5" creationId="{00000000-0000-0000-0000-000000000000}"/>
          </ac:spMkLst>
        </pc:spChg>
        <pc:spChg chg="mod ord">
          <ac:chgData name="Duyên Lương" userId="3a9e482f-ceb4-484a-8eab-f708ff3e9a36" providerId="ADAL" clId="{72102FE6-9B96-407E-ADB4-6BF83AE53992}" dt="2023-08-14T14:20:07.402" v="808" actId="1076"/>
          <ac:spMkLst>
            <pc:docMk/>
            <pc:sldMk cId="0" sldId="261"/>
            <ac:spMk id="6" creationId="{00000000-0000-0000-0000-000000000000}"/>
          </ac:spMkLst>
        </pc:spChg>
        <pc:spChg chg="mod ord">
          <ac:chgData name="Duyên Lương" userId="3a9e482f-ceb4-484a-8eab-f708ff3e9a36" providerId="ADAL" clId="{72102FE6-9B96-407E-ADB4-6BF83AE53992}" dt="2023-08-14T14:20:11.913" v="811" actId="1076"/>
          <ac:spMkLst>
            <pc:docMk/>
            <pc:sldMk cId="0" sldId="261"/>
            <ac:spMk id="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16:46.620" v="724" actId="478"/>
          <ac:spMkLst>
            <pc:docMk/>
            <pc:sldMk cId="0" sldId="261"/>
            <ac:spMk id="9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20:05.210" v="807" actId="1076"/>
          <ac:spMkLst>
            <pc:docMk/>
            <pc:sldMk cId="0" sldId="261"/>
            <ac:spMk id="10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17:28.875" v="746" actId="1076"/>
          <ac:spMkLst>
            <pc:docMk/>
            <pc:sldMk cId="0" sldId="261"/>
            <ac:spMk id="11" creationId="{2997F8BF-CC52-ECA4-0BB5-6297815DAECC}"/>
          </ac:spMkLst>
        </pc:spChg>
        <pc:spChg chg="add mod">
          <ac:chgData name="Duyên Lương" userId="3a9e482f-ceb4-484a-8eab-f708ff3e9a36" providerId="ADAL" clId="{72102FE6-9B96-407E-ADB4-6BF83AE53992}" dt="2023-08-14T14:20:41.204" v="813" actId="207"/>
          <ac:spMkLst>
            <pc:docMk/>
            <pc:sldMk cId="0" sldId="261"/>
            <ac:spMk id="13" creationId="{A0415EB9-99D9-F6AF-4DC3-B0E1F358775A}"/>
          </ac:spMkLst>
        </pc:spChg>
        <pc:spChg chg="add mod">
          <ac:chgData name="Duyên Lương" userId="3a9e482f-ceb4-484a-8eab-f708ff3e9a36" providerId="ADAL" clId="{72102FE6-9B96-407E-ADB4-6BF83AE53992}" dt="2023-08-14T14:20:41.204" v="813" actId="207"/>
          <ac:spMkLst>
            <pc:docMk/>
            <pc:sldMk cId="0" sldId="261"/>
            <ac:spMk id="14" creationId="{916E34D4-4B4F-A1E8-D0AE-DAAAC5DFD99B}"/>
          </ac:spMkLst>
        </pc:spChg>
        <pc:spChg chg="add mod">
          <ac:chgData name="Duyên Lương" userId="3a9e482f-ceb4-484a-8eab-f708ff3e9a36" providerId="ADAL" clId="{72102FE6-9B96-407E-ADB4-6BF83AE53992}" dt="2023-08-14T14:20:41.204" v="813" actId="207"/>
          <ac:spMkLst>
            <pc:docMk/>
            <pc:sldMk cId="0" sldId="261"/>
            <ac:spMk id="15" creationId="{23C617D6-2AC0-ECAF-0877-5DAA55207AC0}"/>
          </ac:spMkLst>
        </pc:spChg>
        <pc:grpChg chg="mod">
          <ac:chgData name="Duyên Lương" userId="3a9e482f-ceb4-484a-8eab-f708ff3e9a36" providerId="ADAL" clId="{72102FE6-9B96-407E-ADB4-6BF83AE53992}" dt="2023-08-14T14:17:57.589" v="756" actId="1076"/>
          <ac:grpSpMkLst>
            <pc:docMk/>
            <pc:sldMk cId="0" sldId="261"/>
            <ac:grpSpMk id="2" creationId="{00000000-0000-0000-0000-000000000000}"/>
          </ac:grpSpMkLst>
        </pc:grpChg>
        <pc:graphicFrameChg chg="add mod modGraphic">
          <ac:chgData name="Duyên Lương" userId="3a9e482f-ceb4-484a-8eab-f708ff3e9a36" providerId="ADAL" clId="{72102FE6-9B96-407E-ADB4-6BF83AE53992}" dt="2023-08-14T14:20:29.965" v="812" actId="207"/>
          <ac:graphicFrameMkLst>
            <pc:docMk/>
            <pc:sldMk cId="0" sldId="261"/>
            <ac:graphicFrameMk id="12" creationId="{B20C95C4-E1B6-F9E3-2F59-DF0BF2CFB91E}"/>
          </ac:graphicFrameMkLst>
        </pc:graphicFrame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2"/>
        </pc:sldMkLst>
        <pc:spChg chg="mod">
          <ac:chgData name="Duyên Lương" userId="3a9e482f-ceb4-484a-8eab-f708ff3e9a36" providerId="ADAL" clId="{72102FE6-9B96-407E-ADB4-6BF83AE53992}" dt="2023-08-14T14:22:09.650" v="848" actId="1076"/>
          <ac:spMkLst>
            <pc:docMk/>
            <pc:sldMk cId="0" sldId="262"/>
            <ac:spMk id="11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21:37.795" v="842" actId="1076"/>
          <ac:spMkLst>
            <pc:docMk/>
            <pc:sldMk cId="0" sldId="262"/>
            <ac:spMk id="1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20:48.518" v="814" actId="478"/>
          <ac:spMkLst>
            <pc:docMk/>
            <pc:sldMk cId="0" sldId="262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3:43.222" v="448" actId="478"/>
          <ac:spMkLst>
            <pc:docMk/>
            <pc:sldMk cId="0" sldId="262"/>
            <ac:spMk id="15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0:53:48.268" v="451" actId="478"/>
          <ac:spMkLst>
            <pc:docMk/>
            <pc:sldMk cId="0" sldId="262"/>
            <ac:spMk id="1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3:46.706" v="450" actId="478"/>
          <ac:spMkLst>
            <pc:docMk/>
            <pc:sldMk cId="0" sldId="262"/>
            <ac:spMk id="17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21:04.313" v="828" actId="1076"/>
          <ac:spMkLst>
            <pc:docMk/>
            <pc:sldMk cId="0" sldId="262"/>
            <ac:spMk id="18" creationId="{92226E55-07E4-CD1C-F03B-22B0572DD178}"/>
          </ac:spMkLst>
        </pc:spChg>
        <pc:spChg chg="add mod">
          <ac:chgData name="Duyên Lương" userId="3a9e482f-ceb4-484a-8eab-f708ff3e9a36" providerId="ADAL" clId="{72102FE6-9B96-407E-ADB4-6BF83AE53992}" dt="2023-08-14T14:21:30.674" v="837" actId="1076"/>
          <ac:spMkLst>
            <pc:docMk/>
            <pc:sldMk cId="0" sldId="262"/>
            <ac:spMk id="19" creationId="{41BA8D76-D76E-3D29-94AB-AD39346F347A}"/>
          </ac:spMkLst>
        </pc:spChg>
        <pc:spChg chg="add mod">
          <ac:chgData name="Duyên Lương" userId="3a9e482f-ceb4-484a-8eab-f708ff3e9a36" providerId="ADAL" clId="{72102FE6-9B96-407E-ADB4-6BF83AE53992}" dt="2023-08-14T14:21:47.343" v="843" actId="1076"/>
          <ac:spMkLst>
            <pc:docMk/>
            <pc:sldMk cId="0" sldId="262"/>
            <ac:spMk id="20" creationId="{5781BC08-F2D1-B110-F8FF-52ACD3B51086}"/>
          </ac:spMkLst>
        </pc:spChg>
        <pc:spChg chg="add mod">
          <ac:chgData name="Duyên Lương" userId="3a9e482f-ceb4-484a-8eab-f708ff3e9a36" providerId="ADAL" clId="{72102FE6-9B96-407E-ADB4-6BF83AE53992}" dt="2023-08-14T14:22:18.712" v="849" actId="1036"/>
          <ac:spMkLst>
            <pc:docMk/>
            <pc:sldMk cId="0" sldId="262"/>
            <ac:spMk id="21" creationId="{F5A2D6D7-4003-AE97-32AB-9155E22448B5}"/>
          </ac:spMkLst>
        </pc:spChg>
        <pc:spChg chg="add mod">
          <ac:chgData name="Duyên Lương" userId="3a9e482f-ceb4-484a-8eab-f708ff3e9a36" providerId="ADAL" clId="{72102FE6-9B96-407E-ADB4-6BF83AE53992}" dt="2023-08-14T14:22:28.506" v="853" actId="1036"/>
          <ac:spMkLst>
            <pc:docMk/>
            <pc:sldMk cId="0" sldId="262"/>
            <ac:spMk id="22" creationId="{14A83267-7618-92C9-B726-DF7E3437427F}"/>
          </ac:spMkLst>
        </pc:spChg>
        <pc:spChg chg="add mod">
          <ac:chgData name="Duyên Lương" userId="3a9e482f-ceb4-484a-8eab-f708ff3e9a36" providerId="ADAL" clId="{72102FE6-9B96-407E-ADB4-6BF83AE53992}" dt="2023-08-14T14:22:30.483" v="854" actId="1036"/>
          <ac:spMkLst>
            <pc:docMk/>
            <pc:sldMk cId="0" sldId="262"/>
            <ac:spMk id="23" creationId="{99502E80-4CC8-96F2-F12B-2F00121D3AB7}"/>
          </ac:spMkLst>
        </pc:spChg>
        <pc:spChg chg="add mod">
          <ac:chgData name="Duyên Lương" userId="3a9e482f-ceb4-484a-8eab-f708ff3e9a36" providerId="ADAL" clId="{72102FE6-9B96-407E-ADB4-6BF83AE53992}" dt="2023-08-14T14:22:32.513" v="855" actId="1036"/>
          <ac:spMkLst>
            <pc:docMk/>
            <pc:sldMk cId="0" sldId="262"/>
            <ac:spMk id="24" creationId="{43D03DB4-9A30-7FEA-E546-5C35E59BAF05}"/>
          </ac:spMkLst>
        </pc:spChg>
        <pc:grpChg chg="del">
          <ac:chgData name="Duyên Lương" userId="3a9e482f-ceb4-484a-8eab-f708ff3e9a36" providerId="ADAL" clId="{72102FE6-9B96-407E-ADB4-6BF83AE53992}" dt="2023-08-14T10:53:41.206" v="445" actId="478"/>
          <ac:grpSpMkLst>
            <pc:docMk/>
            <pc:sldMk cId="0" sldId="262"/>
            <ac:grpSpMk id="5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3:41.721" v="446" actId="478"/>
          <ac:grpSpMkLst>
            <pc:docMk/>
            <pc:sldMk cId="0" sldId="262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3:42.217" v="447" actId="478"/>
          <ac:grpSpMkLst>
            <pc:docMk/>
            <pc:sldMk cId="0" sldId="262"/>
            <ac:grpSpMk id="9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3"/>
        </pc:sldMkLst>
        <pc:spChg chg="del mod">
          <ac:chgData name="Duyên Lương" userId="3a9e482f-ceb4-484a-8eab-f708ff3e9a36" providerId="ADAL" clId="{72102FE6-9B96-407E-ADB4-6BF83AE53992}" dt="2023-08-14T14:23:54.786" v="868" actId="478"/>
          <ac:spMkLst>
            <pc:docMk/>
            <pc:sldMk cId="0" sldId="263"/>
            <ac:spMk id="5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31:03.666" v="930" actId="1076"/>
          <ac:spMkLst>
            <pc:docMk/>
            <pc:sldMk cId="0" sldId="263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5.554" v="458" actId="478"/>
          <ac:spMkLst>
            <pc:docMk/>
            <pc:sldMk cId="0" sldId="263"/>
            <ac:spMk id="15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8.016" v="460" actId="478"/>
          <ac:spMkLst>
            <pc:docMk/>
            <pc:sldMk cId="0" sldId="263"/>
            <ac:spMk id="1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6.722" v="459" actId="478"/>
          <ac:spMkLst>
            <pc:docMk/>
            <pc:sldMk cId="0" sldId="263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54:28.919" v="461" actId="478"/>
          <ac:spMkLst>
            <pc:docMk/>
            <pc:sldMk cId="0" sldId="263"/>
            <ac:spMk id="18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24:41.642" v="883" actId="1076"/>
          <ac:spMkLst>
            <pc:docMk/>
            <pc:sldMk cId="0" sldId="263"/>
            <ac:spMk id="19" creationId="{08917232-77A9-9BCE-05C9-B524BFE9D073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0" creationId="{8E01BCDA-D909-22B7-5D41-94812FF9EC5C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1" creationId="{FC7588F0-4603-B750-4835-8CAC54B57B40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2" creationId="{F30E8262-ED9D-93D4-B3CA-A0662DD01CA8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3" creationId="{B90915C0-0918-C6D5-4F92-22DF4014A0D1}"/>
          </ac:spMkLst>
        </pc:spChg>
        <pc:spChg chg="add mod">
          <ac:chgData name="Duyên Lương" userId="3a9e482f-ceb4-484a-8eab-f708ff3e9a36" providerId="ADAL" clId="{72102FE6-9B96-407E-ADB4-6BF83AE53992}" dt="2023-08-14T14:31:21.018" v="933" actId="403"/>
          <ac:spMkLst>
            <pc:docMk/>
            <pc:sldMk cId="0" sldId="263"/>
            <ac:spMk id="24" creationId="{27DC72A4-D29D-928D-51CA-608BE8984235}"/>
          </ac:spMkLst>
        </pc:spChg>
        <pc:grpChg chg="del">
          <ac:chgData name="Duyên Lương" userId="3a9e482f-ceb4-484a-8eab-f708ff3e9a36" providerId="ADAL" clId="{72102FE6-9B96-407E-ADB4-6BF83AE53992}" dt="2023-08-14T10:54:24.622" v="457" actId="478"/>
          <ac:grpSpMkLst>
            <pc:docMk/>
            <pc:sldMk cId="0" sldId="263"/>
            <ac:grpSpMk id="6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4:22.555" v="454" actId="478"/>
          <ac:grpSpMkLst>
            <pc:docMk/>
            <pc:sldMk cId="0" sldId="263"/>
            <ac:grpSpMk id="8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4:23.280" v="455" actId="478"/>
          <ac:grpSpMkLst>
            <pc:docMk/>
            <pc:sldMk cId="0" sldId="263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0:54:23.822" v="456" actId="478"/>
          <ac:grpSpMkLst>
            <pc:docMk/>
            <pc:sldMk cId="0" sldId="263"/>
            <ac:grpSpMk id="12" creationId="{00000000-0000-0000-0000-000000000000}"/>
          </ac:grpSpMkLst>
        </pc:grpChg>
        <pc:picChg chg="add mod">
          <ac:chgData name="Duyên Lương" userId="3a9e482f-ceb4-484a-8eab-f708ff3e9a36" providerId="ADAL" clId="{72102FE6-9B96-407E-ADB4-6BF83AE53992}" dt="2023-08-14T14:24:59.224" v="887" actId="1076"/>
          <ac:picMkLst>
            <pc:docMk/>
            <pc:sldMk cId="0" sldId="263"/>
            <ac:picMk id="25" creationId="{0DE78F78-7B41-73E2-F575-C3367352122B}"/>
          </ac:picMkLst>
        </pc:picChg>
        <pc:picChg chg="add mod">
          <ac:chgData name="Duyên Lương" userId="3a9e482f-ceb4-484a-8eab-f708ff3e9a36" providerId="ADAL" clId="{72102FE6-9B96-407E-ADB4-6BF83AE53992}" dt="2023-08-14T14:27:30.519" v="919" actId="1076"/>
          <ac:picMkLst>
            <pc:docMk/>
            <pc:sldMk cId="0" sldId="263"/>
            <ac:picMk id="26" creationId="{26275D2C-C306-216B-FD84-23FD9AB82EF0}"/>
          </ac:picMkLst>
        </pc:picChg>
        <pc:picChg chg="add mod">
          <ac:chgData name="Duyên Lương" userId="3a9e482f-ceb4-484a-8eab-f708ff3e9a36" providerId="ADAL" clId="{72102FE6-9B96-407E-ADB4-6BF83AE53992}" dt="2023-08-14T14:26:24.946" v="906" actId="14100"/>
          <ac:picMkLst>
            <pc:docMk/>
            <pc:sldMk cId="0" sldId="263"/>
            <ac:picMk id="27" creationId="{4FABFED6-7823-AE27-8929-A5619071B9F4}"/>
          </ac:picMkLst>
        </pc:picChg>
        <pc:picChg chg="add mod">
          <ac:chgData name="Duyên Lương" userId="3a9e482f-ceb4-484a-8eab-f708ff3e9a36" providerId="ADAL" clId="{72102FE6-9B96-407E-ADB4-6BF83AE53992}" dt="2023-08-14T14:26:30.016" v="908" actId="1035"/>
          <ac:picMkLst>
            <pc:docMk/>
            <pc:sldMk cId="0" sldId="263"/>
            <ac:picMk id="28" creationId="{694E4CAF-6C1F-965E-D968-A2D7FF7F0880}"/>
          </ac:picMkLst>
        </pc:picChg>
        <pc:picChg chg="add mod">
          <ac:chgData name="Duyên Lương" userId="3a9e482f-ceb4-484a-8eab-f708ff3e9a36" providerId="ADAL" clId="{72102FE6-9B96-407E-ADB4-6BF83AE53992}" dt="2023-08-14T14:26:33.550" v="909" actId="1076"/>
          <ac:picMkLst>
            <pc:docMk/>
            <pc:sldMk cId="0" sldId="263"/>
            <ac:picMk id="29" creationId="{8140B58E-8514-2220-D17D-5FC5C560CC68}"/>
          </ac:picMkLst>
        </pc:picChg>
        <pc:picChg chg="add mod">
          <ac:chgData name="Duyên Lương" userId="3a9e482f-ceb4-484a-8eab-f708ff3e9a36" providerId="ADAL" clId="{72102FE6-9B96-407E-ADB4-6BF83AE53992}" dt="2023-08-14T14:26:36.541" v="910" actId="1076"/>
          <ac:picMkLst>
            <pc:docMk/>
            <pc:sldMk cId="0" sldId="263"/>
            <ac:picMk id="30" creationId="{0DDD765A-4767-CD66-687E-BC68A645F608}"/>
          </ac:picMkLst>
        </pc:picChg>
        <pc:picChg chg="add mod">
          <ac:chgData name="Duyên Lương" userId="3a9e482f-ceb4-484a-8eab-f708ff3e9a36" providerId="ADAL" clId="{72102FE6-9B96-407E-ADB4-6BF83AE53992}" dt="2023-08-14T14:26:42.137" v="911" actId="1076"/>
          <ac:picMkLst>
            <pc:docMk/>
            <pc:sldMk cId="0" sldId="263"/>
            <ac:picMk id="31" creationId="{202543FA-B94A-E901-92E4-3860BB39DFE7}"/>
          </ac:picMkLst>
        </pc:picChg>
      </pc:sldChg>
      <pc:sldChg chg="modSp mod 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4"/>
        </pc:sldMkLst>
        <pc:spChg chg="mod">
          <ac:chgData name="Duyên Lương" userId="3a9e482f-ceb4-484a-8eab-f708ff3e9a36" providerId="ADAL" clId="{72102FE6-9B96-407E-ADB4-6BF83AE53992}" dt="2023-08-14T11:35:05.266" v="647" actId="1076"/>
          <ac:spMkLst>
            <pc:docMk/>
            <pc:sldMk cId="0" sldId="264"/>
            <ac:spMk id="2" creationId="{00000000-0000-0000-0000-000000000000}"/>
          </ac:spMkLst>
        </pc:spChg>
      </pc:sldChg>
      <pc:sldChg chg="addSp delSp 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5"/>
        </pc:sldMkLst>
        <pc:spChg chg="del">
          <ac:chgData name="Duyên Lương" userId="3a9e482f-ceb4-484a-8eab-f708ff3e9a36" providerId="ADAL" clId="{72102FE6-9B96-407E-ADB4-6BF83AE53992}" dt="2023-08-14T14:53:13.341" v="1320" actId="478"/>
          <ac:spMkLst>
            <pc:docMk/>
            <pc:sldMk cId="0" sldId="265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54:17.114" v="1358" actId="207"/>
          <ac:spMkLst>
            <pc:docMk/>
            <pc:sldMk cId="0" sldId="265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3:16.147" v="1324" actId="478"/>
          <ac:spMkLst>
            <pc:docMk/>
            <pc:sldMk cId="0" sldId="265"/>
            <ac:spMk id="1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53:17.211" v="1325" actId="478"/>
          <ac:spMkLst>
            <pc:docMk/>
            <pc:sldMk cId="0" sldId="265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3:14.518" v="1322" actId="478"/>
          <ac:spMkLst>
            <pc:docMk/>
            <pc:sldMk cId="0" sldId="265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3:13.852" v="1321" actId="478"/>
          <ac:spMkLst>
            <pc:docMk/>
            <pc:sldMk cId="0" sldId="265"/>
            <ac:spMk id="20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53:22.756" v="1334" actId="478"/>
          <ac:spMkLst>
            <pc:docMk/>
            <pc:sldMk cId="0" sldId="265"/>
            <ac:spMk id="23" creationId="{004B311D-4C7F-564C-3853-27D20F6E8BE4}"/>
          </ac:spMkLst>
        </pc:spChg>
        <pc:spChg chg="add mod">
          <ac:chgData name="Duyên Lương" userId="3a9e482f-ceb4-484a-8eab-f708ff3e9a36" providerId="ADAL" clId="{72102FE6-9B96-407E-ADB4-6BF83AE53992}" dt="2023-08-14T14:53:30.339" v="1341" actId="1076"/>
          <ac:spMkLst>
            <pc:docMk/>
            <pc:sldMk cId="0" sldId="265"/>
            <ac:spMk id="24" creationId="{34B9D7F0-DEB4-49F1-F490-236577574D24}"/>
          </ac:spMkLst>
        </pc:spChg>
        <pc:spChg chg="add mod">
          <ac:chgData name="Duyên Lương" userId="3a9e482f-ceb4-484a-8eab-f708ff3e9a36" providerId="ADAL" clId="{72102FE6-9B96-407E-ADB4-6BF83AE53992}" dt="2023-08-14T14:53:53.002" v="1350" actId="1076"/>
          <ac:spMkLst>
            <pc:docMk/>
            <pc:sldMk cId="0" sldId="265"/>
            <ac:spMk id="25" creationId="{0F69DFF2-B377-E532-D8B9-9BE9F91DD763}"/>
          </ac:spMkLst>
        </pc:spChg>
        <pc:spChg chg="add mod">
          <ac:chgData name="Duyên Lương" userId="3a9e482f-ceb4-484a-8eab-f708ff3e9a36" providerId="ADAL" clId="{72102FE6-9B96-407E-ADB4-6BF83AE53992}" dt="2023-08-14T14:54:03.761" v="1355" actId="1076"/>
          <ac:spMkLst>
            <pc:docMk/>
            <pc:sldMk cId="0" sldId="265"/>
            <ac:spMk id="26" creationId="{B08A4FB3-0D7D-D887-2818-B8593D433F97}"/>
          </ac:spMkLst>
        </pc:spChg>
        <pc:grpChg chg="del mod">
          <ac:chgData name="Duyên Lương" userId="3a9e482f-ceb4-484a-8eab-f708ff3e9a36" providerId="ADAL" clId="{72102FE6-9B96-407E-ADB4-6BF83AE53992}" dt="2023-08-14T14:53:11.247" v="1316" actId="478"/>
          <ac:grpSpMkLst>
            <pc:docMk/>
            <pc:sldMk cId="0" sldId="265"/>
            <ac:grpSpMk id="4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3:11.878" v="1317" actId="478"/>
          <ac:grpSpMkLst>
            <pc:docMk/>
            <pc:sldMk cId="0" sldId="265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3:12.762" v="1319" actId="478"/>
          <ac:grpSpMkLst>
            <pc:docMk/>
            <pc:sldMk cId="0" sldId="265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3:12.330" v="1318" actId="478"/>
          <ac:grpSpMkLst>
            <pc:docMk/>
            <pc:sldMk cId="0" sldId="265"/>
            <ac:grpSpMk id="14" creationId="{00000000-0000-0000-0000-000000000000}"/>
          </ac:grpSpMkLst>
        </pc:grpChg>
      </pc:sldChg>
      <pc:sldChg chg="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6"/>
        </pc:sldMkLst>
        <pc:spChg chg="mod">
          <ac:chgData name="Duyên Lương" userId="3a9e482f-ceb4-484a-8eab-f708ff3e9a36" providerId="ADAL" clId="{72102FE6-9B96-407E-ADB4-6BF83AE53992}" dt="2023-08-14T14:53:57.759" v="1351" actId="1076"/>
          <ac:spMkLst>
            <pc:docMk/>
            <pc:sldMk cId="0" sldId="266"/>
            <ac:spMk id="6" creationId="{00000000-0000-0000-0000-000000000000}"/>
          </ac:spMkLst>
        </pc:spChg>
      </pc:sldChg>
      <pc:sldChg chg="addSp delSp modSp mod or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0" sldId="267"/>
        </pc:sldMkLst>
        <pc:spChg chg="mod">
          <ac:chgData name="Duyên Lương" userId="3a9e482f-ceb4-484a-8eab-f708ff3e9a36" providerId="ADAL" clId="{72102FE6-9B96-407E-ADB4-6BF83AE53992}" dt="2023-08-14T10:47:41.214" v="389" actId="1076"/>
          <ac:spMkLst>
            <pc:docMk/>
            <pc:sldMk cId="0" sldId="267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6:48.148" v="374" actId="1076"/>
          <ac:spMkLst>
            <pc:docMk/>
            <pc:sldMk cId="0" sldId="267"/>
            <ac:spMk id="3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7:22.823" v="379" actId="1076"/>
          <ac:spMkLst>
            <pc:docMk/>
            <pc:sldMk cId="0" sldId="267"/>
            <ac:spMk id="4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7:46.364" v="391" actId="207"/>
          <ac:spMkLst>
            <pc:docMk/>
            <pc:sldMk cId="0" sldId="267"/>
            <ac:spMk id="5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1.082" v="362" actId="478"/>
          <ac:spMkLst>
            <pc:docMk/>
            <pc:sldMk cId="0" sldId="267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2.809" v="366" actId="478"/>
          <ac:spMkLst>
            <pc:docMk/>
            <pc:sldMk cId="0" sldId="267"/>
            <ac:spMk id="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0:46:02.367" v="365" actId="478"/>
          <ac:spMkLst>
            <pc:docMk/>
            <pc:sldMk cId="0" sldId="267"/>
            <ac:spMk id="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1.482" v="363" actId="478"/>
          <ac:spMkLst>
            <pc:docMk/>
            <pc:sldMk cId="0" sldId="267"/>
            <ac:spMk id="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8.690" v="359" actId="478"/>
          <ac:spMkLst>
            <pc:docMk/>
            <pc:sldMk cId="0" sldId="267"/>
            <ac:spMk id="10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7.881" v="358" actId="478"/>
          <ac:spMkLst>
            <pc:docMk/>
            <pc:sldMk cId="0" sldId="267"/>
            <ac:spMk id="11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9.553" v="360" actId="478"/>
          <ac:spMkLst>
            <pc:docMk/>
            <pc:sldMk cId="0" sldId="267"/>
            <ac:spMk id="1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6:00.398" v="361" actId="478"/>
          <ac:spMkLst>
            <pc:docMk/>
            <pc:sldMk cId="0" sldId="267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5.434" v="356" actId="478"/>
          <ac:spMkLst>
            <pc:docMk/>
            <pc:sldMk cId="0" sldId="267"/>
            <ac:spMk id="14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0:45:56.560" v="357" actId="478"/>
          <ac:spMkLst>
            <pc:docMk/>
            <pc:sldMk cId="0" sldId="267"/>
            <ac:spMk id="15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0:48:11.470" v="394" actId="1076"/>
          <ac:spMkLst>
            <pc:docMk/>
            <pc:sldMk cId="0" sldId="267"/>
            <ac:spMk id="17" creationId="{C0477FA4-2207-3534-46DD-5758D36489E1}"/>
          </ac:spMkLst>
        </pc:spChg>
        <pc:picChg chg="add mod">
          <ac:chgData name="Duyên Lương" userId="3a9e482f-ceb4-484a-8eab-f708ff3e9a36" providerId="ADAL" clId="{72102FE6-9B96-407E-ADB4-6BF83AE53992}" dt="2023-08-14T10:46:42.359" v="371" actId="1076"/>
          <ac:picMkLst>
            <pc:docMk/>
            <pc:sldMk cId="0" sldId="267"/>
            <ac:picMk id="16" creationId="{46F88729-024D-28B1-1AE2-FF483E5FD552}"/>
          </ac:picMkLst>
        </pc:picChg>
      </pc:sldChg>
      <pc:sldChg chg="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8"/>
        </pc:sldMkLst>
        <pc:spChg chg="mod">
          <ac:chgData name="Duyên Lương" userId="3a9e482f-ceb4-484a-8eab-f708ff3e9a36" providerId="ADAL" clId="{72102FE6-9B96-407E-ADB4-6BF83AE53992}" dt="2023-08-14T14:53:39.753" v="1343" actId="20577"/>
          <ac:spMkLst>
            <pc:docMk/>
            <pc:sldMk cId="0" sldId="268"/>
            <ac:spMk id="10" creationId="{00000000-0000-0000-0000-000000000000}"/>
          </ac:spMkLst>
        </pc:spChg>
      </pc:sldChg>
      <pc:sldChg chg="ord modTransition">
        <pc:chgData name="Duyên Lương" userId="3a9e482f-ceb4-484a-8eab-f708ff3e9a36" providerId="ADAL" clId="{72102FE6-9B96-407E-ADB4-6BF83AE53992}" dt="2023-08-14T14:57:50.400" v="1383"/>
        <pc:sldMkLst>
          <pc:docMk/>
          <pc:sldMk cId="0" sldId="269"/>
        </pc:sldMkLst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927840419" sldId="270"/>
        </pc:sldMkLst>
        <pc:spChg chg="mod">
          <ac:chgData name="Duyên Lương" userId="3a9e482f-ceb4-484a-8eab-f708ff3e9a36" providerId="ADAL" clId="{72102FE6-9B96-407E-ADB4-6BF83AE53992}" dt="2023-08-14T10:49:28.460" v="409" actId="1076"/>
          <ac:spMkLst>
            <pc:docMk/>
            <pc:sldMk cId="927840419" sldId="270"/>
            <ac:spMk id="3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0:49:13.483" v="407" actId="207"/>
          <ac:spMkLst>
            <pc:docMk/>
            <pc:sldMk cId="927840419" sldId="270"/>
            <ac:spMk id="6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0:49:32.039" v="411"/>
          <ac:spMkLst>
            <pc:docMk/>
            <pc:sldMk cId="927840419" sldId="270"/>
            <ac:spMk id="7" creationId="{D73A2EA1-CD73-0A94-C175-35EEE4E064D4}"/>
          </ac:spMkLst>
        </pc:spChg>
        <pc:spChg chg="add del mod">
          <ac:chgData name="Duyên Lương" userId="3a9e482f-ceb4-484a-8eab-f708ff3e9a36" providerId="ADAL" clId="{72102FE6-9B96-407E-ADB4-6BF83AE53992}" dt="2023-08-14T10:49:32.039" v="411"/>
          <ac:spMkLst>
            <pc:docMk/>
            <pc:sldMk cId="927840419" sldId="270"/>
            <ac:spMk id="8" creationId="{8A03D018-294C-E229-13F1-34AF34191B10}"/>
          </ac:spMkLst>
        </pc:spChg>
        <pc:spChg chg="add del mod">
          <ac:chgData name="Duyên Lương" userId="3a9e482f-ceb4-484a-8eab-f708ff3e9a36" providerId="ADAL" clId="{72102FE6-9B96-407E-ADB4-6BF83AE53992}" dt="2023-08-14T10:49:32.039" v="411"/>
          <ac:spMkLst>
            <pc:docMk/>
            <pc:sldMk cId="927840419" sldId="270"/>
            <ac:spMk id="12" creationId="{6A61B3D5-763B-E3E4-5222-7E86808185D5}"/>
          </ac:spMkLst>
        </pc:spChg>
        <pc:spChg chg="add mod">
          <ac:chgData name="Duyên Lương" userId="3a9e482f-ceb4-484a-8eab-f708ff3e9a36" providerId="ADAL" clId="{72102FE6-9B96-407E-ADB4-6BF83AE53992}" dt="2023-08-14T10:58:17.232" v="514" actId="403"/>
          <ac:spMkLst>
            <pc:docMk/>
            <pc:sldMk cId="927840419" sldId="270"/>
            <ac:spMk id="14" creationId="{AE5F0499-ACB4-5ACF-E627-A4B7261431A6}"/>
          </ac:spMkLst>
        </pc:spChg>
        <pc:spChg chg="add mod">
          <ac:chgData name="Duyên Lương" userId="3a9e482f-ceb4-484a-8eab-f708ff3e9a36" providerId="ADAL" clId="{72102FE6-9B96-407E-ADB4-6BF83AE53992}" dt="2023-08-14T10:58:25.764" v="519" actId="1076"/>
          <ac:spMkLst>
            <pc:docMk/>
            <pc:sldMk cId="927840419" sldId="270"/>
            <ac:spMk id="15" creationId="{4D566537-82F7-958F-4F8C-1266B20B7417}"/>
          </ac:spMkLst>
        </pc:spChg>
        <pc:spChg chg="add mod">
          <ac:chgData name="Duyên Lương" userId="3a9e482f-ceb4-484a-8eab-f708ff3e9a36" providerId="ADAL" clId="{72102FE6-9B96-407E-ADB4-6BF83AE53992}" dt="2023-08-14T10:58:28.568" v="520" actId="403"/>
          <ac:spMkLst>
            <pc:docMk/>
            <pc:sldMk cId="927840419" sldId="270"/>
            <ac:spMk id="16" creationId="{2922C2A1-4A8E-FDA8-0C38-A60B0FE4F9CE}"/>
          </ac:spMkLst>
        </pc:spChg>
        <pc:picChg chg="add del mod">
          <ac:chgData name="Duyên Lương" userId="3a9e482f-ceb4-484a-8eab-f708ff3e9a36" providerId="ADAL" clId="{72102FE6-9B96-407E-ADB4-6BF83AE53992}" dt="2023-08-14T10:49:32.039" v="411"/>
          <ac:picMkLst>
            <pc:docMk/>
            <pc:sldMk cId="927840419" sldId="270"/>
            <ac:picMk id="13" creationId="{D14AA96C-412B-1E50-7CC9-4B252B90404A}"/>
          </ac:picMkLst>
        </pc:picChg>
        <pc:picChg chg="add mod">
          <ac:chgData name="Duyên Lương" userId="3a9e482f-ceb4-484a-8eab-f708ff3e9a36" providerId="ADAL" clId="{72102FE6-9B96-407E-ADB4-6BF83AE53992}" dt="2023-08-14T10:57:49.033" v="511" actId="1076"/>
          <ac:picMkLst>
            <pc:docMk/>
            <pc:sldMk cId="927840419" sldId="270"/>
            <ac:picMk id="17" creationId="{5104BE43-BB71-45FB-1B64-E35630E967AE}"/>
          </ac:picMkLst>
        </pc:picChg>
        <pc:picChg chg="add mod">
          <ac:chgData name="Duyên Lương" userId="3a9e482f-ceb4-484a-8eab-f708ff3e9a36" providerId="ADAL" clId="{72102FE6-9B96-407E-ADB4-6BF83AE53992}" dt="2023-08-14T14:55:32.715" v="1362" actId="14100"/>
          <ac:picMkLst>
            <pc:docMk/>
            <pc:sldMk cId="927840419" sldId="270"/>
            <ac:picMk id="18" creationId="{D356C520-F932-C627-4BD0-7BC12C287F87}"/>
          </ac:picMkLst>
        </pc:picChg>
      </pc:sldChg>
      <pc:sldChg chg="del">
        <pc:chgData name="Duyên Lương" userId="3a9e482f-ceb4-484a-8eab-f708ff3e9a36" providerId="ADAL" clId="{72102FE6-9B96-407E-ADB4-6BF83AE53992}" dt="2023-08-14T10:51:01.148" v="419" actId="47"/>
        <pc:sldMkLst>
          <pc:docMk/>
          <pc:sldMk cId="2246203674" sldId="271"/>
        </pc:sldMkLst>
      </pc:sldChg>
      <pc:sldChg chg="addSp modSp mod modTransition">
        <pc:chgData name="Duyên Lương" userId="3a9e482f-ceb4-484a-8eab-f708ff3e9a36" providerId="ADAL" clId="{72102FE6-9B96-407E-ADB4-6BF83AE53992}" dt="2023-08-14T14:57:50.400" v="1383"/>
        <pc:sldMkLst>
          <pc:docMk/>
          <pc:sldMk cId="2336684574" sldId="272"/>
        </pc:sldMkLst>
        <pc:graphicFrameChg chg="add mod modGraphic">
          <ac:chgData name="Duyên Lương" userId="3a9e482f-ceb4-484a-8eab-f708ff3e9a36" providerId="ADAL" clId="{72102FE6-9B96-407E-ADB4-6BF83AE53992}" dt="2023-08-14T11:34:52.536" v="641" actId="207"/>
          <ac:graphicFrameMkLst>
            <pc:docMk/>
            <pc:sldMk cId="2336684574" sldId="272"/>
            <ac:graphicFrameMk id="7" creationId="{0E7FE698-F496-3C85-C3A7-744556A532F5}"/>
          </ac:graphicFrameMkLst>
        </pc:graphicFrameChg>
      </pc:sldChg>
      <pc:sldChg chg="add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782671285" sldId="273"/>
        </pc:sldMkLst>
        <pc:spChg chg="add mod">
          <ac:chgData name="Duyên Lương" userId="3a9e482f-ceb4-484a-8eab-f708ff3e9a36" providerId="ADAL" clId="{72102FE6-9B96-407E-ADB4-6BF83AE53992}" dt="2023-08-14T11:33:22.145" v="612" actId="1076"/>
          <ac:spMkLst>
            <pc:docMk/>
            <pc:sldMk cId="782671285" sldId="273"/>
            <ac:spMk id="7" creationId="{847592E4-463A-97D5-2967-D219D15F2C76}"/>
          </ac:spMkLst>
        </pc:spChg>
        <pc:spChg chg="add mod">
          <ac:chgData name="Duyên Lương" userId="3a9e482f-ceb4-484a-8eab-f708ff3e9a36" providerId="ADAL" clId="{72102FE6-9B96-407E-ADB4-6BF83AE53992}" dt="2023-08-14T11:33:31.661" v="617" actId="403"/>
          <ac:spMkLst>
            <pc:docMk/>
            <pc:sldMk cId="782671285" sldId="273"/>
            <ac:spMk id="8" creationId="{C5D566E6-6F16-2DEC-901F-281C2060EBA4}"/>
          </ac:spMkLst>
        </pc:spChg>
        <pc:spChg chg="add mod">
          <ac:chgData name="Duyên Lương" userId="3a9e482f-ceb4-484a-8eab-f708ff3e9a36" providerId="ADAL" clId="{72102FE6-9B96-407E-ADB4-6BF83AE53992}" dt="2023-08-14T11:33:34.600" v="618" actId="403"/>
          <ac:spMkLst>
            <pc:docMk/>
            <pc:sldMk cId="782671285" sldId="273"/>
            <ac:spMk id="12" creationId="{74A44439-3E81-77B8-4352-9031B1936BE5}"/>
          </ac:spMkLst>
        </pc:spChg>
        <pc:picChg chg="add mod">
          <ac:chgData name="Duyên Lương" userId="3a9e482f-ceb4-484a-8eab-f708ff3e9a36" providerId="ADAL" clId="{72102FE6-9B96-407E-ADB4-6BF83AE53992}" dt="2023-08-14T11:33:19.240" v="611" actId="1076"/>
          <ac:picMkLst>
            <pc:docMk/>
            <pc:sldMk cId="782671285" sldId="273"/>
            <ac:picMk id="13" creationId="{88F02BB8-5EB4-9986-80A6-43B1F566DB4C}"/>
          </ac:picMkLst>
        </pc:picChg>
        <pc:picChg chg="add mod">
          <ac:chgData name="Duyên Lương" userId="3a9e482f-ceb4-484a-8eab-f708ff3e9a36" providerId="ADAL" clId="{72102FE6-9B96-407E-ADB4-6BF83AE53992}" dt="2023-08-14T14:57:18.478" v="1381" actId="1076"/>
          <ac:picMkLst>
            <pc:docMk/>
            <pc:sldMk cId="782671285" sldId="273"/>
            <ac:picMk id="14" creationId="{242816D4-C53C-125E-1987-28BDC0092652}"/>
          </ac:picMkLst>
        </pc:picChg>
      </pc:sldChg>
      <pc:sldChg chg="add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771380036" sldId="274"/>
        </pc:sldMkLst>
        <pc:spChg chg="add mod">
          <ac:chgData name="Duyên Lương" userId="3a9e482f-ceb4-484a-8eab-f708ff3e9a36" providerId="ADAL" clId="{72102FE6-9B96-407E-ADB4-6BF83AE53992}" dt="2023-08-14T11:01:11.411" v="588" actId="207"/>
          <ac:spMkLst>
            <pc:docMk/>
            <pc:sldMk cId="771380036" sldId="274"/>
            <ac:spMk id="7" creationId="{18435306-B402-6A2E-B319-6C431995FE23}"/>
          </ac:spMkLst>
        </pc:spChg>
        <pc:spChg chg="add mod">
          <ac:chgData name="Duyên Lương" userId="3a9e482f-ceb4-484a-8eab-f708ff3e9a36" providerId="ADAL" clId="{72102FE6-9B96-407E-ADB4-6BF83AE53992}" dt="2023-08-14T11:02:23.396" v="595" actId="403"/>
          <ac:spMkLst>
            <pc:docMk/>
            <pc:sldMk cId="771380036" sldId="274"/>
            <ac:spMk id="8" creationId="{25E4ED7D-CC17-9996-5384-8248E73ACFFE}"/>
          </ac:spMkLst>
        </pc:spChg>
        <pc:spChg chg="add mod">
          <ac:chgData name="Duyên Lương" userId="3a9e482f-ceb4-484a-8eab-f708ff3e9a36" providerId="ADAL" clId="{72102FE6-9B96-407E-ADB4-6BF83AE53992}" dt="2023-08-14T11:03:15.664" v="596" actId="1076"/>
          <ac:spMkLst>
            <pc:docMk/>
            <pc:sldMk cId="771380036" sldId="274"/>
            <ac:spMk id="12" creationId="{B4AD946C-F5D8-0975-AF46-3B352221F519}"/>
          </ac:spMkLst>
        </pc:spChg>
        <pc:picChg chg="add mod">
          <ac:chgData name="Duyên Lương" userId="3a9e482f-ceb4-484a-8eab-f708ff3e9a36" providerId="ADAL" clId="{72102FE6-9B96-407E-ADB4-6BF83AE53992}" dt="2023-08-14T11:03:31.126" v="602" actId="1076"/>
          <ac:picMkLst>
            <pc:docMk/>
            <pc:sldMk cId="771380036" sldId="274"/>
            <ac:picMk id="13" creationId="{8A2256C4-F381-4449-A240-E22CEF36C44C}"/>
          </ac:picMkLst>
        </pc:picChg>
        <pc:picChg chg="add mod">
          <ac:chgData name="Duyên Lương" userId="3a9e482f-ceb4-484a-8eab-f708ff3e9a36" providerId="ADAL" clId="{72102FE6-9B96-407E-ADB4-6BF83AE53992}" dt="2023-08-14T14:57:00.108" v="1377" actId="1076"/>
          <ac:picMkLst>
            <pc:docMk/>
            <pc:sldMk cId="771380036" sldId="274"/>
            <ac:picMk id="14" creationId="{DE7645C7-3EC2-4A0C-4F94-C79D0EC547F8}"/>
          </ac:picMkLst>
        </pc:picChg>
      </pc:sldChg>
      <pc:sldChg chg="add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991376298" sldId="275"/>
        </pc:sldMkLst>
        <pc:spChg chg="add mod">
          <ac:chgData name="Duyên Lương" userId="3a9e482f-ceb4-484a-8eab-f708ff3e9a36" providerId="ADAL" clId="{72102FE6-9B96-407E-ADB4-6BF83AE53992}" dt="2023-08-14T11:00:56.804" v="582" actId="1076"/>
          <ac:spMkLst>
            <pc:docMk/>
            <pc:sldMk cId="1991376298" sldId="275"/>
            <ac:spMk id="7" creationId="{F4AF3F18-219E-3303-6FD3-1BA1FD7C2D20}"/>
          </ac:spMkLst>
        </pc:spChg>
        <pc:spChg chg="add mod">
          <ac:chgData name="Duyên Lương" userId="3a9e482f-ceb4-484a-8eab-f708ff3e9a36" providerId="ADAL" clId="{72102FE6-9B96-407E-ADB4-6BF83AE53992}" dt="2023-08-14T11:01:00.850" v="584" actId="1076"/>
          <ac:spMkLst>
            <pc:docMk/>
            <pc:sldMk cId="1991376298" sldId="275"/>
            <ac:spMk id="8" creationId="{06399D4F-B5A7-E81A-901A-00BFA8337312}"/>
          </ac:spMkLst>
        </pc:spChg>
        <pc:spChg chg="add mod">
          <ac:chgData name="Duyên Lương" userId="3a9e482f-ceb4-484a-8eab-f708ff3e9a36" providerId="ADAL" clId="{72102FE6-9B96-407E-ADB4-6BF83AE53992}" dt="2023-08-14T11:00:58.970" v="583" actId="1076"/>
          <ac:spMkLst>
            <pc:docMk/>
            <pc:sldMk cId="1991376298" sldId="275"/>
            <ac:spMk id="12" creationId="{D5300B8B-6A12-B2F6-7047-A4BEA09BA096}"/>
          </ac:spMkLst>
        </pc:spChg>
        <pc:picChg chg="add mod">
          <ac:chgData name="Duyên Lương" userId="3a9e482f-ceb4-484a-8eab-f708ff3e9a36" providerId="ADAL" clId="{72102FE6-9B96-407E-ADB4-6BF83AE53992}" dt="2023-08-14T11:00:38.507" v="575" actId="14100"/>
          <ac:picMkLst>
            <pc:docMk/>
            <pc:sldMk cId="1991376298" sldId="275"/>
            <ac:picMk id="13" creationId="{F43DDF85-5FDC-80FA-32C7-1A81CBEF232E}"/>
          </ac:picMkLst>
        </pc:picChg>
        <pc:picChg chg="add mod">
          <ac:chgData name="Duyên Lương" userId="3a9e482f-ceb4-484a-8eab-f708ff3e9a36" providerId="ADAL" clId="{72102FE6-9B96-407E-ADB4-6BF83AE53992}" dt="2023-08-14T14:56:38.340" v="1373" actId="1076"/>
          <ac:picMkLst>
            <pc:docMk/>
            <pc:sldMk cId="1991376298" sldId="275"/>
            <ac:picMk id="14" creationId="{5F6435E5-71BB-5786-DB42-913DBFE6B4F7}"/>
          </ac:picMkLst>
        </pc:pic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2446372405" sldId="276"/>
        </pc:sldMkLst>
        <pc:spChg chg="add mod">
          <ac:chgData name="Duyên Lương" userId="3a9e482f-ceb4-484a-8eab-f708ff3e9a36" providerId="ADAL" clId="{72102FE6-9B96-407E-ADB4-6BF83AE53992}" dt="2023-08-14T11:00:20.229" v="568" actId="1076"/>
          <ac:spMkLst>
            <pc:docMk/>
            <pc:sldMk cId="2446372405" sldId="276"/>
            <ac:spMk id="8" creationId="{13149DBE-4312-6F51-6E3D-D63568E40847}"/>
          </ac:spMkLst>
        </pc:spChg>
        <pc:spChg chg="add mod">
          <ac:chgData name="Duyên Lương" userId="3a9e482f-ceb4-484a-8eab-f708ff3e9a36" providerId="ADAL" clId="{72102FE6-9B96-407E-ADB4-6BF83AE53992}" dt="2023-08-14T11:00:15.386" v="566" actId="403"/>
          <ac:spMkLst>
            <pc:docMk/>
            <pc:sldMk cId="2446372405" sldId="276"/>
            <ac:spMk id="12" creationId="{A9C7A896-D49A-D226-13B5-2184B4DC1751}"/>
          </ac:spMkLst>
        </pc:spChg>
        <pc:spChg chg="add mod">
          <ac:chgData name="Duyên Lương" userId="3a9e482f-ceb4-484a-8eab-f708ff3e9a36" providerId="ADAL" clId="{72102FE6-9B96-407E-ADB4-6BF83AE53992}" dt="2023-08-14T11:00:15.386" v="566" actId="403"/>
          <ac:spMkLst>
            <pc:docMk/>
            <pc:sldMk cId="2446372405" sldId="276"/>
            <ac:spMk id="13" creationId="{8BF8C646-D33E-B3D7-2059-40BBDB4A8454}"/>
          </ac:spMkLst>
        </pc:spChg>
        <pc:spChg chg="add del mod">
          <ac:chgData name="Duyên Lương" userId="3a9e482f-ceb4-484a-8eab-f708ff3e9a36" providerId="ADAL" clId="{72102FE6-9B96-407E-ADB4-6BF83AE53992}" dt="2023-08-14T14:56:00.808" v="1366"/>
          <ac:spMkLst>
            <pc:docMk/>
            <pc:sldMk cId="2446372405" sldId="276"/>
            <ac:spMk id="14" creationId="{50685D02-D9E4-B511-68D8-0D2AE8B55432}"/>
          </ac:spMkLst>
        </pc:spChg>
        <pc:picChg chg="add mod">
          <ac:chgData name="Duyên Lương" userId="3a9e482f-ceb4-484a-8eab-f708ff3e9a36" providerId="ADAL" clId="{72102FE6-9B96-407E-ADB4-6BF83AE53992}" dt="2023-08-14T11:00:00.602" v="560" actId="1076"/>
          <ac:picMkLst>
            <pc:docMk/>
            <pc:sldMk cId="2446372405" sldId="276"/>
            <ac:picMk id="7" creationId="{71594F20-A4AC-197F-7F4C-A464A0DD5365}"/>
          </ac:picMkLst>
        </pc:picChg>
        <pc:picChg chg="add mod">
          <ac:chgData name="Duyên Lương" userId="3a9e482f-ceb4-484a-8eab-f708ff3e9a36" providerId="ADAL" clId="{72102FE6-9B96-407E-ADB4-6BF83AE53992}" dt="2023-08-14T14:56:05.828" v="1368" actId="1076"/>
          <ac:picMkLst>
            <pc:docMk/>
            <pc:sldMk cId="2446372405" sldId="276"/>
            <ac:picMk id="15" creationId="{6811B8CC-206B-DB76-A275-3700BBD6E850}"/>
          </ac:picMkLst>
        </pc:pic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55970" sldId="277"/>
        </pc:sldMkLst>
        <pc:spChg chg="mod">
          <ac:chgData name="Duyên Lương" userId="3a9e482f-ceb4-484a-8eab-f708ff3e9a36" providerId="ADAL" clId="{72102FE6-9B96-407E-ADB4-6BF83AE53992}" dt="2023-08-14T11:38:32.573" v="720" actId="1076"/>
          <ac:spMkLst>
            <pc:docMk/>
            <pc:sldMk cId="155970" sldId="277"/>
            <ac:spMk id="26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15:18.539" v="723" actId="1076"/>
          <ac:spMkLst>
            <pc:docMk/>
            <pc:sldMk cId="155970" sldId="277"/>
            <ac:spMk id="27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1:38:01.908" v="712" actId="478"/>
          <ac:spMkLst>
            <pc:docMk/>
            <pc:sldMk cId="155970" sldId="277"/>
            <ac:spMk id="28" creationId="{2D675442-3C08-B7D2-DFBA-C38E979F5DAC}"/>
          </ac:spMkLst>
        </pc:spChg>
        <pc:spChg chg="add mod">
          <ac:chgData name="Duyên Lương" userId="3a9e482f-ceb4-484a-8eab-f708ff3e9a36" providerId="ADAL" clId="{72102FE6-9B96-407E-ADB4-6BF83AE53992}" dt="2023-08-14T14:15:12.505" v="722" actId="403"/>
          <ac:spMkLst>
            <pc:docMk/>
            <pc:sldMk cId="155970" sldId="277"/>
            <ac:spMk id="29" creationId="{CEDABB37-77A8-460D-D363-AB9DA4F28B12}"/>
          </ac:spMkLst>
        </pc:spChg>
        <pc:grpChg chg="del">
          <ac:chgData name="Duyên Lương" userId="3a9e482f-ceb4-484a-8eab-f708ff3e9a36" providerId="ADAL" clId="{72102FE6-9B96-407E-ADB4-6BF83AE53992}" dt="2023-08-14T10:52:45.743" v="434" actId="478"/>
          <ac:grpSpMkLst>
            <pc:docMk/>
            <pc:sldMk cId="155970" sldId="277"/>
            <ac:grpSpMk id="3" creationId="{00000000-0000-0000-0000-000000000000}"/>
          </ac:grpSpMkLst>
        </pc:grpChg>
        <pc:picChg chg="add mod">
          <ac:chgData name="Duyên Lương" userId="3a9e482f-ceb4-484a-8eab-f708ff3e9a36" providerId="ADAL" clId="{72102FE6-9B96-407E-ADB4-6BF83AE53992}" dt="2023-08-14T11:38:04.143" v="713" actId="1076"/>
          <ac:picMkLst>
            <pc:docMk/>
            <pc:sldMk cId="155970" sldId="277"/>
            <ac:picMk id="30" creationId="{DB23C69D-435D-FBBC-06DF-D334C788C41A}"/>
          </ac:picMkLst>
        </pc:picChg>
        <pc:picChg chg="del">
          <ac:chgData name="Duyên Lương" userId="3a9e482f-ceb4-484a-8eab-f708ff3e9a36" providerId="ADAL" clId="{72102FE6-9B96-407E-ADB4-6BF83AE53992}" dt="2023-08-14T10:52:44.306" v="432" actId="478"/>
          <ac:picMkLst>
            <pc:docMk/>
            <pc:sldMk cId="155970" sldId="277"/>
            <ac:picMk id="1026" creationId="{B3CB5310-79A1-7281-799B-074B2C257D94}"/>
          </ac:picMkLst>
        </pc:picChg>
        <pc:picChg chg="del">
          <ac:chgData name="Duyên Lương" userId="3a9e482f-ceb4-484a-8eab-f708ff3e9a36" providerId="ADAL" clId="{72102FE6-9B96-407E-ADB4-6BF83AE53992}" dt="2023-08-14T10:52:45.102" v="433" actId="478"/>
          <ac:picMkLst>
            <pc:docMk/>
            <pc:sldMk cId="155970" sldId="277"/>
            <ac:picMk id="1028" creationId="{CE71E1E5-E96B-C831-83D4-EAD122BC7785}"/>
          </ac:picMkLst>
        </pc:picChg>
      </pc:sldChg>
      <pc:sldChg chg="addSp delSp modSp mod modTransition delAnim modAnim">
        <pc:chgData name="Duyên Lương" userId="3a9e482f-ceb4-484a-8eab-f708ff3e9a36" providerId="ADAL" clId="{72102FE6-9B96-407E-ADB4-6BF83AE53992}" dt="2023-08-14T14:57:50.400" v="1383"/>
        <pc:sldMkLst>
          <pc:docMk/>
          <pc:sldMk cId="742379816" sldId="278"/>
        </pc:sldMkLst>
        <pc:spChg chg="mod">
          <ac:chgData name="Duyên Lương" userId="3a9e482f-ceb4-484a-8eab-f708ff3e9a36" providerId="ADAL" clId="{72102FE6-9B96-407E-ADB4-6BF83AE53992}" dt="2023-08-14T14:35:53.097" v="996"/>
          <ac:spMkLst>
            <pc:docMk/>
            <pc:sldMk cId="742379816" sldId="278"/>
            <ac:spMk id="6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3:52.797" v="939" actId="478"/>
          <ac:spMkLst>
            <pc:docMk/>
            <pc:sldMk cId="742379816" sldId="278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1.757" v="992" actId="478"/>
          <ac:spMkLst>
            <pc:docMk/>
            <pc:sldMk cId="742379816" sldId="278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3.395" v="993" actId="478"/>
          <ac:spMkLst>
            <pc:docMk/>
            <pc:sldMk cId="742379816" sldId="278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4.891" v="994" actId="478"/>
          <ac:spMkLst>
            <pc:docMk/>
            <pc:sldMk cId="742379816" sldId="278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5:36.472" v="995" actId="478"/>
          <ac:spMkLst>
            <pc:docMk/>
            <pc:sldMk cId="742379816" sldId="278"/>
            <ac:spMk id="20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34:32.745" v="956" actId="478"/>
          <ac:spMkLst>
            <pc:docMk/>
            <pc:sldMk cId="742379816" sldId="278"/>
            <ac:spMk id="23" creationId="{F22E0270-72A2-FB63-3EE0-7E99AD00AD6B}"/>
          </ac:spMkLst>
        </pc:spChg>
        <pc:spChg chg="add mod">
          <ac:chgData name="Duyên Lương" userId="3a9e482f-ceb4-484a-8eab-f708ff3e9a36" providerId="ADAL" clId="{72102FE6-9B96-407E-ADB4-6BF83AE53992}" dt="2023-08-14T14:35:07.896" v="991" actId="1076"/>
          <ac:spMkLst>
            <pc:docMk/>
            <pc:sldMk cId="742379816" sldId="278"/>
            <ac:spMk id="24" creationId="{9572C889-AD85-AC7B-4265-FE092FD1455D}"/>
          </ac:spMkLst>
        </pc:spChg>
        <pc:spChg chg="add del mod">
          <ac:chgData name="Duyên Lương" userId="3a9e482f-ceb4-484a-8eab-f708ff3e9a36" providerId="ADAL" clId="{72102FE6-9B96-407E-ADB4-6BF83AE53992}" dt="2023-08-14T14:34:34.237" v="957" actId="478"/>
          <ac:spMkLst>
            <pc:docMk/>
            <pc:sldMk cId="742379816" sldId="278"/>
            <ac:spMk id="25" creationId="{88374389-3668-84BF-89C9-BEB9CF6D2FED}"/>
          </ac:spMkLst>
        </pc:spChg>
        <pc:spChg chg="add del mod">
          <ac:chgData name="Duyên Lương" userId="3a9e482f-ceb4-484a-8eab-f708ff3e9a36" providerId="ADAL" clId="{72102FE6-9B96-407E-ADB4-6BF83AE53992}" dt="2023-08-14T14:34:35.238" v="958" actId="478"/>
          <ac:spMkLst>
            <pc:docMk/>
            <pc:sldMk cId="742379816" sldId="278"/>
            <ac:spMk id="26" creationId="{C92A0409-AA30-4E06-955C-E4866187B2DD}"/>
          </ac:spMkLst>
        </pc:spChg>
        <pc:spChg chg="add mod">
          <ac:chgData name="Duyên Lương" userId="3a9e482f-ceb4-484a-8eab-f708ff3e9a36" providerId="ADAL" clId="{72102FE6-9B96-407E-ADB4-6BF83AE53992}" dt="2023-08-14T14:41:38.249" v="1078"/>
          <ac:spMkLst>
            <pc:docMk/>
            <pc:sldMk cId="742379816" sldId="278"/>
            <ac:spMk id="27" creationId="{5D48A45F-8A44-2CE4-64F1-E5D554188927}"/>
          </ac:spMkLst>
        </pc:spChg>
        <pc:grpChg chg="mod">
          <ac:chgData name="Duyên Lương" userId="3a9e482f-ceb4-484a-8eab-f708ff3e9a36" providerId="ADAL" clId="{72102FE6-9B96-407E-ADB4-6BF83AE53992}" dt="2023-08-14T14:34:24.605" v="955" actId="1076"/>
          <ac:grpSpMkLst>
            <pc:docMk/>
            <pc:sldMk cId="742379816" sldId="278"/>
            <ac:grpSpMk id="4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526720341" sldId="279"/>
        </pc:sldMkLst>
        <pc:spChg chg="del">
          <ac:chgData name="Duyên Lương" userId="3a9e482f-ceb4-484a-8eab-f708ff3e9a36" providerId="ADAL" clId="{72102FE6-9B96-407E-ADB4-6BF83AE53992}" dt="2023-08-14T14:51:31.573" v="1272" actId="478"/>
          <ac:spMkLst>
            <pc:docMk/>
            <pc:sldMk cId="526720341" sldId="279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52:04.487" v="1305" actId="207"/>
          <ac:spMkLst>
            <pc:docMk/>
            <pc:sldMk cId="526720341" sldId="279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7.982" v="1279" actId="478"/>
          <ac:spMkLst>
            <pc:docMk/>
            <pc:sldMk cId="526720341" sldId="279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3.874" v="1275" actId="478"/>
          <ac:spMkLst>
            <pc:docMk/>
            <pc:sldMk cId="526720341" sldId="279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4.961" v="1276" actId="478"/>
          <ac:spMkLst>
            <pc:docMk/>
            <pc:sldMk cId="526720341" sldId="279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51:36.799" v="1278" actId="478"/>
          <ac:spMkLst>
            <pc:docMk/>
            <pc:sldMk cId="526720341" sldId="279"/>
            <ac:spMk id="20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51:49.015" v="1294" actId="478"/>
          <ac:spMkLst>
            <pc:docMk/>
            <pc:sldMk cId="526720341" sldId="279"/>
            <ac:spMk id="23" creationId="{6ECE7BC7-4959-CF21-5392-6E72323CBF4A}"/>
          </ac:spMkLst>
        </pc:spChg>
        <pc:spChg chg="add mod">
          <ac:chgData name="Duyên Lương" userId="3a9e482f-ceb4-484a-8eab-f708ff3e9a36" providerId="ADAL" clId="{72102FE6-9B96-407E-ADB4-6BF83AE53992}" dt="2023-08-14T14:52:08.451" v="1306" actId="207"/>
          <ac:spMkLst>
            <pc:docMk/>
            <pc:sldMk cId="526720341" sldId="279"/>
            <ac:spMk id="24" creationId="{F202904C-FAEB-AFA2-20F4-0B3C1A1BA5CF}"/>
          </ac:spMkLst>
        </pc:spChg>
        <pc:spChg chg="add mod">
          <ac:chgData name="Duyên Lương" userId="3a9e482f-ceb4-484a-8eab-f708ff3e9a36" providerId="ADAL" clId="{72102FE6-9B96-407E-ADB4-6BF83AE53992}" dt="2023-08-14T14:53:01.540" v="1314" actId="1076"/>
          <ac:spMkLst>
            <pc:docMk/>
            <pc:sldMk cId="526720341" sldId="279"/>
            <ac:spMk id="25" creationId="{3BBFCDCC-F91A-6EA2-249F-4204A4796E81}"/>
          </ac:spMkLst>
        </pc:spChg>
        <pc:spChg chg="add mod">
          <ac:chgData name="Duyên Lương" userId="3a9e482f-ceb4-484a-8eab-f708ff3e9a36" providerId="ADAL" clId="{72102FE6-9B96-407E-ADB4-6BF83AE53992}" dt="2023-08-14T14:53:06.268" v="1315" actId="1076"/>
          <ac:spMkLst>
            <pc:docMk/>
            <pc:sldMk cId="526720341" sldId="279"/>
            <ac:spMk id="26" creationId="{10089023-FFFB-96D1-293A-9868C788D992}"/>
          </ac:spMkLst>
        </pc:spChg>
        <pc:spChg chg="add mod">
          <ac:chgData name="Duyên Lương" userId="3a9e482f-ceb4-484a-8eab-f708ff3e9a36" providerId="ADAL" clId="{72102FE6-9B96-407E-ADB4-6BF83AE53992}" dt="2023-08-14T14:52:48.583" v="1309" actId="14100"/>
          <ac:spMkLst>
            <pc:docMk/>
            <pc:sldMk cId="526720341" sldId="279"/>
            <ac:spMk id="27" creationId="{FF513AE3-3701-0DFB-3AD3-E1EC14812F0A}"/>
          </ac:spMkLst>
        </pc:spChg>
        <pc:grpChg chg="del">
          <ac:chgData name="Duyên Lương" userId="3a9e482f-ceb4-484a-8eab-f708ff3e9a36" providerId="ADAL" clId="{72102FE6-9B96-407E-ADB4-6BF83AE53992}" dt="2023-08-14T14:51:38.600" v="1280" actId="478"/>
          <ac:grpSpMkLst>
            <pc:docMk/>
            <pc:sldMk cId="526720341" sldId="279"/>
            <ac:grpSpMk id="4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1:32.694" v="1274" actId="478"/>
          <ac:grpSpMkLst>
            <pc:docMk/>
            <pc:sldMk cId="526720341" sldId="279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1:35.401" v="1277" actId="478"/>
          <ac:grpSpMkLst>
            <pc:docMk/>
            <pc:sldMk cId="526720341" sldId="279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51:32.214" v="1273" actId="478"/>
          <ac:grpSpMkLst>
            <pc:docMk/>
            <pc:sldMk cId="526720341" sldId="279"/>
            <ac:grpSpMk id="14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72102FE6-9B96-407E-ADB4-6BF83AE53992}" dt="2023-08-14T14:59:30.435" v="1387"/>
        <pc:sldMkLst>
          <pc:docMk/>
          <pc:sldMk cId="2020331643" sldId="280"/>
        </pc:sldMkLst>
        <pc:spChg chg="mod">
          <ac:chgData name="Duyên Lương" userId="3a9e482f-ceb4-484a-8eab-f708ff3e9a36" providerId="ADAL" clId="{72102FE6-9B96-407E-ADB4-6BF83AE53992}" dt="2023-08-14T14:51:01.568" v="1266" actId="1076"/>
          <ac:spMkLst>
            <pc:docMk/>
            <pc:sldMk cId="2020331643" sldId="280"/>
            <ac:spMk id="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43.903" v="1236" actId="478"/>
          <ac:spMkLst>
            <pc:docMk/>
            <pc:sldMk cId="2020331643" sldId="280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36.193" v="1231" actId="478"/>
          <ac:spMkLst>
            <pc:docMk/>
            <pc:sldMk cId="2020331643" sldId="280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37.195" v="1232" actId="478"/>
          <ac:spMkLst>
            <pc:docMk/>
            <pc:sldMk cId="2020331643" sldId="280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41.305" v="1234" actId="478"/>
          <ac:spMkLst>
            <pc:docMk/>
            <pc:sldMk cId="2020331643" sldId="280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9:42.544" v="1235" actId="478"/>
          <ac:spMkLst>
            <pc:docMk/>
            <pc:sldMk cId="2020331643" sldId="280"/>
            <ac:spMk id="20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50:39.199" v="1259" actId="1076"/>
          <ac:spMkLst>
            <pc:docMk/>
            <pc:sldMk cId="2020331643" sldId="280"/>
            <ac:spMk id="23" creationId="{55441263-115B-079E-7A6B-95730403240F}"/>
          </ac:spMkLst>
        </pc:spChg>
        <pc:spChg chg="add mod">
          <ac:chgData name="Duyên Lương" userId="3a9e482f-ceb4-484a-8eab-f708ff3e9a36" providerId="ADAL" clId="{72102FE6-9B96-407E-ADB4-6BF83AE53992}" dt="2023-08-14T14:50:43.525" v="1260" actId="1076"/>
          <ac:spMkLst>
            <pc:docMk/>
            <pc:sldMk cId="2020331643" sldId="280"/>
            <ac:spMk id="24" creationId="{DFC55BE2-92D8-82A8-3532-0905E06BD20E}"/>
          </ac:spMkLst>
        </pc:spChg>
        <pc:spChg chg="add mod">
          <ac:chgData name="Duyên Lương" userId="3a9e482f-ceb4-484a-8eab-f708ff3e9a36" providerId="ADAL" clId="{72102FE6-9B96-407E-ADB4-6BF83AE53992}" dt="2023-08-14T14:50:10.635" v="1246"/>
          <ac:spMkLst>
            <pc:docMk/>
            <pc:sldMk cId="2020331643" sldId="280"/>
            <ac:spMk id="25" creationId="{FBE350E8-0D1F-52C9-1A66-B1A59FF1E37D}"/>
          </ac:spMkLst>
        </pc:spChg>
        <pc:spChg chg="add mod">
          <ac:chgData name="Duyên Lương" userId="3a9e482f-ceb4-484a-8eab-f708ff3e9a36" providerId="ADAL" clId="{72102FE6-9B96-407E-ADB4-6BF83AE53992}" dt="2023-08-14T14:51:25.695" v="1271"/>
          <ac:spMkLst>
            <pc:docMk/>
            <pc:sldMk cId="2020331643" sldId="280"/>
            <ac:spMk id="26" creationId="{7FF31B43-8BD9-4E6A-3C63-FB74AE181B81}"/>
          </ac:spMkLst>
        </pc:spChg>
        <pc:grpChg chg="mod">
          <ac:chgData name="Duyên Lương" userId="3a9e482f-ceb4-484a-8eab-f708ff3e9a36" providerId="ADAL" clId="{72102FE6-9B96-407E-ADB4-6BF83AE53992}" dt="2023-08-14T14:50:55.704" v="1264" actId="1076"/>
          <ac:grpSpMkLst>
            <pc:docMk/>
            <pc:sldMk cId="2020331643" sldId="280"/>
            <ac:grpSpMk id="4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50:59.150" v="1265" actId="1076"/>
          <ac:grpSpMkLst>
            <pc:docMk/>
            <pc:sldMk cId="2020331643" sldId="280"/>
            <ac:grpSpMk id="7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49:57.910" v="1242" actId="1076"/>
          <ac:grpSpMkLst>
            <pc:docMk/>
            <pc:sldMk cId="2020331643" sldId="280"/>
            <ac:grpSpMk id="10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50:45.829" v="1261" actId="1076"/>
          <ac:grpSpMkLst>
            <pc:docMk/>
            <pc:sldMk cId="2020331643" sldId="280"/>
            <ac:grpSpMk id="14" creationId="{00000000-0000-0000-0000-000000000000}"/>
          </ac:grpSpMkLst>
        </pc:grpChg>
      </pc:sldChg>
      <pc:sldChg chg="addSp delSp modSp mod modTransition delAnim modAnim">
        <pc:chgData name="Duyên Lương" userId="3a9e482f-ceb4-484a-8eab-f708ff3e9a36" providerId="ADAL" clId="{72102FE6-9B96-407E-ADB4-6BF83AE53992}" dt="2023-08-14T14:59:18.245" v="1385"/>
        <pc:sldMkLst>
          <pc:docMk/>
          <pc:sldMk cId="2781815221" sldId="281"/>
        </pc:sldMkLst>
        <pc:spChg chg="del">
          <ac:chgData name="Duyên Lương" userId="3a9e482f-ceb4-484a-8eab-f708ff3e9a36" providerId="ADAL" clId="{72102FE6-9B96-407E-ADB4-6BF83AE53992}" dt="2023-08-14T14:45:53.518" v="1167" actId="478"/>
          <ac:spMkLst>
            <pc:docMk/>
            <pc:sldMk cId="2781815221" sldId="281"/>
            <ac:spMk id="2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5:57.876" v="1170" actId="478"/>
          <ac:spMkLst>
            <pc:docMk/>
            <pc:sldMk cId="2781815221" sldId="281"/>
            <ac:spMk id="13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09.541" v="1173" actId="478"/>
          <ac:spMkLst>
            <pc:docMk/>
            <pc:sldMk cId="2781815221" sldId="281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10.712" v="1174" actId="478"/>
          <ac:spMkLst>
            <pc:docMk/>
            <pc:sldMk cId="2781815221" sldId="281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11.658" v="1175" actId="478"/>
          <ac:spMkLst>
            <pc:docMk/>
            <pc:sldMk cId="2781815221" sldId="281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6:13.502" v="1176" actId="478"/>
          <ac:spMkLst>
            <pc:docMk/>
            <pc:sldMk cId="2781815221" sldId="281"/>
            <ac:spMk id="20" creationId="{00000000-0000-0000-0000-000000000000}"/>
          </ac:spMkLst>
        </pc:spChg>
        <pc:spChg chg="add mod">
          <ac:chgData name="Duyên Lương" userId="3a9e482f-ceb4-484a-8eab-f708ff3e9a36" providerId="ADAL" clId="{72102FE6-9B96-407E-ADB4-6BF83AE53992}" dt="2023-08-14T14:46:39.304" v="1190" actId="14100"/>
          <ac:spMkLst>
            <pc:docMk/>
            <pc:sldMk cId="2781815221" sldId="281"/>
            <ac:spMk id="23" creationId="{9C6204B2-6C09-336E-707C-E3D84605B7A4}"/>
          </ac:spMkLst>
        </pc:spChg>
        <pc:spChg chg="add mod">
          <ac:chgData name="Duyên Lương" userId="3a9e482f-ceb4-484a-8eab-f708ff3e9a36" providerId="ADAL" clId="{72102FE6-9B96-407E-ADB4-6BF83AE53992}" dt="2023-08-14T14:46:55.945" v="1192" actId="14100"/>
          <ac:spMkLst>
            <pc:docMk/>
            <pc:sldMk cId="2781815221" sldId="281"/>
            <ac:spMk id="24" creationId="{732FD52C-0FAE-25F8-7B5F-FD110C039230}"/>
          </ac:spMkLst>
        </pc:spChg>
        <pc:spChg chg="add del mod">
          <ac:chgData name="Duyên Lương" userId="3a9e482f-ceb4-484a-8eab-f708ff3e9a36" providerId="ADAL" clId="{72102FE6-9B96-407E-ADB4-6BF83AE53992}" dt="2023-08-14T14:46:08.598" v="1172" actId="478"/>
          <ac:spMkLst>
            <pc:docMk/>
            <pc:sldMk cId="2781815221" sldId="281"/>
            <ac:spMk id="25" creationId="{09D21957-3332-78D2-AE9F-51091D21DC20}"/>
          </ac:spMkLst>
        </pc:spChg>
        <pc:spChg chg="add mod">
          <ac:chgData name="Duyên Lương" userId="3a9e482f-ceb4-484a-8eab-f708ff3e9a36" providerId="ADAL" clId="{72102FE6-9B96-407E-ADB4-6BF83AE53992}" dt="2023-08-14T14:46:20.525" v="1178"/>
          <ac:spMkLst>
            <pc:docMk/>
            <pc:sldMk cId="2781815221" sldId="281"/>
            <ac:spMk id="26" creationId="{1A36BE62-1DA8-A28A-F2D7-ED0BCA60AB06}"/>
          </ac:spMkLst>
        </pc:spChg>
        <pc:spChg chg="add mod">
          <ac:chgData name="Duyên Lương" userId="3a9e482f-ceb4-484a-8eab-f708ff3e9a36" providerId="ADAL" clId="{72102FE6-9B96-407E-ADB4-6BF83AE53992}" dt="2023-08-14T14:51:21.232" v="1269"/>
          <ac:spMkLst>
            <pc:docMk/>
            <pc:sldMk cId="2781815221" sldId="281"/>
            <ac:spMk id="27" creationId="{79000B98-FD24-EE5F-6AA9-974B54D7BA0B}"/>
          </ac:spMkLst>
        </pc:spChg>
        <pc:grpChg chg="del">
          <ac:chgData name="Duyên Lương" userId="3a9e482f-ceb4-484a-8eab-f708ff3e9a36" providerId="ADAL" clId="{72102FE6-9B96-407E-ADB4-6BF83AE53992}" dt="2023-08-14T14:45:51.927" v="1165" actId="478"/>
          <ac:grpSpMkLst>
            <pc:docMk/>
            <pc:sldMk cId="2781815221" sldId="281"/>
            <ac:grpSpMk id="4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45:52.805" v="1166" actId="478"/>
          <ac:grpSpMkLst>
            <pc:docMk/>
            <pc:sldMk cId="2781815221" sldId="281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46:14.124" v="1177" actId="478"/>
          <ac:grpSpMkLst>
            <pc:docMk/>
            <pc:sldMk cId="2781815221" sldId="281"/>
            <ac:grpSpMk id="10" creationId="{00000000-0000-0000-0000-000000000000}"/>
          </ac:grpSpMkLst>
        </pc:grpChg>
        <pc:grpChg chg="mod">
          <ac:chgData name="Duyên Lương" userId="3a9e482f-ceb4-484a-8eab-f708ff3e9a36" providerId="ADAL" clId="{72102FE6-9B96-407E-ADB4-6BF83AE53992}" dt="2023-08-14T14:45:56.489" v="1169" actId="1076"/>
          <ac:grpSpMkLst>
            <pc:docMk/>
            <pc:sldMk cId="2781815221" sldId="281"/>
            <ac:grpSpMk id="14" creationId="{00000000-0000-0000-0000-000000000000}"/>
          </ac:grpSpMkLst>
        </pc:grpChg>
      </pc:sldChg>
      <pc:sldChg chg="addSp delSp modSp mod modTransition delAnim modAnim">
        <pc:chgData name="Duyên Lương" userId="3a9e482f-ceb4-484a-8eab-f708ff3e9a36" providerId="ADAL" clId="{72102FE6-9B96-407E-ADB4-6BF83AE53992}" dt="2023-08-14T14:59:09.323" v="1384"/>
        <pc:sldMkLst>
          <pc:docMk/>
          <pc:sldMk cId="222996694" sldId="282"/>
        </pc:sldMkLst>
        <pc:spChg chg="del">
          <ac:chgData name="Duyên Lương" userId="3a9e482f-ceb4-484a-8eab-f708ff3e9a36" providerId="ADAL" clId="{72102FE6-9B96-407E-ADB4-6BF83AE53992}" dt="2023-08-14T14:36:01.491" v="1000" actId="478"/>
          <ac:spMkLst>
            <pc:docMk/>
            <pc:sldMk cId="222996694" sldId="282"/>
            <ac:spMk id="2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40:10.579" v="1060" actId="1076"/>
          <ac:spMkLst>
            <pc:docMk/>
            <pc:sldMk cId="222996694" sldId="282"/>
            <ac:spMk id="3" creationId="{00000000-0000-0000-0000-000000000000}"/>
          </ac:spMkLst>
        </pc:spChg>
        <pc:spChg chg="add del mod">
          <ac:chgData name="Duyên Lương" userId="3a9e482f-ceb4-484a-8eab-f708ff3e9a36" providerId="ADAL" clId="{72102FE6-9B96-407E-ADB4-6BF83AE53992}" dt="2023-08-14T14:51:16.451" v="1268" actId="478"/>
          <ac:spMkLst>
            <pc:docMk/>
            <pc:sldMk cId="222996694" sldId="282"/>
            <ac:spMk id="13" creationId="{68FBBC0E-82A9-0A24-1AF8-0EF1CB3108AE}"/>
          </ac:spMkLst>
        </pc:spChg>
        <pc:spChg chg="del">
          <ac:chgData name="Duyên Lương" userId="3a9e482f-ceb4-484a-8eab-f708ff3e9a36" providerId="ADAL" clId="{72102FE6-9B96-407E-ADB4-6BF83AE53992}" dt="2023-08-14T14:36:33.918" v="1037" actId="478"/>
          <ac:spMkLst>
            <pc:docMk/>
            <pc:sldMk cId="222996694" sldId="282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6:35.426" v="1038" actId="478"/>
          <ac:spMkLst>
            <pc:docMk/>
            <pc:sldMk cId="222996694" sldId="282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6:36.810" v="1039" actId="478"/>
          <ac:spMkLst>
            <pc:docMk/>
            <pc:sldMk cId="222996694" sldId="282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36:37.740" v="1040" actId="478"/>
          <ac:spMkLst>
            <pc:docMk/>
            <pc:sldMk cId="222996694" sldId="282"/>
            <ac:spMk id="20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37:07.510" v="1054" actId="1076"/>
          <ac:spMkLst>
            <pc:docMk/>
            <pc:sldMk cId="222996694" sldId="282"/>
            <ac:spMk id="23" creationId="{F22E0270-72A2-FB63-3EE0-7E99AD00AD6B}"/>
          </ac:spMkLst>
        </pc:spChg>
        <pc:spChg chg="mod">
          <ac:chgData name="Duyên Lương" userId="3a9e482f-ceb4-484a-8eab-f708ff3e9a36" providerId="ADAL" clId="{72102FE6-9B96-407E-ADB4-6BF83AE53992}" dt="2023-08-14T14:40:21.858" v="1064" actId="403"/>
          <ac:spMkLst>
            <pc:docMk/>
            <pc:sldMk cId="222996694" sldId="282"/>
            <ac:spMk id="24" creationId="{9572C889-AD85-AC7B-4265-FE092FD1455D}"/>
          </ac:spMkLst>
        </pc:spChg>
        <pc:spChg chg="mod">
          <ac:chgData name="Duyên Lương" userId="3a9e482f-ceb4-484a-8eab-f708ff3e9a36" providerId="ADAL" clId="{72102FE6-9B96-407E-ADB4-6BF83AE53992}" dt="2023-08-14T14:37:34.301" v="1058" actId="1076"/>
          <ac:spMkLst>
            <pc:docMk/>
            <pc:sldMk cId="222996694" sldId="282"/>
            <ac:spMk id="25" creationId="{88374389-3668-84BF-89C9-BEB9CF6D2FED}"/>
          </ac:spMkLst>
        </pc:spChg>
        <pc:spChg chg="del">
          <ac:chgData name="Duyên Lương" userId="3a9e482f-ceb4-484a-8eab-f708ff3e9a36" providerId="ADAL" clId="{72102FE6-9B96-407E-ADB4-6BF83AE53992}" dt="2023-08-14T14:36:39.319" v="1041" actId="478"/>
          <ac:spMkLst>
            <pc:docMk/>
            <pc:sldMk cId="222996694" sldId="282"/>
            <ac:spMk id="26" creationId="{C92A0409-AA30-4E06-955C-E4866187B2DD}"/>
          </ac:spMkLst>
        </pc:spChg>
        <pc:spChg chg="add mod">
          <ac:chgData name="Duyên Lương" userId="3a9e482f-ceb4-484a-8eab-f708ff3e9a36" providerId="ADAL" clId="{72102FE6-9B96-407E-ADB4-6BF83AE53992}" dt="2023-08-14T14:51:14.011" v="1267"/>
          <ac:spMkLst>
            <pc:docMk/>
            <pc:sldMk cId="222996694" sldId="282"/>
            <ac:spMk id="27" creationId="{619D7791-F087-11EC-77D8-CDBBBAFA746E}"/>
          </ac:spMkLst>
        </pc:spChg>
        <pc:grpChg chg="del">
          <ac:chgData name="Duyên Lương" userId="3a9e482f-ceb4-484a-8eab-f708ff3e9a36" providerId="ADAL" clId="{72102FE6-9B96-407E-ADB4-6BF83AE53992}" dt="2023-08-14T14:35:57.092" v="997" actId="478"/>
          <ac:grpSpMkLst>
            <pc:docMk/>
            <pc:sldMk cId="222996694" sldId="282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35:58.920" v="999" actId="478"/>
          <ac:grpSpMkLst>
            <pc:docMk/>
            <pc:sldMk cId="222996694" sldId="282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35:58.385" v="998" actId="478"/>
          <ac:grpSpMkLst>
            <pc:docMk/>
            <pc:sldMk cId="222996694" sldId="282"/>
            <ac:grpSpMk id="14" creationId="{00000000-0000-0000-0000-000000000000}"/>
          </ac:grpSpMkLst>
        </pc:grpChg>
      </pc:sldChg>
      <pc:sldChg chg="addSp delSp modSp mod modTransition delAnim modAnim">
        <pc:chgData name="Duyên Lương" userId="3a9e482f-ceb4-484a-8eab-f708ff3e9a36" providerId="ADAL" clId="{72102FE6-9B96-407E-ADB4-6BF83AE53992}" dt="2023-08-14T14:57:50.400" v="1383"/>
        <pc:sldMkLst>
          <pc:docMk/>
          <pc:sldMk cId="1895155598" sldId="283"/>
        </pc:sldMkLst>
        <pc:spChg chg="mod">
          <ac:chgData name="Duyên Lương" userId="3a9e482f-ceb4-484a-8eab-f708ff3e9a36" providerId="ADAL" clId="{72102FE6-9B96-407E-ADB4-6BF83AE53992}" dt="2023-08-14T14:43:09.889" v="1109"/>
          <ac:spMkLst>
            <pc:docMk/>
            <pc:sldMk cId="1895155598" sldId="283"/>
            <ac:spMk id="7" creationId="{7CC4B1D0-9608-96D1-1EDD-07C2F8B851F7}"/>
          </ac:spMkLst>
        </pc:spChg>
        <pc:spChg chg="mod">
          <ac:chgData name="Duyên Lương" userId="3a9e482f-ceb4-484a-8eab-f708ff3e9a36" providerId="ADAL" clId="{72102FE6-9B96-407E-ADB4-6BF83AE53992}" dt="2023-08-14T14:43:09.889" v="1109"/>
          <ac:spMkLst>
            <pc:docMk/>
            <pc:sldMk cId="1895155598" sldId="283"/>
            <ac:spMk id="8" creationId="{21A4D224-6CBD-45C7-070C-D35F072CFFEC}"/>
          </ac:spMkLst>
        </pc:spChg>
        <pc:spChg chg="add mod">
          <ac:chgData name="Duyên Lương" userId="3a9e482f-ceb4-484a-8eab-f708ff3e9a36" providerId="ADAL" clId="{72102FE6-9B96-407E-ADB4-6BF83AE53992}" dt="2023-08-14T14:43:55.638" v="1132"/>
          <ac:spMkLst>
            <pc:docMk/>
            <pc:sldMk cId="1895155598" sldId="283"/>
            <ac:spMk id="9" creationId="{F7D2E4C0-C7AC-17C6-A2D8-C3511BE9ADAC}"/>
          </ac:spMkLst>
        </pc:spChg>
        <pc:spChg chg="add mod">
          <ac:chgData name="Duyên Lương" userId="3a9e482f-ceb4-484a-8eab-f708ff3e9a36" providerId="ADAL" clId="{72102FE6-9B96-407E-ADB4-6BF83AE53992}" dt="2023-08-14T14:44:06.299" v="1134" actId="1076"/>
          <ac:spMkLst>
            <pc:docMk/>
            <pc:sldMk cId="1895155598" sldId="283"/>
            <ac:spMk id="10" creationId="{C07B07D7-8D0D-B725-2B33-1D8E824FFBFB}"/>
          </ac:spMkLst>
        </pc:spChg>
        <pc:spChg chg="del">
          <ac:chgData name="Duyên Lương" userId="3a9e482f-ceb4-484a-8eab-f708ff3e9a36" providerId="ADAL" clId="{72102FE6-9B96-407E-ADB4-6BF83AE53992}" dt="2023-08-14T14:43:32.221" v="1121" actId="478"/>
          <ac:spMkLst>
            <pc:docMk/>
            <pc:sldMk cId="1895155598" sldId="283"/>
            <ac:spMk id="17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3:33.963" v="1122" actId="478"/>
          <ac:spMkLst>
            <pc:docMk/>
            <pc:sldMk cId="1895155598" sldId="283"/>
            <ac:spMk id="18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3:35.233" v="1123" actId="478"/>
          <ac:spMkLst>
            <pc:docMk/>
            <pc:sldMk cId="1895155598" sldId="283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3:36.440" v="1124" actId="478"/>
          <ac:spMkLst>
            <pc:docMk/>
            <pc:sldMk cId="1895155598" sldId="283"/>
            <ac:spMk id="20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43:27.695" v="1119" actId="2710"/>
          <ac:spMkLst>
            <pc:docMk/>
            <pc:sldMk cId="1895155598" sldId="283"/>
            <ac:spMk id="23" creationId="{F22E0270-72A2-FB63-3EE0-7E99AD00AD6B}"/>
          </ac:spMkLst>
        </pc:spChg>
        <pc:spChg chg="del">
          <ac:chgData name="Duyên Lương" userId="3a9e482f-ceb4-484a-8eab-f708ff3e9a36" providerId="ADAL" clId="{72102FE6-9B96-407E-ADB4-6BF83AE53992}" dt="2023-08-14T14:43:52.035" v="1131" actId="478"/>
          <ac:spMkLst>
            <pc:docMk/>
            <pc:sldMk cId="1895155598" sldId="283"/>
            <ac:spMk id="24" creationId="{9572C889-AD85-AC7B-4265-FE092FD1455D}"/>
          </ac:spMkLst>
        </pc:spChg>
        <pc:spChg chg="mod">
          <ac:chgData name="Duyên Lương" userId="3a9e482f-ceb4-484a-8eab-f708ff3e9a36" providerId="ADAL" clId="{72102FE6-9B96-407E-ADB4-6BF83AE53992}" dt="2023-08-14T14:43:48.036" v="1130" actId="14100"/>
          <ac:spMkLst>
            <pc:docMk/>
            <pc:sldMk cId="1895155598" sldId="283"/>
            <ac:spMk id="25" creationId="{88374389-3668-84BF-89C9-BEB9CF6D2FED}"/>
          </ac:spMkLst>
        </pc:spChg>
        <pc:spChg chg="del mod">
          <ac:chgData name="Duyên Lương" userId="3a9e482f-ceb4-484a-8eab-f708ff3e9a36" providerId="ADAL" clId="{72102FE6-9B96-407E-ADB4-6BF83AE53992}" dt="2023-08-14T14:43:38.011" v="1126" actId="478"/>
          <ac:spMkLst>
            <pc:docMk/>
            <pc:sldMk cId="1895155598" sldId="283"/>
            <ac:spMk id="26" creationId="{C92A0409-AA30-4E06-955C-E4866187B2DD}"/>
          </ac:spMkLst>
        </pc:spChg>
        <pc:grpChg chg="add mod">
          <ac:chgData name="Duyên Lương" userId="3a9e482f-ceb4-484a-8eab-f708ff3e9a36" providerId="ADAL" clId="{72102FE6-9B96-407E-ADB4-6BF83AE53992}" dt="2023-08-14T14:43:11.277" v="1110" actId="1076"/>
          <ac:grpSpMkLst>
            <pc:docMk/>
            <pc:sldMk cId="1895155598" sldId="283"/>
            <ac:grpSpMk id="2" creationId="{B2900120-5704-A414-6D00-7A04E259433F}"/>
          </ac:grpSpMkLst>
        </pc:grpChg>
        <pc:grpChg chg="del">
          <ac:chgData name="Duyên Lương" userId="3a9e482f-ceb4-484a-8eab-f708ff3e9a36" providerId="ADAL" clId="{72102FE6-9B96-407E-ADB4-6BF83AE53992}" dt="2023-08-14T14:43:06.910" v="1108" actId="478"/>
          <ac:grpSpMkLst>
            <pc:docMk/>
            <pc:sldMk cId="1895155598" sldId="283"/>
            <ac:grpSpMk id="4" creationId="{00000000-0000-0000-0000-000000000000}"/>
          </ac:grpSpMkLst>
        </pc:grpChg>
      </pc:sldChg>
      <pc:sldChg chg="add del setBg">
        <pc:chgData name="Duyên Lương" userId="3a9e482f-ceb4-484a-8eab-f708ff3e9a36" providerId="ADAL" clId="{72102FE6-9B96-407E-ADB4-6BF83AE53992}" dt="2023-08-14T14:40:52.915" v="1071"/>
        <pc:sldMkLst>
          <pc:docMk/>
          <pc:sldMk cId="2070998800" sldId="284"/>
        </pc:sldMkLst>
      </pc:sldChg>
      <pc:sldChg chg="addSp delSp modSp mod modTransition delAnim modAnim">
        <pc:chgData name="Duyên Lương" userId="3a9e482f-ceb4-484a-8eab-f708ff3e9a36" providerId="ADAL" clId="{72102FE6-9B96-407E-ADB4-6BF83AE53992}" dt="2023-08-14T14:57:50.400" v="1383"/>
        <pc:sldMkLst>
          <pc:docMk/>
          <pc:sldMk cId="3124633192" sldId="284"/>
        </pc:sldMkLst>
        <pc:spChg chg="add del mod">
          <ac:chgData name="Duyên Lương" userId="3a9e482f-ceb4-484a-8eab-f708ff3e9a36" providerId="ADAL" clId="{72102FE6-9B96-407E-ADB4-6BF83AE53992}" dt="2023-08-14T14:41:35.587" v="1077" actId="21"/>
          <ac:spMkLst>
            <pc:docMk/>
            <pc:sldMk cId="3124633192" sldId="284"/>
            <ac:spMk id="13" creationId="{55E23874-2537-D37A-C3E1-68EC743F0F53}"/>
          </ac:spMkLst>
        </pc:spChg>
        <pc:spChg chg="add mod">
          <ac:chgData name="Duyên Lương" userId="3a9e482f-ceb4-484a-8eab-f708ff3e9a36" providerId="ADAL" clId="{72102FE6-9B96-407E-ADB4-6BF83AE53992}" dt="2023-08-14T14:42:02.753" v="1096" actId="1076"/>
          <ac:spMkLst>
            <pc:docMk/>
            <pc:sldMk cId="3124633192" sldId="284"/>
            <ac:spMk id="17" creationId="{758845D2-6BE1-E892-91CB-906ABC10C38B}"/>
          </ac:spMkLst>
        </pc:spChg>
      </pc:sldChg>
      <pc:sldChg chg="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233776637" sldId="285"/>
        </pc:sldMkLst>
        <pc:spChg chg="mod">
          <ac:chgData name="Duyên Lương" userId="3a9e482f-ceb4-484a-8eab-f708ff3e9a36" providerId="ADAL" clId="{72102FE6-9B96-407E-ADB4-6BF83AE53992}" dt="2023-08-14T14:45:31.167" v="1162" actId="1076"/>
          <ac:spMkLst>
            <pc:docMk/>
            <pc:sldMk cId="1233776637" sldId="285"/>
            <ac:spMk id="17" creationId="{758845D2-6BE1-E892-91CB-906ABC10C38B}"/>
          </ac:spMkLst>
        </pc:spChg>
      </pc:sldChg>
      <pc:sldChg chg="addSp delSp modSp mod modTransition delAnim modAnim">
        <pc:chgData name="Duyên Lương" userId="3a9e482f-ceb4-484a-8eab-f708ff3e9a36" providerId="ADAL" clId="{72102FE6-9B96-407E-ADB4-6BF83AE53992}" dt="2023-08-14T14:59:24.150" v="1386"/>
        <pc:sldMkLst>
          <pc:docMk/>
          <pc:sldMk cId="3217270152" sldId="286"/>
        </pc:sldMkLst>
        <pc:spChg chg="add mod">
          <ac:chgData name="Duyên Lương" userId="3a9e482f-ceb4-484a-8eab-f708ff3e9a36" providerId="ADAL" clId="{72102FE6-9B96-407E-ADB4-6BF83AE53992}" dt="2023-08-14T14:48:12.718" v="1215"/>
          <ac:spMkLst>
            <pc:docMk/>
            <pc:sldMk cId="3217270152" sldId="286"/>
            <ac:spMk id="2" creationId="{E1977DC3-CC15-B91B-330E-071F10C0D182}"/>
          </ac:spMkLst>
        </pc:spChg>
        <pc:spChg chg="add mod">
          <ac:chgData name="Duyên Lương" userId="3a9e482f-ceb4-484a-8eab-f708ff3e9a36" providerId="ADAL" clId="{72102FE6-9B96-407E-ADB4-6BF83AE53992}" dt="2023-08-14T14:51:22.838" v="1270"/>
          <ac:spMkLst>
            <pc:docMk/>
            <pc:sldMk cId="3217270152" sldId="286"/>
            <ac:spMk id="4" creationId="{B4E26BC8-E432-5047-B164-BD6508026E8E}"/>
          </ac:spMkLst>
        </pc:spChg>
        <pc:spChg chg="del">
          <ac:chgData name="Duyên Lương" userId="3a9e482f-ceb4-484a-8eab-f708ff3e9a36" providerId="ADAL" clId="{72102FE6-9B96-407E-ADB4-6BF83AE53992}" dt="2023-08-14T14:47:28.413" v="1197" actId="478"/>
          <ac:spMkLst>
            <pc:docMk/>
            <pc:sldMk cId="3217270152" sldId="286"/>
            <ac:spMk id="17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47:47.231" v="1203" actId="478"/>
          <ac:spMkLst>
            <pc:docMk/>
            <pc:sldMk cId="3217270152" sldId="286"/>
            <ac:spMk id="18" creationId="{00000000-0000-0000-0000-000000000000}"/>
          </ac:spMkLst>
        </pc:spChg>
        <pc:spChg chg="del mod">
          <ac:chgData name="Duyên Lương" userId="3a9e482f-ceb4-484a-8eab-f708ff3e9a36" providerId="ADAL" clId="{72102FE6-9B96-407E-ADB4-6BF83AE53992}" dt="2023-08-14T14:47:32.035" v="1201" actId="478"/>
          <ac:spMkLst>
            <pc:docMk/>
            <pc:sldMk cId="3217270152" sldId="286"/>
            <ac:spMk id="19" creationId="{00000000-0000-0000-0000-000000000000}"/>
          </ac:spMkLst>
        </pc:spChg>
        <pc:spChg chg="del">
          <ac:chgData name="Duyên Lương" userId="3a9e482f-ceb4-484a-8eab-f708ff3e9a36" providerId="ADAL" clId="{72102FE6-9B96-407E-ADB4-6BF83AE53992}" dt="2023-08-14T14:47:35.702" v="1202" actId="478"/>
          <ac:spMkLst>
            <pc:docMk/>
            <pc:sldMk cId="3217270152" sldId="286"/>
            <ac:spMk id="20" creationId="{00000000-0000-0000-0000-000000000000}"/>
          </ac:spMkLst>
        </pc:spChg>
        <pc:spChg chg="mod">
          <ac:chgData name="Duyên Lương" userId="3a9e482f-ceb4-484a-8eab-f708ff3e9a36" providerId="ADAL" clId="{72102FE6-9B96-407E-ADB4-6BF83AE53992}" dt="2023-08-14T14:48:05.794" v="1214" actId="20577"/>
          <ac:spMkLst>
            <pc:docMk/>
            <pc:sldMk cId="3217270152" sldId="286"/>
            <ac:spMk id="23" creationId="{9C6204B2-6C09-336E-707C-E3D84605B7A4}"/>
          </ac:spMkLst>
        </pc:spChg>
        <pc:spChg chg="mod">
          <ac:chgData name="Duyên Lương" userId="3a9e482f-ceb4-484a-8eab-f708ff3e9a36" providerId="ADAL" clId="{72102FE6-9B96-407E-ADB4-6BF83AE53992}" dt="2023-08-14T14:48:28.876" v="1218" actId="1076"/>
          <ac:spMkLst>
            <pc:docMk/>
            <pc:sldMk cId="3217270152" sldId="286"/>
            <ac:spMk id="24" creationId="{732FD52C-0FAE-25F8-7B5F-FD110C039230}"/>
          </ac:spMkLst>
        </pc:spChg>
        <pc:spChg chg="del">
          <ac:chgData name="Duyên Lương" userId="3a9e482f-ceb4-484a-8eab-f708ff3e9a36" providerId="ADAL" clId="{72102FE6-9B96-407E-ADB4-6BF83AE53992}" dt="2023-08-14T14:47:26.805" v="1196" actId="478"/>
          <ac:spMkLst>
            <pc:docMk/>
            <pc:sldMk cId="3217270152" sldId="286"/>
            <ac:spMk id="25" creationId="{09D21957-3332-78D2-AE9F-51091D21DC20}"/>
          </ac:spMkLst>
        </pc:spChg>
        <pc:grpChg chg="mod">
          <ac:chgData name="Duyên Lương" userId="3a9e482f-ceb4-484a-8eab-f708ff3e9a36" providerId="ADAL" clId="{72102FE6-9B96-407E-ADB4-6BF83AE53992}" dt="2023-08-14T14:47:49.984" v="1205" actId="1076"/>
          <ac:grpSpMkLst>
            <pc:docMk/>
            <pc:sldMk cId="3217270152" sldId="286"/>
            <ac:grpSpMk id="10" creationId="{00000000-0000-0000-0000-000000000000}"/>
          </ac:grpSpMkLst>
        </pc:grpChg>
        <pc:grpChg chg="del">
          <ac:chgData name="Duyên Lương" userId="3a9e482f-ceb4-484a-8eab-f708ff3e9a36" providerId="ADAL" clId="{72102FE6-9B96-407E-ADB4-6BF83AE53992}" dt="2023-08-14T14:47:48.495" v="1204" actId="478"/>
          <ac:grpSpMkLst>
            <pc:docMk/>
            <pc:sldMk cId="3217270152" sldId="286"/>
            <ac:grpSpMk id="14" creationId="{00000000-0000-0000-0000-000000000000}"/>
          </ac:grpSpMkLst>
        </pc:grpChg>
      </pc:sldChg>
      <pc:sldChg chg="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2936115991" sldId="287"/>
        </pc:sldMkLst>
        <pc:spChg chg="mod">
          <ac:chgData name="Duyên Lương" userId="3a9e482f-ceb4-484a-8eab-f708ff3e9a36" providerId="ADAL" clId="{72102FE6-9B96-407E-ADB4-6BF83AE53992}" dt="2023-08-14T14:47:05.748" v="1193" actId="1076"/>
          <ac:spMkLst>
            <pc:docMk/>
            <pc:sldMk cId="2936115991" sldId="287"/>
            <ac:spMk id="17" creationId="{758845D2-6BE1-E892-91CB-906ABC10C38B}"/>
          </ac:spMkLst>
        </pc:spChg>
      </pc:sldChg>
      <pc:sldChg chg="modSp mod modTransition modAnim">
        <pc:chgData name="Duyên Lương" userId="3a9e482f-ceb4-484a-8eab-f708ff3e9a36" providerId="ADAL" clId="{72102FE6-9B96-407E-ADB4-6BF83AE53992}" dt="2023-08-14T14:57:50.400" v="1383"/>
        <pc:sldMkLst>
          <pc:docMk/>
          <pc:sldMk cId="1877353813" sldId="288"/>
        </pc:sldMkLst>
        <pc:spChg chg="mod">
          <ac:chgData name="Duyên Lương" userId="3a9e482f-ceb4-484a-8eab-f708ff3e9a36" providerId="ADAL" clId="{72102FE6-9B96-407E-ADB4-6BF83AE53992}" dt="2023-08-14T14:48:54.844" v="1221" actId="1076"/>
          <ac:spMkLst>
            <pc:docMk/>
            <pc:sldMk cId="1877353813" sldId="288"/>
            <ac:spMk id="17" creationId="{758845D2-6BE1-E892-91CB-906ABC10C38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.svg"/><Relationship Id="rId1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27.svg"/><Relationship Id="rId12" Type="http://schemas.openxmlformats.org/officeDocument/2006/relationships/image" Target="../media/image1.png"/><Relationship Id="rId17" Type="http://schemas.microsoft.com/office/2007/relationships/media" Target="../media/media2.mp3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jpeg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4.svg"/><Relationship Id="rId10" Type="http://schemas.openxmlformats.org/officeDocument/2006/relationships/image" Target="../media/image16.png"/><Relationship Id="rId9" Type="http://schemas.openxmlformats.org/officeDocument/2006/relationships/image" Target="../media/image33.svg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4.svg"/><Relationship Id="rId3" Type="http://schemas.openxmlformats.org/officeDocument/2006/relationships/image" Target="../media/image25.svg"/><Relationship Id="rId7" Type="http://schemas.openxmlformats.org/officeDocument/2006/relationships/image" Target="../media/image33.svg"/><Relationship Id="rId12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.svg"/><Relationship Id="rId5" Type="http://schemas.openxmlformats.org/officeDocument/2006/relationships/image" Target="../media/image27.svg"/><Relationship Id="rId10" Type="http://schemas.openxmlformats.org/officeDocument/2006/relationships/image" Target="../media/image1.png"/><Relationship Id="rId4" Type="http://schemas.openxmlformats.org/officeDocument/2006/relationships/image" Target="../media/image14.png"/><Relationship Id="rId9" Type="http://schemas.openxmlformats.org/officeDocument/2006/relationships/image" Target="../media/image3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1.svg"/><Relationship Id="rId7" Type="http://schemas.openxmlformats.org/officeDocument/2006/relationships/image" Target="../media/image2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3.svg"/><Relationship Id="rId4" Type="http://schemas.openxmlformats.org/officeDocument/2006/relationships/image" Target="../media/image25.png"/><Relationship Id="rId9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../media/image16.sv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media" Target="../media/media3.mp3"/><Relationship Id="rId3" Type="http://schemas.openxmlformats.org/officeDocument/2006/relationships/image" Target="../media/image7.png"/><Relationship Id="rId7" Type="http://schemas.openxmlformats.org/officeDocument/2006/relationships/image" Target="../media/image16.sv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4.sv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1.sv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9.sv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png"/><Relationship Id="rId3" Type="http://schemas.openxmlformats.org/officeDocument/2006/relationships/image" Target="../media/image58.svg"/><Relationship Id="rId7" Type="http://schemas.openxmlformats.org/officeDocument/2006/relationships/image" Target="../media/image38.jpeg"/><Relationship Id="rId12" Type="http://schemas.openxmlformats.org/officeDocument/2006/relationships/image" Target="../media/image4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42.png"/><Relationship Id="rId5" Type="http://schemas.openxmlformats.org/officeDocument/2006/relationships/image" Target="../media/image2.svg"/><Relationship Id="rId10" Type="http://schemas.openxmlformats.org/officeDocument/2006/relationships/image" Target="../media/image41.jpeg"/><Relationship Id="rId4" Type="http://schemas.openxmlformats.org/officeDocument/2006/relationships/image" Target="../media/image1.png"/><Relationship Id="rId9" Type="http://schemas.openxmlformats.org/officeDocument/2006/relationships/image" Target="../media/image40.jpeg"/><Relationship Id="rId14" Type="http://schemas.openxmlformats.org/officeDocument/2006/relationships/image" Target="../media/image4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.sv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42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sv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png"/><Relationship Id="rId3" Type="http://schemas.openxmlformats.org/officeDocument/2006/relationships/image" Target="../media/image58.svg"/><Relationship Id="rId7" Type="http://schemas.openxmlformats.org/officeDocument/2006/relationships/image" Target="../media/image38.jpeg"/><Relationship Id="rId12" Type="http://schemas.openxmlformats.org/officeDocument/2006/relationships/image" Target="../media/image4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42.png"/><Relationship Id="rId5" Type="http://schemas.openxmlformats.org/officeDocument/2006/relationships/image" Target="../media/image2.svg"/><Relationship Id="rId10" Type="http://schemas.openxmlformats.org/officeDocument/2006/relationships/image" Target="../media/image41.jpeg"/><Relationship Id="rId4" Type="http://schemas.openxmlformats.org/officeDocument/2006/relationships/image" Target="../media/image1.png"/><Relationship Id="rId9" Type="http://schemas.openxmlformats.org/officeDocument/2006/relationships/image" Target="../media/image40.jpeg"/><Relationship Id="rId14" Type="http://schemas.openxmlformats.org/officeDocument/2006/relationships/image" Target="../media/image43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.sv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4.sv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png"/><Relationship Id="rId3" Type="http://schemas.openxmlformats.org/officeDocument/2006/relationships/image" Target="../media/image58.svg"/><Relationship Id="rId7" Type="http://schemas.openxmlformats.org/officeDocument/2006/relationships/image" Target="../media/image38.jpeg"/><Relationship Id="rId12" Type="http://schemas.openxmlformats.org/officeDocument/2006/relationships/image" Target="../media/image4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42.png"/><Relationship Id="rId5" Type="http://schemas.openxmlformats.org/officeDocument/2006/relationships/image" Target="../media/image2.svg"/><Relationship Id="rId10" Type="http://schemas.openxmlformats.org/officeDocument/2006/relationships/image" Target="../media/image41.jpeg"/><Relationship Id="rId4" Type="http://schemas.openxmlformats.org/officeDocument/2006/relationships/image" Target="../media/image1.png"/><Relationship Id="rId9" Type="http://schemas.openxmlformats.org/officeDocument/2006/relationships/image" Target="../media/image40.jpeg"/><Relationship Id="rId14" Type="http://schemas.openxmlformats.org/officeDocument/2006/relationships/image" Target="../media/image43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.sv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png"/><Relationship Id="rId3" Type="http://schemas.openxmlformats.org/officeDocument/2006/relationships/image" Target="../media/image58.svg"/><Relationship Id="rId7" Type="http://schemas.openxmlformats.org/officeDocument/2006/relationships/image" Target="../media/image38.jpeg"/><Relationship Id="rId12" Type="http://schemas.openxmlformats.org/officeDocument/2006/relationships/image" Target="../media/image4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42.png"/><Relationship Id="rId5" Type="http://schemas.openxmlformats.org/officeDocument/2006/relationships/image" Target="../media/image2.svg"/><Relationship Id="rId10" Type="http://schemas.openxmlformats.org/officeDocument/2006/relationships/image" Target="../media/image41.jpeg"/><Relationship Id="rId4" Type="http://schemas.openxmlformats.org/officeDocument/2006/relationships/image" Target="../media/image1.png"/><Relationship Id="rId9" Type="http://schemas.openxmlformats.org/officeDocument/2006/relationships/image" Target="../media/image40.jpeg"/><Relationship Id="rId14" Type="http://schemas.openxmlformats.org/officeDocument/2006/relationships/image" Target="../media/image43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.sv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42.pn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png"/><Relationship Id="rId3" Type="http://schemas.openxmlformats.org/officeDocument/2006/relationships/image" Target="../media/image58.svg"/><Relationship Id="rId7" Type="http://schemas.openxmlformats.org/officeDocument/2006/relationships/image" Target="../media/image38.jpeg"/><Relationship Id="rId12" Type="http://schemas.openxmlformats.org/officeDocument/2006/relationships/image" Target="../media/image4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42.png"/><Relationship Id="rId5" Type="http://schemas.openxmlformats.org/officeDocument/2006/relationships/image" Target="../media/image2.svg"/><Relationship Id="rId10" Type="http://schemas.openxmlformats.org/officeDocument/2006/relationships/image" Target="../media/image41.jpeg"/><Relationship Id="rId4" Type="http://schemas.openxmlformats.org/officeDocument/2006/relationships/image" Target="../media/image1.png"/><Relationship Id="rId9" Type="http://schemas.openxmlformats.org/officeDocument/2006/relationships/image" Target="../media/image40.jpeg"/><Relationship Id="rId14" Type="http://schemas.openxmlformats.org/officeDocument/2006/relationships/image" Target="../media/image43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3.svg"/><Relationship Id="rId3" Type="http://schemas.openxmlformats.org/officeDocument/2006/relationships/image" Target="../media/image58.svg"/><Relationship Id="rId7" Type="http://schemas.openxmlformats.org/officeDocument/2006/relationships/image" Target="../media/image39.jpeg"/><Relationship Id="rId12" Type="http://schemas.openxmlformats.org/officeDocument/2006/relationships/image" Target="../media/image4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4.svg"/><Relationship Id="rId5" Type="http://schemas.openxmlformats.org/officeDocument/2006/relationships/image" Target="../media/image2.svg"/><Relationship Id="rId10" Type="http://schemas.openxmlformats.org/officeDocument/2006/relationships/image" Target="../media/image42.png"/><Relationship Id="rId4" Type="http://schemas.openxmlformats.org/officeDocument/2006/relationships/image" Target="../media/image1.png"/><Relationship Id="rId9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sv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svg"/><Relationship Id="rId4" Type="http://schemas.openxmlformats.org/officeDocument/2006/relationships/image" Target="../media/image42.png"/><Relationship Id="rId9" Type="http://schemas.openxmlformats.org/officeDocument/2006/relationships/image" Target="../media/image7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20.sv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18.svg"/><Relationship Id="rId10" Type="http://schemas.microsoft.com/office/2007/relationships/media" Target="../media/media1.mp4"/><Relationship Id="rId9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4.sv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12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.svg"/><Relationship Id="rId5" Type="http://schemas.openxmlformats.org/officeDocument/2006/relationships/image" Target="../media/image27.svg"/><Relationship Id="rId10" Type="http://schemas.openxmlformats.org/officeDocument/2006/relationships/image" Target="../media/image1.png"/><Relationship Id="rId4" Type="http://schemas.openxmlformats.org/officeDocument/2006/relationships/image" Target="../media/image14.png"/><Relationship Id="rId9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4.svg"/><Relationship Id="rId3" Type="http://schemas.openxmlformats.org/officeDocument/2006/relationships/image" Target="../media/image25.svg"/><Relationship Id="rId7" Type="http://schemas.openxmlformats.org/officeDocument/2006/relationships/image" Target="../media/image33.svg"/><Relationship Id="rId12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.svg"/><Relationship Id="rId5" Type="http://schemas.openxmlformats.org/officeDocument/2006/relationships/image" Target="../media/image27.svg"/><Relationship Id="rId10" Type="http://schemas.openxmlformats.org/officeDocument/2006/relationships/image" Target="../media/image1.png"/><Relationship Id="rId4" Type="http://schemas.openxmlformats.org/officeDocument/2006/relationships/image" Target="../media/image14.png"/><Relationship Id="rId9" Type="http://schemas.openxmlformats.org/officeDocument/2006/relationships/image" Target="../media/image3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.svg"/><Relationship Id="rId18" Type="http://schemas.microsoft.com/office/2007/relationships/media" Target="../media/media2.mp3"/><Relationship Id="rId3" Type="http://schemas.openxmlformats.org/officeDocument/2006/relationships/image" Target="../media/image13.png"/><Relationship Id="rId7" Type="http://schemas.openxmlformats.org/officeDocument/2006/relationships/image" Target="../media/image27.svg"/><Relationship Id="rId12" Type="http://schemas.openxmlformats.org/officeDocument/2006/relationships/image" Target="../media/image1.png"/><Relationship Id="rId1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png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4.svg"/><Relationship Id="rId10" Type="http://schemas.openxmlformats.org/officeDocument/2006/relationships/image" Target="../media/image16.png"/><Relationship Id="rId19" Type="http://schemas.openxmlformats.org/officeDocument/2006/relationships/image" Target="../media/image19.png"/><Relationship Id="rId9" Type="http://schemas.openxmlformats.org/officeDocument/2006/relationships/image" Target="../media/image33.svg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.svg"/><Relationship Id="rId18" Type="http://schemas.microsoft.com/office/2007/relationships/media" Target="../media/media2.mp3"/><Relationship Id="rId3" Type="http://schemas.openxmlformats.org/officeDocument/2006/relationships/image" Target="../media/image13.png"/><Relationship Id="rId7" Type="http://schemas.openxmlformats.org/officeDocument/2006/relationships/image" Target="../media/image27.svg"/><Relationship Id="rId12" Type="http://schemas.openxmlformats.org/officeDocument/2006/relationships/image" Target="../media/image1.png"/><Relationship Id="rId17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png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4.svg"/><Relationship Id="rId10" Type="http://schemas.openxmlformats.org/officeDocument/2006/relationships/image" Target="../media/image16.png"/><Relationship Id="rId19" Type="http://schemas.openxmlformats.org/officeDocument/2006/relationships/image" Target="../media/image19.png"/><Relationship Id="rId9" Type="http://schemas.openxmlformats.org/officeDocument/2006/relationships/image" Target="../media/image33.svg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.svg"/><Relationship Id="rId1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27.svg"/><Relationship Id="rId12" Type="http://schemas.openxmlformats.org/officeDocument/2006/relationships/image" Target="../media/image1.png"/><Relationship Id="rId17" Type="http://schemas.microsoft.com/office/2007/relationships/media" Target="../media/media2.mp3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jpeg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4.svg"/><Relationship Id="rId10" Type="http://schemas.openxmlformats.org/officeDocument/2006/relationships/image" Target="../media/image16.png"/><Relationship Id="rId9" Type="http://schemas.openxmlformats.org/officeDocument/2006/relationships/image" Target="../media/image33.svg"/><Relationship Id="rId1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.svg"/><Relationship Id="rId1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27.svg"/><Relationship Id="rId12" Type="http://schemas.openxmlformats.org/officeDocument/2006/relationships/image" Target="../media/image1.png"/><Relationship Id="rId17" Type="http://schemas.microsoft.com/office/2007/relationships/media" Target="../media/media2.mp3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jpeg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4.svg"/><Relationship Id="rId10" Type="http://schemas.openxmlformats.org/officeDocument/2006/relationships/image" Target="../media/image16.png"/><Relationship Id="rId9" Type="http://schemas.openxmlformats.org/officeDocument/2006/relationships/image" Target="../media/image33.svg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119910" y="6240639"/>
            <a:ext cx="6139390" cy="3471546"/>
          </a:xfrm>
          <a:custGeom>
            <a:avLst/>
            <a:gdLst/>
            <a:ahLst/>
            <a:cxnLst/>
            <a:rect l="l" t="t" r="r" b="b"/>
            <a:pathLst>
              <a:path w="6139390" h="3471546">
                <a:moveTo>
                  <a:pt x="0" y="0"/>
                </a:moveTo>
                <a:lnTo>
                  <a:pt x="6139390" y="0"/>
                </a:lnTo>
                <a:lnTo>
                  <a:pt x="6139390" y="3471546"/>
                </a:lnTo>
                <a:lnTo>
                  <a:pt x="0" y="34715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59260" y="-264531"/>
            <a:ext cx="6307870" cy="3566814"/>
          </a:xfrm>
          <a:custGeom>
            <a:avLst/>
            <a:gdLst/>
            <a:ahLst/>
            <a:cxnLst/>
            <a:rect l="l" t="t" r="r" b="b"/>
            <a:pathLst>
              <a:path w="6307870" h="3566814">
                <a:moveTo>
                  <a:pt x="0" y="0"/>
                </a:moveTo>
                <a:lnTo>
                  <a:pt x="6307870" y="0"/>
                </a:lnTo>
                <a:lnTo>
                  <a:pt x="6307870" y="3566814"/>
                </a:lnTo>
                <a:lnTo>
                  <a:pt x="0" y="35668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485972" y="-264531"/>
            <a:ext cx="4246431" cy="2586462"/>
          </a:xfrm>
          <a:custGeom>
            <a:avLst/>
            <a:gdLst/>
            <a:ahLst/>
            <a:cxnLst/>
            <a:rect l="l" t="t" r="r" b="b"/>
            <a:pathLst>
              <a:path w="4246431" h="2586462">
                <a:moveTo>
                  <a:pt x="0" y="0"/>
                </a:moveTo>
                <a:lnTo>
                  <a:pt x="4246431" y="0"/>
                </a:lnTo>
                <a:lnTo>
                  <a:pt x="4246431" y="2586462"/>
                </a:lnTo>
                <a:lnTo>
                  <a:pt x="0" y="25864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761345" y="574815"/>
            <a:ext cx="14765311" cy="9137371"/>
            <a:chOff x="0" y="0"/>
            <a:chExt cx="19687081" cy="1218316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687081" cy="12183161"/>
            </a:xfrm>
            <a:custGeom>
              <a:avLst/>
              <a:gdLst/>
              <a:ahLst/>
              <a:cxnLst/>
              <a:rect l="l" t="t" r="r" b="b"/>
              <a:pathLst>
                <a:path w="19687081" h="12183161">
                  <a:moveTo>
                    <a:pt x="0" y="0"/>
                  </a:moveTo>
                  <a:lnTo>
                    <a:pt x="19687081" y="0"/>
                  </a:lnTo>
                  <a:lnTo>
                    <a:pt x="19687081" y="12183161"/>
                  </a:lnTo>
                  <a:lnTo>
                    <a:pt x="0" y="121831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 l="-26636" b="-88635"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847417">
              <a:off x="11578504" y="3416174"/>
              <a:ext cx="2305965" cy="5581109"/>
              <a:chOff x="0" y="0"/>
              <a:chExt cx="455499" cy="1102441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455499" cy="1102441"/>
              </a:xfrm>
              <a:custGeom>
                <a:avLst/>
                <a:gdLst/>
                <a:ahLst/>
                <a:cxnLst/>
                <a:rect l="l" t="t" r="r" b="b"/>
                <a:pathLst>
                  <a:path w="455499" h="1102441">
                    <a:moveTo>
                      <a:pt x="0" y="0"/>
                    </a:moveTo>
                    <a:lnTo>
                      <a:pt x="455499" y="0"/>
                    </a:lnTo>
                    <a:lnTo>
                      <a:pt x="455499" y="1102441"/>
                    </a:lnTo>
                    <a:lnTo>
                      <a:pt x="0" y="1102441"/>
                    </a:lnTo>
                    <a:close/>
                  </a:path>
                </a:pathLst>
              </a:custGeom>
              <a:solidFill>
                <a:srgbClr val="CAEEEF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10" name="Freeform 10"/>
          <p:cNvSpPr/>
          <p:nvPr/>
        </p:nvSpPr>
        <p:spPr>
          <a:xfrm>
            <a:off x="-892008" y="7284639"/>
            <a:ext cx="6980795" cy="3947323"/>
          </a:xfrm>
          <a:custGeom>
            <a:avLst/>
            <a:gdLst/>
            <a:ahLst/>
            <a:cxnLst/>
            <a:rect l="l" t="t" r="r" b="b"/>
            <a:pathLst>
              <a:path w="6980795" h="3947323">
                <a:moveTo>
                  <a:pt x="0" y="0"/>
                </a:moveTo>
                <a:lnTo>
                  <a:pt x="6980795" y="0"/>
                </a:lnTo>
                <a:lnTo>
                  <a:pt x="6980795" y="3947322"/>
                </a:lnTo>
                <a:lnTo>
                  <a:pt x="0" y="39473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-1892126" y="-264531"/>
            <a:ext cx="8981032" cy="4490516"/>
          </a:xfrm>
          <a:custGeom>
            <a:avLst/>
            <a:gdLst/>
            <a:ahLst/>
            <a:cxnLst/>
            <a:rect l="l" t="t" r="r" b="b"/>
            <a:pathLst>
              <a:path w="8981032" h="4490516">
                <a:moveTo>
                  <a:pt x="8981032" y="0"/>
                </a:moveTo>
                <a:lnTo>
                  <a:pt x="0" y="0"/>
                </a:lnTo>
                <a:lnTo>
                  <a:pt x="0" y="4490516"/>
                </a:lnTo>
                <a:lnTo>
                  <a:pt x="8981032" y="4490516"/>
                </a:lnTo>
                <a:lnTo>
                  <a:pt x="8981032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207806" y="7760415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 rot="-787823">
            <a:off x="4920232" y="4332043"/>
            <a:ext cx="8359130" cy="25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10"/>
              </a:lnSpc>
            </a:pPr>
            <a:r>
              <a:rPr lang="en-US" sz="9255" dirty="0">
                <a:solidFill>
                  <a:srgbClr val="112838"/>
                </a:solidFill>
                <a:latin typeface="Lazydog"/>
              </a:rPr>
              <a:t>WELCOME TO OUR CLASS</a:t>
            </a:r>
          </a:p>
        </p:txBody>
      </p:sp>
      <p:sp>
        <p:nvSpPr>
          <p:cNvPr id="14" name="Freeform 14"/>
          <p:cNvSpPr/>
          <p:nvPr/>
        </p:nvSpPr>
        <p:spPr>
          <a:xfrm rot="696687">
            <a:off x="13837804" y="4943119"/>
            <a:ext cx="3950782" cy="4683039"/>
          </a:xfrm>
          <a:custGeom>
            <a:avLst/>
            <a:gdLst/>
            <a:ahLst/>
            <a:cxnLst/>
            <a:rect l="l" t="t" r="r" b="b"/>
            <a:pathLst>
              <a:path w="3950782" h="4683039">
                <a:moveTo>
                  <a:pt x="0" y="0"/>
                </a:moveTo>
                <a:lnTo>
                  <a:pt x="3950782" y="0"/>
                </a:lnTo>
                <a:lnTo>
                  <a:pt x="3950782" y="4683039"/>
                </a:lnTo>
                <a:lnTo>
                  <a:pt x="0" y="468303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 rot="-787823">
            <a:off x="5277056" y="6815039"/>
            <a:ext cx="8359130" cy="381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2"/>
              </a:lnSpc>
            </a:pPr>
            <a:r>
              <a:rPr lang="en-US" sz="2700" b="1" dirty="0" smtClean="0">
                <a:solidFill>
                  <a:srgbClr val="112838"/>
                </a:solidFill>
                <a:latin typeface="Rubik"/>
              </a:rPr>
              <a:t>Teacher</a:t>
            </a:r>
            <a:r>
              <a:rPr lang="vi-VN" sz="2700" b="1" dirty="0" smtClean="0">
                <a:solidFill>
                  <a:srgbClr val="112838"/>
                </a:solidFill>
                <a:latin typeface="Rubik"/>
              </a:rPr>
              <a:t>: NGUYEN THI KIEU ANH </a:t>
            </a:r>
            <a:endParaRPr lang="en-US" sz="2700" b="1" dirty="0">
              <a:solidFill>
                <a:srgbClr val="112838"/>
              </a:solidFill>
              <a:latin typeface="Rubi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881;p31">
            <a:extLst>
              <a:ext uri="{FF2B5EF4-FFF2-40B4-BE49-F238E27FC236}">
                <a16:creationId xmlns="" xmlns:a16="http://schemas.microsoft.com/office/drawing/2014/main" id="{847592E4-463A-97D5-2967-D219D15F2C76}"/>
              </a:ext>
            </a:extLst>
          </p:cNvPr>
          <p:cNvSpPr txBox="1">
            <a:spLocks/>
          </p:cNvSpPr>
          <p:nvPr/>
        </p:nvSpPr>
        <p:spPr>
          <a:xfrm>
            <a:off x="354068" y="2095875"/>
            <a:ext cx="6351397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in the habit of</a:t>
            </a:r>
            <a:endParaRPr lang="en-US" sz="8000" b="1" dirty="0">
              <a:solidFill>
                <a:srgbClr val="AD4F0F"/>
              </a:solidFill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C5D566E6-6F16-2DEC-901F-281C2060EBA4}"/>
              </a:ext>
            </a:extLst>
          </p:cNvPr>
          <p:cNvSpPr/>
          <p:nvPr/>
        </p:nvSpPr>
        <p:spPr>
          <a:xfrm>
            <a:off x="294491" y="5992013"/>
            <a:ext cx="55643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 err="1"/>
              <a:t>có</a:t>
            </a:r>
            <a:r>
              <a:rPr lang="en-US" sz="5400" dirty="0"/>
              <a:t> </a:t>
            </a:r>
            <a:r>
              <a:rPr lang="en-US" sz="5400" dirty="0" err="1"/>
              <a:t>thói</a:t>
            </a:r>
            <a:r>
              <a:rPr lang="en-US" sz="5400" dirty="0"/>
              <a:t> </a:t>
            </a:r>
            <a:r>
              <a:rPr lang="en-US" sz="5400" dirty="0" err="1"/>
              <a:t>quen</a:t>
            </a:r>
            <a:r>
              <a:rPr lang="en-US" sz="5400" dirty="0"/>
              <a:t> </a:t>
            </a:r>
            <a:r>
              <a:rPr lang="en-US" sz="5400" dirty="0" err="1"/>
              <a:t>làm</a:t>
            </a:r>
            <a:r>
              <a:rPr lang="en-US" sz="5400" dirty="0"/>
              <a:t> </a:t>
            </a:r>
            <a:r>
              <a:rPr lang="en-US" sz="5400" dirty="0" err="1"/>
              <a:t>gì</a:t>
            </a:r>
            <a:r>
              <a:rPr lang="en-US" sz="5400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74A44439-3E81-77B8-4352-9031B1936BE5}"/>
              </a:ext>
            </a:extLst>
          </p:cNvPr>
          <p:cNvSpPr/>
          <p:nvPr/>
        </p:nvSpPr>
        <p:spPr>
          <a:xfrm>
            <a:off x="701422" y="4178086"/>
            <a:ext cx="475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﻿/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ɪn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ðə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hæbɪt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əv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pic>
        <p:nvPicPr>
          <p:cNvPr id="13" name="Picture 2" descr="Distinctive brain pattern helps habits form - MIT McGovern Institute">
            <a:extLst>
              <a:ext uri="{FF2B5EF4-FFF2-40B4-BE49-F238E27FC236}">
                <a16:creationId xmlns="" xmlns:a16="http://schemas.microsoft.com/office/drawing/2014/main" id="{88F02BB8-5EB4-9986-80A6-43B1F566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0348" y="1939508"/>
            <a:ext cx="6805783" cy="453718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="" xmlns:a16="http://schemas.microsoft.com/office/drawing/2014/main" id="{242816D4-C53C-125E-1987-28BDC009265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7">
                  <p14:trim st="5083" end="195.3333"/>
                </p14:media>
              </p:ext>
            </p:extLst>
          </p:nvPr>
        </p:nvPicPr>
        <p:blipFill>
          <a:blip r:embed="rId18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081" y="4208101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2671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0E7FE698-F496-3C85-C3A7-744556A532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6459157"/>
              </p:ext>
            </p:extLst>
          </p:nvPr>
        </p:nvGraphicFramePr>
        <p:xfrm>
          <a:off x="420648" y="1773303"/>
          <a:ext cx="13371552" cy="533222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2715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443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556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90156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EF4B66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EF4B66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EF4B66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greet (</a:t>
                      </a:r>
                      <a:r>
                        <a:rPr lang="vi-VN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x-none" sz="4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ɡriːt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x-none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chào, chào hỏi </a:t>
                      </a:r>
                      <a:endParaRPr lang="x-none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greeting (n)</a:t>
                      </a:r>
                      <a:endParaRPr lang="x-none" sz="4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﻿/ˈ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ɡriːtɪŋ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x-none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lời chào</a:t>
                      </a:r>
                      <a:endParaRPr lang="x-none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="" xmlns:a16="http://schemas.microsoft.com/office/drawing/2014/main" val="2917693607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serve (v) </a:t>
                      </a:r>
                      <a:endParaRPr lang="x-none" sz="4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﻿/sɜːv/</a:t>
                      </a:r>
                      <a:endParaRPr lang="x-none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phục vụ</a:t>
                      </a:r>
                      <a:endParaRPr lang="x-none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="" xmlns:a16="http://schemas.microsoft.com/office/drawing/2014/main" val="3985331866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common practice</a:t>
                      </a:r>
                      <a:r>
                        <a:rPr lang="en-US" sz="4000" b="1" baseline="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(n) </a:t>
                      </a:r>
                      <a:endParaRPr lang="x-none" sz="4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kɒmən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præktɪs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x-none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thông lệ</a:t>
                      </a:r>
                      <a:endParaRPr lang="x-none" sz="4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="" xmlns:a16="http://schemas.microsoft.com/office/drawing/2014/main" val="3444690310"/>
                  </a:ext>
                </a:extLst>
              </a:tr>
              <a:tr h="664924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40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in the habit of </a:t>
                      </a:r>
                      <a:endParaRPr lang="x-none" sz="40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﻿/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ɪn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ðə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hæbɪt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əv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x-none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thói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quen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làm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gì</a:t>
                      </a:r>
                      <a:endParaRPr lang="x-none" sz="4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="" xmlns:a16="http://schemas.microsoft.com/office/drawing/2014/main" val="2876800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36684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97291" y="1367032"/>
            <a:ext cx="9893415" cy="4247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3800" dirty="0">
                <a:solidFill>
                  <a:srgbClr val="112838"/>
                </a:solidFill>
                <a:latin typeface="Lazydog"/>
              </a:rPr>
              <a:t>LISTENING &amp; READING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848223" y="7749635"/>
            <a:ext cx="14591553" cy="6667884"/>
            <a:chOff x="0" y="0"/>
            <a:chExt cx="2273988" cy="1039141"/>
          </a:xfrm>
        </p:grpSpPr>
        <p:sp>
          <p:nvSpPr>
            <p:cNvPr id="4" name="Freeform 4"/>
            <p:cNvSpPr/>
            <p:nvPr/>
          </p:nvSpPr>
          <p:spPr>
            <a:xfrm>
              <a:off x="619742" y="0"/>
              <a:ext cx="1034504" cy="1039141"/>
            </a:xfrm>
            <a:custGeom>
              <a:avLst/>
              <a:gdLst/>
              <a:ahLst/>
              <a:cxnLst/>
              <a:rect l="l" t="t" r="r" b="b"/>
              <a:pathLst>
                <a:path w="1034504" h="1039141">
                  <a:moveTo>
                    <a:pt x="517252" y="0"/>
                  </a:moveTo>
                  <a:cubicBezTo>
                    <a:pt x="803296" y="1279"/>
                    <a:pt x="1034504" y="233524"/>
                    <a:pt x="1034504" y="519571"/>
                  </a:cubicBezTo>
                  <a:cubicBezTo>
                    <a:pt x="1034504" y="805617"/>
                    <a:pt x="803296" y="1037862"/>
                    <a:pt x="517252" y="1039141"/>
                  </a:cubicBezTo>
                  <a:cubicBezTo>
                    <a:pt x="231208" y="1037862"/>
                    <a:pt x="0" y="805617"/>
                    <a:pt x="0" y="519571"/>
                  </a:cubicBezTo>
                  <a:cubicBezTo>
                    <a:pt x="0" y="233524"/>
                    <a:pt x="231208" y="1279"/>
                    <a:pt x="517252" y="0"/>
                  </a:cubicBezTo>
                  <a:close/>
                </a:path>
              </a:pathLst>
            </a:custGeom>
            <a:solidFill>
              <a:srgbClr val="F6CFC4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764184">
            <a:off x="9196139" y="5471744"/>
            <a:ext cx="6625417" cy="4252313"/>
          </a:xfrm>
          <a:custGeom>
            <a:avLst/>
            <a:gdLst/>
            <a:ahLst/>
            <a:cxnLst/>
            <a:rect l="l" t="t" r="r" b="b"/>
            <a:pathLst>
              <a:path w="6625417" h="4252313">
                <a:moveTo>
                  <a:pt x="0" y="0"/>
                </a:moveTo>
                <a:lnTo>
                  <a:pt x="6625417" y="0"/>
                </a:lnTo>
                <a:lnTo>
                  <a:pt x="6625417" y="4252313"/>
                </a:lnTo>
                <a:lnTo>
                  <a:pt x="0" y="42523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484748">
            <a:off x="2398590" y="5703306"/>
            <a:ext cx="6034751" cy="4092659"/>
          </a:xfrm>
          <a:custGeom>
            <a:avLst/>
            <a:gdLst/>
            <a:ahLst/>
            <a:cxnLst/>
            <a:rect l="l" t="t" r="r" b="b"/>
            <a:pathLst>
              <a:path w="6034751" h="4092659">
                <a:moveTo>
                  <a:pt x="0" y="0"/>
                </a:moveTo>
                <a:lnTo>
                  <a:pt x="6034751" y="0"/>
                </a:lnTo>
                <a:lnTo>
                  <a:pt x="6034751" y="4092658"/>
                </a:lnTo>
                <a:lnTo>
                  <a:pt x="0" y="40926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552714" y="-226601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186356" y="173183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2563" y="1213943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940510" y="3817834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770006">
            <a:off x="6024606" y="-1837966"/>
            <a:ext cx="9712659" cy="9712659"/>
          </a:xfrm>
          <a:custGeom>
            <a:avLst/>
            <a:gdLst/>
            <a:ahLst/>
            <a:cxnLst/>
            <a:rect l="l" t="t" r="r" b="b"/>
            <a:pathLst>
              <a:path w="9712659" h="9712659">
                <a:moveTo>
                  <a:pt x="0" y="0"/>
                </a:moveTo>
                <a:lnTo>
                  <a:pt x="9712660" y="0"/>
                </a:lnTo>
                <a:lnTo>
                  <a:pt x="9712660" y="9712659"/>
                </a:lnTo>
                <a:lnTo>
                  <a:pt x="0" y="97126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66916" y="-190500"/>
            <a:ext cx="13628129" cy="9331459"/>
            <a:chOff x="0" y="0"/>
            <a:chExt cx="9192440" cy="6294252"/>
          </a:xfrm>
        </p:grpSpPr>
        <p:sp>
          <p:nvSpPr>
            <p:cNvPr id="4" name="Freeform 4"/>
            <p:cNvSpPr/>
            <p:nvPr/>
          </p:nvSpPr>
          <p:spPr>
            <a:xfrm>
              <a:off x="5030650" y="1557152"/>
              <a:ext cx="4161790" cy="4737100"/>
            </a:xfrm>
            <a:custGeom>
              <a:avLst/>
              <a:gdLst/>
              <a:ahLst/>
              <a:cxnLst/>
              <a:rect l="l" t="t" r="r" b="b"/>
              <a:pathLst>
                <a:path w="4161790" h="4737100">
                  <a:moveTo>
                    <a:pt x="4149090" y="327660"/>
                  </a:moveTo>
                  <a:lnTo>
                    <a:pt x="398780" y="1270"/>
                  </a:lnTo>
                  <a:cubicBezTo>
                    <a:pt x="391160" y="0"/>
                    <a:pt x="384810" y="6350"/>
                    <a:pt x="383540" y="13970"/>
                  </a:cubicBezTo>
                  <a:lnTo>
                    <a:pt x="1270" y="4395470"/>
                  </a:lnTo>
                  <a:cubicBezTo>
                    <a:pt x="0" y="4403090"/>
                    <a:pt x="6350" y="4409440"/>
                    <a:pt x="13970" y="4409440"/>
                  </a:cubicBezTo>
                  <a:lnTo>
                    <a:pt x="3764280" y="4735830"/>
                  </a:lnTo>
                  <a:cubicBezTo>
                    <a:pt x="3771900" y="4737100"/>
                    <a:pt x="3778250" y="4730750"/>
                    <a:pt x="3779520" y="4723130"/>
                  </a:cubicBezTo>
                  <a:lnTo>
                    <a:pt x="4161790" y="341630"/>
                  </a:lnTo>
                  <a:cubicBezTo>
                    <a:pt x="4161790" y="335280"/>
                    <a:pt x="4156710" y="328930"/>
                    <a:pt x="4149090" y="327660"/>
                  </a:cubicBezTo>
                  <a:close/>
                  <a:moveTo>
                    <a:pt x="3934460" y="529590"/>
                  </a:moveTo>
                  <a:lnTo>
                    <a:pt x="3652520" y="3763010"/>
                  </a:lnTo>
                  <a:cubicBezTo>
                    <a:pt x="3651250" y="3770630"/>
                    <a:pt x="3644900" y="3775710"/>
                    <a:pt x="3638550" y="3775710"/>
                  </a:cubicBezTo>
                  <a:lnTo>
                    <a:pt x="269240" y="3482340"/>
                  </a:lnTo>
                  <a:cubicBezTo>
                    <a:pt x="261620" y="3481070"/>
                    <a:pt x="256540" y="3474720"/>
                    <a:pt x="256540" y="3468370"/>
                  </a:cubicBezTo>
                  <a:lnTo>
                    <a:pt x="538480" y="233680"/>
                  </a:lnTo>
                  <a:cubicBezTo>
                    <a:pt x="539750" y="226060"/>
                    <a:pt x="546100" y="220980"/>
                    <a:pt x="553720" y="220980"/>
                  </a:cubicBezTo>
                  <a:lnTo>
                    <a:pt x="3921760" y="514350"/>
                  </a:lnTo>
                  <a:cubicBezTo>
                    <a:pt x="3929380" y="515620"/>
                    <a:pt x="3934460" y="521970"/>
                    <a:pt x="3934460" y="52959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353060" y="4452620"/>
              <a:ext cx="3789680" cy="356870"/>
            </a:xfrm>
            <a:custGeom>
              <a:avLst/>
              <a:gdLst/>
              <a:ahLst/>
              <a:cxnLst/>
              <a:rect l="l" t="t" r="r" b="b"/>
              <a:pathLst>
                <a:path w="3789680" h="356870">
                  <a:moveTo>
                    <a:pt x="15240" y="15240"/>
                  </a:moveTo>
                  <a:cubicBezTo>
                    <a:pt x="7620" y="13970"/>
                    <a:pt x="2540" y="7620"/>
                    <a:pt x="2540" y="0"/>
                  </a:cubicBezTo>
                  <a:lnTo>
                    <a:pt x="1270" y="13970"/>
                  </a:lnTo>
                  <a:cubicBezTo>
                    <a:pt x="0" y="21590"/>
                    <a:pt x="6350" y="27940"/>
                    <a:pt x="13970" y="29210"/>
                  </a:cubicBezTo>
                  <a:lnTo>
                    <a:pt x="3780790" y="356870"/>
                  </a:lnTo>
                  <a:cubicBezTo>
                    <a:pt x="3784600" y="356870"/>
                    <a:pt x="3787140" y="355600"/>
                    <a:pt x="3789680" y="354330"/>
                  </a:cubicBezTo>
                  <a:lnTo>
                    <a:pt x="3775710" y="342900"/>
                  </a:lnTo>
                  <a:lnTo>
                    <a:pt x="15240" y="15240"/>
                  </a:lnTo>
                  <a:close/>
                </a:path>
              </a:pathLst>
            </a:custGeom>
            <a:solidFill>
              <a:srgbClr val="74A8CB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591820" y="292100"/>
              <a:ext cx="297180" cy="3260090"/>
            </a:xfrm>
            <a:custGeom>
              <a:avLst/>
              <a:gdLst/>
              <a:ahLst/>
              <a:cxnLst/>
              <a:rect l="l" t="t" r="r" b="b"/>
              <a:pathLst>
                <a:path w="297180" h="3260090">
                  <a:moveTo>
                    <a:pt x="15240" y="3244850"/>
                  </a:moveTo>
                  <a:lnTo>
                    <a:pt x="297180" y="11430"/>
                  </a:lnTo>
                  <a:lnTo>
                    <a:pt x="297180" y="8890"/>
                  </a:lnTo>
                  <a:lnTo>
                    <a:pt x="288290" y="0"/>
                  </a:lnTo>
                  <a:cubicBezTo>
                    <a:pt x="285750" y="2540"/>
                    <a:pt x="283210" y="5080"/>
                    <a:pt x="283210" y="10160"/>
                  </a:cubicBezTo>
                  <a:lnTo>
                    <a:pt x="1270" y="3243580"/>
                  </a:lnTo>
                  <a:cubicBezTo>
                    <a:pt x="0" y="3251200"/>
                    <a:pt x="6350" y="3257550"/>
                    <a:pt x="13970" y="3258820"/>
                  </a:cubicBezTo>
                  <a:lnTo>
                    <a:pt x="27940" y="3260090"/>
                  </a:lnTo>
                  <a:cubicBezTo>
                    <a:pt x="20320" y="3258820"/>
                    <a:pt x="13970" y="3252470"/>
                    <a:pt x="15240" y="32448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593090" y="3526790"/>
              <a:ext cx="3404870" cy="322580"/>
            </a:xfrm>
            <a:custGeom>
              <a:avLst/>
              <a:gdLst/>
              <a:ahLst/>
              <a:cxnLst/>
              <a:rect l="l" t="t" r="r" b="b"/>
              <a:pathLst>
                <a:path w="3404870" h="322580">
                  <a:moveTo>
                    <a:pt x="3399790" y="308610"/>
                  </a:moveTo>
                  <a:lnTo>
                    <a:pt x="3395980" y="308610"/>
                  </a:lnTo>
                  <a:lnTo>
                    <a:pt x="15240" y="13970"/>
                  </a:lnTo>
                  <a:cubicBezTo>
                    <a:pt x="7620" y="12700"/>
                    <a:pt x="2540" y="6350"/>
                    <a:pt x="2540" y="0"/>
                  </a:cubicBezTo>
                  <a:lnTo>
                    <a:pt x="1270" y="13970"/>
                  </a:lnTo>
                  <a:cubicBezTo>
                    <a:pt x="0" y="21590"/>
                    <a:pt x="6350" y="27940"/>
                    <a:pt x="13970" y="29210"/>
                  </a:cubicBezTo>
                  <a:lnTo>
                    <a:pt x="3394710" y="322580"/>
                  </a:lnTo>
                  <a:cubicBezTo>
                    <a:pt x="3398520" y="322580"/>
                    <a:pt x="3402330" y="321310"/>
                    <a:pt x="3404870" y="318770"/>
                  </a:cubicBezTo>
                  <a:lnTo>
                    <a:pt x="3399790" y="30861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749300" y="80010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0" y="3810"/>
                  </a:moveTo>
                  <a:lnTo>
                    <a:pt x="1270" y="0"/>
                  </a:lnTo>
                  <a:cubicBezTo>
                    <a:pt x="0" y="1270"/>
                    <a:pt x="0" y="2540"/>
                    <a:pt x="0" y="3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78740" y="900430"/>
              <a:ext cx="3792220" cy="4425950"/>
            </a:xfrm>
            <a:custGeom>
              <a:avLst/>
              <a:gdLst/>
              <a:ahLst/>
              <a:cxnLst/>
              <a:rect l="l" t="t" r="r" b="b"/>
              <a:pathLst>
                <a:path w="3792220" h="4425950">
                  <a:moveTo>
                    <a:pt x="377825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3778250" y="4425950"/>
                  </a:lnTo>
                  <a:cubicBezTo>
                    <a:pt x="3785870" y="4425950"/>
                    <a:pt x="3792220" y="4419600"/>
                    <a:pt x="3792220" y="4411980"/>
                  </a:cubicBezTo>
                  <a:lnTo>
                    <a:pt x="3792220" y="12700"/>
                  </a:lnTo>
                  <a:cubicBezTo>
                    <a:pt x="3792220" y="5080"/>
                    <a:pt x="3785870" y="0"/>
                    <a:pt x="3778250" y="0"/>
                  </a:cubicBezTo>
                  <a:close/>
                  <a:moveTo>
                    <a:pt x="3582670" y="218440"/>
                  </a:moveTo>
                  <a:lnTo>
                    <a:pt x="3582670" y="3464560"/>
                  </a:lnTo>
                  <a:cubicBezTo>
                    <a:pt x="3582670" y="3472180"/>
                    <a:pt x="3576320" y="3478530"/>
                    <a:pt x="3568700" y="3478530"/>
                  </a:cubicBezTo>
                  <a:lnTo>
                    <a:pt x="186690" y="3478530"/>
                  </a:lnTo>
                  <a:cubicBezTo>
                    <a:pt x="179070" y="3478530"/>
                    <a:pt x="172720" y="3472180"/>
                    <a:pt x="172720" y="3464560"/>
                  </a:cubicBezTo>
                  <a:lnTo>
                    <a:pt x="172720" y="218440"/>
                  </a:lnTo>
                  <a:cubicBezTo>
                    <a:pt x="172720" y="210820"/>
                    <a:pt x="179070" y="204470"/>
                    <a:pt x="186690" y="204470"/>
                  </a:cubicBezTo>
                  <a:lnTo>
                    <a:pt x="3568700" y="204470"/>
                  </a:lnTo>
                  <a:cubicBezTo>
                    <a:pt x="3576320" y="204470"/>
                    <a:pt x="3582670" y="210820"/>
                    <a:pt x="3582670" y="218440"/>
                  </a:cubicBezTo>
                  <a:close/>
                </a:path>
              </a:pathLst>
            </a:custGeom>
            <a:solidFill>
              <a:srgbClr val="CAEEEF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240030" y="1106170"/>
              <a:ext cx="3421380" cy="3274060"/>
            </a:xfrm>
            <a:custGeom>
              <a:avLst/>
              <a:gdLst/>
              <a:ahLst/>
              <a:cxnLst/>
              <a:rect l="l" t="t" r="r" b="b"/>
              <a:pathLst>
                <a:path w="3421380" h="3274060">
                  <a:moveTo>
                    <a:pt x="3421380" y="8890"/>
                  </a:moveTo>
                  <a:cubicBezTo>
                    <a:pt x="3421380" y="8890"/>
                    <a:pt x="3418840" y="1270"/>
                    <a:pt x="3408680" y="0"/>
                  </a:cubicBezTo>
                  <a:lnTo>
                    <a:pt x="13970" y="0"/>
                  </a:lnTo>
                  <a:cubicBezTo>
                    <a:pt x="7620" y="0"/>
                    <a:pt x="0" y="2540"/>
                    <a:pt x="0" y="10160"/>
                  </a:cubicBezTo>
                  <a:lnTo>
                    <a:pt x="2540" y="16510"/>
                  </a:lnTo>
                  <a:cubicBezTo>
                    <a:pt x="5080" y="12700"/>
                    <a:pt x="10160" y="11430"/>
                    <a:pt x="13970" y="11430"/>
                  </a:cubicBezTo>
                  <a:lnTo>
                    <a:pt x="3411220" y="11430"/>
                  </a:lnTo>
                  <a:lnTo>
                    <a:pt x="3411220" y="3262630"/>
                  </a:lnTo>
                  <a:cubicBezTo>
                    <a:pt x="3411220" y="3267710"/>
                    <a:pt x="3408680" y="3271520"/>
                    <a:pt x="3406140" y="3274060"/>
                  </a:cubicBezTo>
                  <a:lnTo>
                    <a:pt x="3409950" y="3274060"/>
                  </a:lnTo>
                  <a:cubicBezTo>
                    <a:pt x="3416300" y="3274060"/>
                    <a:pt x="3421380" y="3268980"/>
                    <a:pt x="3421380" y="3262630"/>
                  </a:cubicBezTo>
                  <a:lnTo>
                    <a:pt x="3421380" y="889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81280" y="5299710"/>
              <a:ext cx="3804920" cy="27940"/>
            </a:xfrm>
            <a:custGeom>
              <a:avLst/>
              <a:gdLst/>
              <a:ahLst/>
              <a:cxnLst/>
              <a:rect l="l" t="t" r="r" b="b"/>
              <a:pathLst>
                <a:path w="3804920" h="27940">
                  <a:moveTo>
                    <a:pt x="13970" y="13970"/>
                  </a:moveTo>
                  <a:cubicBezTo>
                    <a:pt x="6350" y="13970"/>
                    <a:pt x="0" y="7620"/>
                    <a:pt x="0" y="0"/>
                  </a:cubicBezTo>
                  <a:lnTo>
                    <a:pt x="0" y="13970"/>
                  </a:lnTo>
                  <a:cubicBezTo>
                    <a:pt x="0" y="21590"/>
                    <a:pt x="6350" y="27940"/>
                    <a:pt x="13970" y="27940"/>
                  </a:cubicBezTo>
                  <a:lnTo>
                    <a:pt x="3796030" y="27940"/>
                  </a:lnTo>
                  <a:cubicBezTo>
                    <a:pt x="3799840" y="27940"/>
                    <a:pt x="3802380" y="26670"/>
                    <a:pt x="3804920" y="24130"/>
                  </a:cubicBezTo>
                  <a:lnTo>
                    <a:pt x="3790950" y="13970"/>
                  </a:lnTo>
                  <a:lnTo>
                    <a:pt x="13970" y="13970"/>
                  </a:ln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81280" y="904240"/>
              <a:ext cx="27940" cy="4422140"/>
            </a:xfrm>
            <a:custGeom>
              <a:avLst/>
              <a:gdLst/>
              <a:ahLst/>
              <a:cxnLst/>
              <a:rect l="l" t="t" r="r" b="b"/>
              <a:pathLst>
                <a:path w="27940" h="4422140">
                  <a:moveTo>
                    <a:pt x="12700" y="4409440"/>
                  </a:moveTo>
                  <a:lnTo>
                    <a:pt x="12700" y="8890"/>
                  </a:lnTo>
                  <a:lnTo>
                    <a:pt x="3810" y="0"/>
                  </a:lnTo>
                  <a:cubicBezTo>
                    <a:pt x="1270" y="2540"/>
                    <a:pt x="0" y="5080"/>
                    <a:pt x="0" y="8890"/>
                  </a:cubicBezTo>
                  <a:lnTo>
                    <a:pt x="0" y="4408170"/>
                  </a:lnTo>
                  <a:cubicBezTo>
                    <a:pt x="0" y="4415790"/>
                    <a:pt x="6350" y="4422140"/>
                    <a:pt x="13970" y="4422140"/>
                  </a:cubicBezTo>
                  <a:lnTo>
                    <a:pt x="27940" y="4422140"/>
                  </a:lnTo>
                  <a:cubicBezTo>
                    <a:pt x="19050" y="4422140"/>
                    <a:pt x="12700" y="4415790"/>
                    <a:pt x="12700" y="4409440"/>
                  </a:cubicBezTo>
                  <a:close/>
                </a:path>
              </a:pathLst>
            </a:custGeom>
            <a:solidFill>
              <a:srgbClr val="898888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238760" y="1108710"/>
              <a:ext cx="27940" cy="3270250"/>
            </a:xfrm>
            <a:custGeom>
              <a:avLst/>
              <a:gdLst/>
              <a:ahLst/>
              <a:cxnLst/>
              <a:rect l="l" t="t" r="r" b="b"/>
              <a:pathLst>
                <a:path w="27940" h="3270250">
                  <a:moveTo>
                    <a:pt x="12700" y="3256280"/>
                  </a:moveTo>
                  <a:lnTo>
                    <a:pt x="12700" y="7620"/>
                  </a:lnTo>
                  <a:lnTo>
                    <a:pt x="3810" y="0"/>
                  </a:lnTo>
                  <a:cubicBezTo>
                    <a:pt x="1270" y="2540"/>
                    <a:pt x="0" y="6350"/>
                    <a:pt x="0" y="10160"/>
                  </a:cubicBezTo>
                  <a:lnTo>
                    <a:pt x="0" y="3256280"/>
                  </a:lnTo>
                  <a:cubicBezTo>
                    <a:pt x="0" y="3263900"/>
                    <a:pt x="6350" y="3270250"/>
                    <a:pt x="13970" y="3270250"/>
                  </a:cubicBezTo>
                  <a:lnTo>
                    <a:pt x="27940" y="3270250"/>
                  </a:lnTo>
                  <a:cubicBezTo>
                    <a:pt x="19050" y="3270250"/>
                    <a:pt x="12700" y="3263900"/>
                    <a:pt x="12700" y="325628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240030" y="4354830"/>
              <a:ext cx="3417570" cy="27940"/>
            </a:xfrm>
            <a:custGeom>
              <a:avLst/>
              <a:gdLst/>
              <a:ahLst/>
              <a:cxnLst/>
              <a:rect l="l" t="t" r="r" b="b"/>
              <a:pathLst>
                <a:path w="3417570" h="27940">
                  <a:moveTo>
                    <a:pt x="3411220" y="12700"/>
                  </a:moveTo>
                  <a:cubicBezTo>
                    <a:pt x="3409950" y="12700"/>
                    <a:pt x="3408680" y="13970"/>
                    <a:pt x="3407410" y="13970"/>
                  </a:cubicBezTo>
                  <a:lnTo>
                    <a:pt x="13970" y="13970"/>
                  </a:lnTo>
                  <a:cubicBezTo>
                    <a:pt x="6350" y="13970"/>
                    <a:pt x="0" y="7620"/>
                    <a:pt x="0" y="0"/>
                  </a:cubicBezTo>
                  <a:lnTo>
                    <a:pt x="0" y="13970"/>
                  </a:lnTo>
                  <a:cubicBezTo>
                    <a:pt x="0" y="21590"/>
                    <a:pt x="6350" y="27940"/>
                    <a:pt x="13970" y="27940"/>
                  </a:cubicBezTo>
                  <a:lnTo>
                    <a:pt x="3407410" y="27940"/>
                  </a:lnTo>
                  <a:cubicBezTo>
                    <a:pt x="3411220" y="27940"/>
                    <a:pt x="3415030" y="25400"/>
                    <a:pt x="3417570" y="22860"/>
                  </a:cubicBezTo>
                  <a:lnTo>
                    <a:pt x="3411220" y="127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93980" y="909320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0" y="3810"/>
                  </a:moveTo>
                  <a:lnTo>
                    <a:pt x="1270" y="0"/>
                  </a:lnTo>
                  <a:cubicBezTo>
                    <a:pt x="0" y="1270"/>
                    <a:pt x="0" y="2540"/>
                    <a:pt x="0" y="381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85090" y="899160"/>
              <a:ext cx="3806190" cy="27940"/>
            </a:xfrm>
            <a:custGeom>
              <a:avLst/>
              <a:gdLst/>
              <a:ahLst/>
              <a:cxnLst/>
              <a:rect l="l" t="t" r="r" b="b"/>
              <a:pathLst>
                <a:path w="3806190" h="27940">
                  <a:moveTo>
                    <a:pt x="3790950" y="0"/>
                  </a:moveTo>
                  <a:lnTo>
                    <a:pt x="10160" y="0"/>
                  </a:lnTo>
                  <a:cubicBezTo>
                    <a:pt x="6350" y="0"/>
                    <a:pt x="2540" y="2540"/>
                    <a:pt x="0" y="5080"/>
                  </a:cubicBezTo>
                  <a:lnTo>
                    <a:pt x="8890" y="13970"/>
                  </a:lnTo>
                  <a:lnTo>
                    <a:pt x="3792220" y="13970"/>
                  </a:lnTo>
                  <a:cubicBezTo>
                    <a:pt x="3799840" y="13970"/>
                    <a:pt x="3806190" y="20320"/>
                    <a:pt x="3806190" y="27940"/>
                  </a:cubicBezTo>
                  <a:lnTo>
                    <a:pt x="3806190" y="13970"/>
                  </a:lnTo>
                  <a:cubicBezTo>
                    <a:pt x="3804920" y="6350"/>
                    <a:pt x="3798570" y="0"/>
                    <a:pt x="37909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3869690" y="910590"/>
              <a:ext cx="20320" cy="4413250"/>
            </a:xfrm>
            <a:custGeom>
              <a:avLst/>
              <a:gdLst/>
              <a:ahLst/>
              <a:cxnLst/>
              <a:rect l="l" t="t" r="r" b="b"/>
              <a:pathLst>
                <a:path w="20320" h="4413250">
                  <a:moveTo>
                    <a:pt x="20320" y="4401820"/>
                  </a:moveTo>
                  <a:lnTo>
                    <a:pt x="20320" y="12700"/>
                  </a:lnTo>
                  <a:cubicBezTo>
                    <a:pt x="20320" y="12700"/>
                    <a:pt x="11430" y="5080"/>
                    <a:pt x="8890" y="2540"/>
                  </a:cubicBezTo>
                  <a:cubicBezTo>
                    <a:pt x="8890" y="2540"/>
                    <a:pt x="6350" y="0"/>
                    <a:pt x="0" y="0"/>
                  </a:cubicBezTo>
                  <a:lnTo>
                    <a:pt x="0" y="4403090"/>
                  </a:lnTo>
                  <a:lnTo>
                    <a:pt x="15240" y="4413250"/>
                  </a:lnTo>
                  <a:cubicBezTo>
                    <a:pt x="19050" y="4410710"/>
                    <a:pt x="20320" y="4406900"/>
                    <a:pt x="20320" y="44018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6" name="Freeform 26"/>
          <p:cNvSpPr/>
          <p:nvPr/>
        </p:nvSpPr>
        <p:spPr>
          <a:xfrm rot="-7790088">
            <a:off x="500535" y="6552877"/>
            <a:ext cx="6332063" cy="4881445"/>
          </a:xfrm>
          <a:custGeom>
            <a:avLst/>
            <a:gdLst/>
            <a:ahLst/>
            <a:cxnLst/>
            <a:rect l="l" t="t" r="r" b="b"/>
            <a:pathLst>
              <a:path w="6332063" h="4881445">
                <a:moveTo>
                  <a:pt x="0" y="0"/>
                </a:moveTo>
                <a:lnTo>
                  <a:pt x="6332063" y="0"/>
                </a:lnTo>
                <a:lnTo>
                  <a:pt x="6332063" y="4881445"/>
                </a:lnTo>
                <a:lnTo>
                  <a:pt x="0" y="48814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238808" y="6569156"/>
            <a:ext cx="7221237" cy="1299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89"/>
              </a:lnSpc>
            </a:pPr>
            <a:r>
              <a:rPr lang="en-US" sz="9330" dirty="0">
                <a:solidFill>
                  <a:srgbClr val="112838"/>
                </a:solidFill>
                <a:latin typeface="Lazydog"/>
              </a:rPr>
              <a:t>tom</a:t>
            </a:r>
          </a:p>
        </p:txBody>
      </p:sp>
      <p:pic>
        <p:nvPicPr>
          <p:cNvPr id="1026" name="Picture 2" descr="Cartoon Boy Vector Art, Icons, and Graphics for Free Download">
            <a:extLst>
              <a:ext uri="{FF2B5EF4-FFF2-40B4-BE49-F238E27FC236}">
                <a16:creationId xmlns="" xmlns:a16="http://schemas.microsoft.com/office/drawing/2014/main" id="{B3CB5310-79A1-7281-799B-074B2C257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60827"/>
            <a:ext cx="5015615" cy="476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ittle Boy Images - Free Download on Freepik">
            <a:extLst>
              <a:ext uri="{FF2B5EF4-FFF2-40B4-BE49-F238E27FC236}">
                <a16:creationId xmlns="" xmlns:a16="http://schemas.microsoft.com/office/drawing/2014/main" id="{CE71E1E5-E96B-C831-83D4-EAD122BC7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14082">
            <a:off x="9157613" y="2652863"/>
            <a:ext cx="5056404" cy="485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7">
            <a:extLst>
              <a:ext uri="{FF2B5EF4-FFF2-40B4-BE49-F238E27FC236}">
                <a16:creationId xmlns="" xmlns:a16="http://schemas.microsoft.com/office/drawing/2014/main" id="{B511CA4E-9C64-2A57-E269-DC1F42469AEA}"/>
              </a:ext>
            </a:extLst>
          </p:cNvPr>
          <p:cNvSpPr txBox="1"/>
          <p:nvPr/>
        </p:nvSpPr>
        <p:spPr>
          <a:xfrm rot="326374">
            <a:off x="7658930" y="7502251"/>
            <a:ext cx="7221237" cy="1299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89"/>
              </a:lnSpc>
            </a:pPr>
            <a:r>
              <a:rPr lang="en-US" sz="9330" dirty="0">
                <a:solidFill>
                  <a:srgbClr val="112838"/>
                </a:solidFill>
                <a:latin typeface="Lazydog"/>
              </a:rPr>
              <a:t>Nam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770006">
            <a:off x="12402970" y="-1293185"/>
            <a:ext cx="9712659" cy="9712659"/>
          </a:xfrm>
          <a:custGeom>
            <a:avLst/>
            <a:gdLst/>
            <a:ahLst/>
            <a:cxnLst/>
            <a:rect l="l" t="t" r="r" b="b"/>
            <a:pathLst>
              <a:path w="9712659" h="9712659">
                <a:moveTo>
                  <a:pt x="0" y="0"/>
                </a:moveTo>
                <a:lnTo>
                  <a:pt x="9712660" y="0"/>
                </a:lnTo>
                <a:lnTo>
                  <a:pt x="9712660" y="9712659"/>
                </a:lnTo>
                <a:lnTo>
                  <a:pt x="0" y="97126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-7790088">
            <a:off x="10190966" y="7677899"/>
            <a:ext cx="6332063" cy="4881445"/>
          </a:xfrm>
          <a:custGeom>
            <a:avLst/>
            <a:gdLst/>
            <a:ahLst/>
            <a:cxnLst/>
            <a:rect l="l" t="t" r="r" b="b"/>
            <a:pathLst>
              <a:path w="6332063" h="4881445">
                <a:moveTo>
                  <a:pt x="0" y="0"/>
                </a:moveTo>
                <a:lnTo>
                  <a:pt x="6332063" y="0"/>
                </a:lnTo>
                <a:lnTo>
                  <a:pt x="6332063" y="4881445"/>
                </a:lnTo>
                <a:lnTo>
                  <a:pt x="0" y="48814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-287034" y="111796"/>
            <a:ext cx="10210800" cy="1269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88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0" b="0" i="0" u="none" strike="noStrike" kern="1200" cap="none" spc="0" normalizeH="0" baseline="0" noProof="0" dirty="0">
                <a:ln>
                  <a:noFill/>
                </a:ln>
                <a:solidFill>
                  <a:srgbClr val="112838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Listen and</a:t>
            </a:r>
            <a:r>
              <a:rPr kumimoji="0" lang="en-US" sz="9330" b="0" i="0" u="none" strike="noStrike" kern="1200" cap="none" spc="0" normalizeH="0" noProof="0" dirty="0">
                <a:ln>
                  <a:noFill/>
                </a:ln>
                <a:solidFill>
                  <a:srgbClr val="112838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 read</a:t>
            </a:r>
            <a:endParaRPr kumimoji="0" lang="en-US" sz="9330" b="0" i="0" u="none" strike="noStrike" kern="1200" cap="none" spc="0" normalizeH="0" baseline="0" noProof="0" dirty="0">
              <a:ln>
                <a:noFill/>
              </a:ln>
              <a:solidFill>
                <a:srgbClr val="112838"/>
              </a:solidFill>
              <a:effectLst/>
              <a:uLnTx/>
              <a:uFillTx/>
              <a:latin typeface="Lazydog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CEDABB37-77A8-460D-D363-AB9DA4F28B12}"/>
              </a:ext>
            </a:extLst>
          </p:cNvPr>
          <p:cNvSpPr txBox="1"/>
          <p:nvPr/>
        </p:nvSpPr>
        <p:spPr>
          <a:xfrm>
            <a:off x="258794" y="1502446"/>
            <a:ext cx="18029205" cy="8535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﻿</a:t>
            </a: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Hello, Tom. How’re things?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Oh good. I like it here. The lifestyle is interesting and different from that in my country.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Really?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Sure. Students here call their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teachers by their title “teacher”, not by their names.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Right. How do you greet your teachers?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We usually say “Hello” or “Good morning” then </a:t>
            </a:r>
            <a:r>
              <a:rPr lang="en-US" sz="3200" dirty="0" err="1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Mr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, </a:t>
            </a:r>
            <a:r>
              <a:rPr lang="en-US" sz="3200" dirty="0" err="1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Mrs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, or Miss and their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surnames, for example “Good morning, </a:t>
            </a:r>
            <a:r>
              <a:rPr lang="en-US" sz="3200" dirty="0" err="1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Mr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 Smith.”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A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re there other differences?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People buy and sell a lot of street food here. In my country people usually buy food in a store or a restaurant.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Y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eah. Buying street food is a</a:t>
            </a:r>
            <a:r>
              <a:rPr lang="en-US" sz="3200" dirty="0">
                <a:solidFill>
                  <a:srgbClr val="242021"/>
                </a:solidFill>
                <a:latin typeface="Rubik" panose="020B0604020202020204" charset="-79"/>
                <a:cs typeface="Rubik" panose="020B0604020202020204" charset="-79"/>
              </a:rPr>
              <a:t> </a:t>
            </a:r>
            <a:r>
              <a:rPr lang="en-US" sz="3200" dirty="0">
                <a:solidFill>
                  <a:srgbClr val="24202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common practice in my city.</a:t>
            </a:r>
          </a:p>
          <a:p>
            <a:pPr>
              <a:spcAft>
                <a:spcPts val="400"/>
              </a:spcAft>
            </a:pPr>
            <a:r>
              <a:rPr lang="en-US" sz="3200" dirty="0">
                <a:latin typeface="Rubik" panose="020B0604020202020204" charset="-79"/>
                <a:cs typeface="Rubik" panose="020B0604020202020204" charset="-79"/>
              </a:rPr>
              <a:t>﻿</a:t>
            </a:r>
            <a:r>
              <a:rPr lang="en-US" sz="3200" b="1" dirty="0"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latin typeface="Rubik" panose="020B0604020202020204" charset="-79"/>
                <a:cs typeface="Rubik" panose="020B0604020202020204" charset="-79"/>
              </a:rPr>
              <a:t>And I’ve noticed that many people have breakfast on the street too! In my country, we typically have a light breakfast at home.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latin typeface="Rubik" panose="020B0604020202020204" charset="-79"/>
                <a:cs typeface="Rubik" panose="020B0604020202020204" charset="-79"/>
              </a:rPr>
              <a:t>Nam: </a:t>
            </a:r>
            <a:r>
              <a:rPr lang="en-US" sz="3200" dirty="0">
                <a:latin typeface="Rubik" panose="020B0604020202020204" charset="-79"/>
                <a:cs typeface="Rubik" panose="020B0604020202020204" charset="-79"/>
              </a:rPr>
              <a:t>I see. But here many adults are in the habit of having breakfast outside of their homes. If they’re not in a hurry, they’ll even have a leisurely coffee there.</a:t>
            </a:r>
          </a:p>
          <a:p>
            <a:pPr>
              <a:spcAft>
                <a:spcPts val="400"/>
              </a:spcAft>
            </a:pPr>
            <a:r>
              <a:rPr lang="en-US" sz="3200" b="1" dirty="0">
                <a:latin typeface="Rubik" panose="020B0604020202020204" charset="-79"/>
                <a:cs typeface="Rubik" panose="020B0604020202020204" charset="-79"/>
              </a:rPr>
              <a:t>Tom: </a:t>
            </a:r>
            <a:r>
              <a:rPr lang="en-US" sz="3200" dirty="0">
                <a:latin typeface="Rubik" panose="020B0604020202020204" charset="-79"/>
                <a:cs typeface="Rubik" panose="020B0604020202020204" charset="-79"/>
              </a:rPr>
              <a:t>That’s fascinating!</a:t>
            </a:r>
          </a:p>
        </p:txBody>
      </p:sp>
      <p:pic>
        <p:nvPicPr>
          <p:cNvPr id="30" name="Track 32">
            <a:hlinkClick r:id="" action="ppaction://media"/>
            <a:extLst>
              <a:ext uri="{FF2B5EF4-FFF2-40B4-BE49-F238E27FC236}">
                <a16:creationId xmlns="" xmlns:a16="http://schemas.microsoft.com/office/drawing/2014/main" id="{DB23C69D-435D-FBBC-06DF-D334C788C41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0668000" y="746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8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552577" y="7710399"/>
            <a:ext cx="14591553" cy="6667884"/>
            <a:chOff x="0" y="0"/>
            <a:chExt cx="2273988" cy="1039141"/>
          </a:xfrm>
        </p:grpSpPr>
        <p:sp>
          <p:nvSpPr>
            <p:cNvPr id="3" name="Freeform 3"/>
            <p:cNvSpPr/>
            <p:nvPr/>
          </p:nvSpPr>
          <p:spPr>
            <a:xfrm>
              <a:off x="619742" y="0"/>
              <a:ext cx="1034504" cy="1039141"/>
            </a:xfrm>
            <a:custGeom>
              <a:avLst/>
              <a:gdLst/>
              <a:ahLst/>
              <a:cxnLst/>
              <a:rect l="l" t="t" r="r" b="b"/>
              <a:pathLst>
                <a:path w="1034504" h="1039141">
                  <a:moveTo>
                    <a:pt x="517252" y="0"/>
                  </a:moveTo>
                  <a:cubicBezTo>
                    <a:pt x="803296" y="1279"/>
                    <a:pt x="1034504" y="233524"/>
                    <a:pt x="1034504" y="519571"/>
                  </a:cubicBezTo>
                  <a:cubicBezTo>
                    <a:pt x="1034504" y="805617"/>
                    <a:pt x="803296" y="1037862"/>
                    <a:pt x="517252" y="1039141"/>
                  </a:cubicBezTo>
                  <a:cubicBezTo>
                    <a:pt x="231208" y="1037862"/>
                    <a:pt x="0" y="805617"/>
                    <a:pt x="0" y="519571"/>
                  </a:cubicBezTo>
                  <a:cubicBezTo>
                    <a:pt x="0" y="233524"/>
                    <a:pt x="231208" y="1279"/>
                    <a:pt x="517252" y="0"/>
                  </a:cubicBezTo>
                  <a:close/>
                </a:path>
              </a:pathLst>
            </a:custGeom>
            <a:solidFill>
              <a:srgbClr val="74A8C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4551845" y="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121426" y="68317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1"/>
                </a:lnTo>
                <a:lnTo>
                  <a:pt x="0" y="19517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997F8BF-CC52-ECA4-0BB5-6297815DAECC}"/>
              </a:ext>
            </a:extLst>
          </p:cNvPr>
          <p:cNvSpPr txBox="1"/>
          <p:nvPr/>
        </p:nvSpPr>
        <p:spPr>
          <a:xfrm>
            <a:off x="190500" y="92271"/>
            <a:ext cx="17068800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Rubik Semi-Bold" panose="020B0604020202020204" charset="-79"/>
                <a:cs typeface="Rubik Semi-Bold" panose="020B0604020202020204" charset="-79"/>
              </a:rPr>
              <a:t>﻿2. Read the conversation again and complete the table.</a:t>
            </a:r>
          </a:p>
        </p:txBody>
      </p:sp>
      <p:graphicFrame>
        <p:nvGraphicFramePr>
          <p:cNvPr id="12" name="Table 2">
            <a:extLst>
              <a:ext uri="{FF2B5EF4-FFF2-40B4-BE49-F238E27FC236}">
                <a16:creationId xmlns="" xmlns:a16="http://schemas.microsoft.com/office/drawing/2014/main" id="{B20C95C4-E1B6-F9E3-2F59-DF0BF2CFB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0169244"/>
              </p:ext>
            </p:extLst>
          </p:nvPr>
        </p:nvGraphicFramePr>
        <p:xfrm>
          <a:off x="2873992" y="1934538"/>
          <a:ext cx="13352058" cy="59820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76029">
                  <a:extLst>
                    <a:ext uri="{9D8B030D-6E8A-4147-A177-3AD203B41FA5}">
                      <a16:colId xmlns="" xmlns:a16="http://schemas.microsoft.com/office/drawing/2014/main" val="3125397952"/>
                    </a:ext>
                  </a:extLst>
                </a:gridCol>
                <a:gridCol w="6676029">
                  <a:extLst>
                    <a:ext uri="{9D8B030D-6E8A-4147-A177-3AD203B41FA5}">
                      <a16:colId xmlns="" xmlns:a16="http://schemas.microsoft.com/office/drawing/2014/main" val="4094159785"/>
                    </a:ext>
                  </a:extLst>
                </a:gridCol>
              </a:tblGrid>
              <a:tr h="709053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Nam’s country</a:t>
                      </a:r>
                      <a:endParaRPr lang="x-none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﻿In Tom’s country</a:t>
                      </a:r>
                      <a:endParaRPr lang="x-none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0751487"/>
                  </a:ext>
                </a:extLst>
              </a:tr>
              <a:tr h="341116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greet teachers by their title.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en-US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(2) ______________.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buy and sell food on the roadside.</a:t>
                      </a:r>
                      <a:endParaRPr lang="x-none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﻿– Students refer to their teachers as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</a:t>
                      </a:r>
                      <a:r>
                        <a:rPr lang="en-US" sz="4000" dirty="0" err="1">
                          <a:latin typeface="Rubik" panose="020B0604020202020204" charset="-79"/>
                          <a:cs typeface="Rubik" panose="020B0604020202020204" charset="-79"/>
                        </a:rPr>
                        <a:t>Mrs</a:t>
                      </a: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, or Miss and their teachers’ </a:t>
                      </a:r>
                      <a:b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</a:b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(1) ___________.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eat breakfast at home.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4000" dirty="0">
                          <a:latin typeface="Rubik" panose="020B0604020202020204" charset="-79"/>
                          <a:cs typeface="Rubik" panose="020B0604020202020204" charset="-79"/>
                        </a:rPr>
                        <a:t>– People often buy food in a (3) ____________.</a:t>
                      </a:r>
                      <a:endParaRPr lang="x-none" sz="4000" dirty="0">
                        <a:latin typeface="Rubik" panose="020B0604020202020204" charset="-79"/>
                        <a:cs typeface="Rubik" panose="020B0604020202020204" charset="-79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3428060"/>
                  </a:ext>
                </a:extLst>
              </a:tr>
            </a:tbl>
          </a:graphicData>
        </a:graphic>
      </p:graphicFrame>
      <p:sp>
        <p:nvSpPr>
          <p:cNvPr id="13" name="Hình chữ nhật: Góc Tròn 22">
            <a:extLst>
              <a:ext uri="{FF2B5EF4-FFF2-40B4-BE49-F238E27FC236}">
                <a16:creationId xmlns="" xmlns:a16="http://schemas.microsoft.com/office/drawing/2014/main" id="{A0415EB9-99D9-F6AF-4DC3-B0E1F358775A}"/>
              </a:ext>
            </a:extLst>
          </p:cNvPr>
          <p:cNvSpPr/>
          <p:nvPr/>
        </p:nvSpPr>
        <p:spPr>
          <a:xfrm>
            <a:off x="10034567" y="4547358"/>
            <a:ext cx="4337234" cy="337089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Rubik" panose="020B0604020202020204" charset="-79"/>
                <a:cs typeface="Rubik" panose="020B0604020202020204" charset="-79"/>
              </a:rPr>
              <a:t>surnames</a:t>
            </a:r>
            <a:endParaRPr lang="vi-VN" sz="4000" b="1" dirty="0">
              <a:solidFill>
                <a:srgbClr val="FF0000"/>
              </a:solidFill>
              <a:cs typeface="Rubik" panose="020B0604020202020204" charset="-79"/>
            </a:endParaRPr>
          </a:p>
        </p:txBody>
      </p:sp>
      <p:sp>
        <p:nvSpPr>
          <p:cNvPr id="14" name="Hình chữ nhật: Góc Tròn 22">
            <a:extLst>
              <a:ext uri="{FF2B5EF4-FFF2-40B4-BE49-F238E27FC236}">
                <a16:creationId xmlns="" xmlns:a16="http://schemas.microsoft.com/office/drawing/2014/main" id="{916E34D4-4B4F-A1E8-D0AE-DAAAC5DFD99B}"/>
              </a:ext>
            </a:extLst>
          </p:cNvPr>
          <p:cNvSpPr/>
          <p:nvPr/>
        </p:nvSpPr>
        <p:spPr>
          <a:xfrm>
            <a:off x="3879052" y="5966199"/>
            <a:ext cx="4366420" cy="461665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Rubik" panose="020B0604020202020204" charset="-79"/>
                <a:cs typeface="Rubik" panose="020B0604020202020204" charset="-79"/>
              </a:rPr>
              <a:t>on the street</a:t>
            </a:r>
            <a:endParaRPr lang="vi-VN" sz="4000" b="1" dirty="0">
              <a:solidFill>
                <a:srgbClr val="FF0000"/>
              </a:solidFill>
              <a:cs typeface="Rubik" panose="020B0604020202020204" charset="-79"/>
            </a:endParaRPr>
          </a:p>
        </p:txBody>
      </p:sp>
      <p:sp>
        <p:nvSpPr>
          <p:cNvPr id="15" name="Hình chữ nhật: Góc Tròn 22">
            <a:extLst>
              <a:ext uri="{FF2B5EF4-FFF2-40B4-BE49-F238E27FC236}">
                <a16:creationId xmlns="" xmlns:a16="http://schemas.microsoft.com/office/drawing/2014/main" id="{23C617D6-2AC0-ECAF-0877-5DAA55207AC0}"/>
              </a:ext>
            </a:extLst>
          </p:cNvPr>
          <p:cNvSpPr/>
          <p:nvPr/>
        </p:nvSpPr>
        <p:spPr>
          <a:xfrm>
            <a:off x="10210800" y="7154080"/>
            <a:ext cx="5789914" cy="3929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Rubik" panose="020B0604020202020204" charset="-79"/>
                <a:cs typeface="Rubik" panose="020B0604020202020204" charset="-79"/>
              </a:rPr>
              <a:t>store / restaurant</a:t>
            </a:r>
            <a:endParaRPr lang="vi-VN" sz="4000" b="1" dirty="0">
              <a:solidFill>
                <a:srgbClr val="FF0000"/>
              </a:solidFill>
              <a:cs typeface="Rubik" panose="020B0604020202020204" charset="-79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478913" y="7905996"/>
            <a:ext cx="6224529" cy="2591167"/>
          </a:xfrm>
          <a:custGeom>
            <a:avLst/>
            <a:gdLst/>
            <a:ahLst/>
            <a:cxnLst/>
            <a:rect l="l" t="t" r="r" b="b"/>
            <a:pathLst>
              <a:path w="10796529" h="5182334">
                <a:moveTo>
                  <a:pt x="0" y="0"/>
                </a:moveTo>
                <a:lnTo>
                  <a:pt x="10796530" y="0"/>
                </a:lnTo>
                <a:lnTo>
                  <a:pt x="10796530" y="5182334"/>
                </a:lnTo>
                <a:lnTo>
                  <a:pt x="0" y="51823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357618" y="296041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1152166" y="3515471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260" y="510030"/>
            <a:ext cx="17335479" cy="9266939"/>
            <a:chOff x="0" y="0"/>
            <a:chExt cx="4565723" cy="24406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65723" cy="2440675"/>
            </a:xfrm>
            <a:custGeom>
              <a:avLst/>
              <a:gdLst/>
              <a:ahLst/>
              <a:cxnLst/>
              <a:rect l="l" t="t" r="r" b="b"/>
              <a:pathLst>
                <a:path w="4565723" h="2440675">
                  <a:moveTo>
                    <a:pt x="24116" y="0"/>
                  </a:moveTo>
                  <a:lnTo>
                    <a:pt x="4541607" y="0"/>
                  </a:lnTo>
                  <a:cubicBezTo>
                    <a:pt x="4554926" y="0"/>
                    <a:pt x="4565723" y="10797"/>
                    <a:pt x="4565723" y="24116"/>
                  </a:cubicBezTo>
                  <a:lnTo>
                    <a:pt x="4565723" y="2416559"/>
                  </a:lnTo>
                  <a:cubicBezTo>
                    <a:pt x="4565723" y="2429878"/>
                    <a:pt x="4554926" y="2440675"/>
                    <a:pt x="4541607" y="2440675"/>
                  </a:cubicBezTo>
                  <a:lnTo>
                    <a:pt x="24116" y="2440675"/>
                  </a:lnTo>
                  <a:cubicBezTo>
                    <a:pt x="10797" y="2440675"/>
                    <a:pt x="0" y="2429878"/>
                    <a:pt x="0" y="2416559"/>
                  </a:cubicBezTo>
                  <a:lnTo>
                    <a:pt x="0" y="24116"/>
                  </a:lnTo>
                  <a:cubicBezTo>
                    <a:pt x="0" y="10797"/>
                    <a:pt x="10797" y="0"/>
                    <a:pt x="2411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>
              <a:solidFill>
                <a:srgbClr val="D38D29"/>
              </a:solidFill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2898729" y="-176801"/>
            <a:ext cx="5629251" cy="2599942"/>
          </a:xfrm>
          <a:custGeom>
            <a:avLst/>
            <a:gdLst/>
            <a:ahLst/>
            <a:cxnLst/>
            <a:rect l="l" t="t" r="r" b="b"/>
            <a:pathLst>
              <a:path w="7068408" h="3534204">
                <a:moveTo>
                  <a:pt x="0" y="0"/>
                </a:moveTo>
                <a:lnTo>
                  <a:pt x="7068408" y="0"/>
                </a:lnTo>
                <a:lnTo>
                  <a:pt x="7068408" y="3534204"/>
                </a:lnTo>
                <a:lnTo>
                  <a:pt x="0" y="35342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20530269">
            <a:off x="7560131" y="8115575"/>
            <a:ext cx="4156956" cy="2336992"/>
          </a:xfrm>
          <a:custGeom>
            <a:avLst/>
            <a:gdLst/>
            <a:ahLst/>
            <a:cxnLst/>
            <a:rect l="l" t="t" r="r" b="b"/>
            <a:pathLst>
              <a:path w="5331199" h="3421661">
                <a:moveTo>
                  <a:pt x="0" y="0"/>
                </a:moveTo>
                <a:lnTo>
                  <a:pt x="5331199" y="0"/>
                </a:lnTo>
                <a:lnTo>
                  <a:pt x="5331199" y="3421661"/>
                </a:lnTo>
                <a:lnTo>
                  <a:pt x="0" y="34216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7790088">
            <a:off x="13419554" y="7898789"/>
            <a:ext cx="6858727" cy="5287455"/>
          </a:xfrm>
          <a:custGeom>
            <a:avLst/>
            <a:gdLst/>
            <a:ahLst/>
            <a:cxnLst/>
            <a:rect l="l" t="t" r="r" b="b"/>
            <a:pathLst>
              <a:path w="6858727" h="5287455">
                <a:moveTo>
                  <a:pt x="0" y="0"/>
                </a:moveTo>
                <a:lnTo>
                  <a:pt x="6858727" y="0"/>
                </a:lnTo>
                <a:lnTo>
                  <a:pt x="6858727" y="5287456"/>
                </a:lnTo>
                <a:lnTo>
                  <a:pt x="0" y="52874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2226E55-07E4-CD1C-F03B-22B0572DD178}"/>
              </a:ext>
            </a:extLst>
          </p:cNvPr>
          <p:cNvSpPr txBox="1"/>
          <p:nvPr/>
        </p:nvSpPr>
        <p:spPr>
          <a:xfrm>
            <a:off x="667964" y="630099"/>
            <a:ext cx="1417315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Rubik Semi-Bold" panose="020B0604020202020204" charset="-79"/>
                <a:cs typeface="Rubik Semi-Bold" panose="020B0604020202020204" charset="-79"/>
              </a:rPr>
              <a:t>3. Complete the sentences with the words and phrases from the box.</a:t>
            </a:r>
          </a:p>
        </p:txBody>
      </p:sp>
      <p:sp>
        <p:nvSpPr>
          <p:cNvPr id="19" name="Hộp Văn bản 5">
            <a:extLst>
              <a:ext uri="{FF2B5EF4-FFF2-40B4-BE49-F238E27FC236}">
                <a16:creationId xmlns="" xmlns:a16="http://schemas.microsoft.com/office/drawing/2014/main" id="{41BA8D76-D76E-3D29-94AB-AD39346F347A}"/>
              </a:ext>
            </a:extLst>
          </p:cNvPr>
          <p:cNvSpPr txBox="1"/>
          <p:nvPr/>
        </p:nvSpPr>
        <p:spPr>
          <a:xfrm>
            <a:off x="1208570" y="3165704"/>
            <a:ext cx="161544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﻿1.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A balanced diet and exercise are important for a healthy ___________.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2.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Handshaking, bowing, and hugging are some of the ways in which people _________ one another.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3.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Waiters and waitresses ________ food in restaurants.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4.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Going out for breakfast has become a common _________ in this city.</a:t>
            </a:r>
          </a:p>
          <a:p>
            <a:r>
              <a:rPr lang="en-US" sz="4000" b="1" dirty="0">
                <a:solidFill>
                  <a:srgbClr val="E0702A"/>
                </a:solidFill>
                <a:latin typeface="Rubik" panose="020B0604020202020204" charset="-79"/>
                <a:cs typeface="Rubik" panose="020B0604020202020204" charset="-79"/>
              </a:rPr>
              <a:t>5. </a:t>
            </a:r>
            <a:r>
              <a:rPr lang="en-US" sz="4000" dirty="0">
                <a:latin typeface="Rubik" panose="020B0604020202020204" charset="-79"/>
                <a:cs typeface="Rubik" panose="020B0604020202020204" charset="-79"/>
              </a:rPr>
              <a:t>My mum is _______________ keeping everything in the kitchen bright and clean.</a:t>
            </a:r>
            <a:endParaRPr lang="vi-VN" sz="4000" dirty="0">
              <a:cs typeface="Rubik" panose="020B0604020202020204" charset="-79"/>
            </a:endParaRPr>
          </a:p>
        </p:txBody>
      </p:sp>
      <p:sp>
        <p:nvSpPr>
          <p:cNvPr id="20" name="Hình chữ nhật: Góc Tròn 6">
            <a:extLst>
              <a:ext uri="{FF2B5EF4-FFF2-40B4-BE49-F238E27FC236}">
                <a16:creationId xmlns="" xmlns:a16="http://schemas.microsoft.com/office/drawing/2014/main" id="{5781BC08-F2D1-B110-F8FF-52ACD3B51086}"/>
              </a:ext>
            </a:extLst>
          </p:cNvPr>
          <p:cNvSpPr/>
          <p:nvPr/>
        </p:nvSpPr>
        <p:spPr>
          <a:xfrm>
            <a:off x="1033238" y="2292913"/>
            <a:ext cx="1960717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greet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1" name="Hình chữ nhật: Góc Tròn 20">
            <a:extLst>
              <a:ext uri="{FF2B5EF4-FFF2-40B4-BE49-F238E27FC236}">
                <a16:creationId xmlns="" xmlns:a16="http://schemas.microsoft.com/office/drawing/2014/main" id="{F5A2D6D7-4003-AE97-32AB-9155E22448B5}"/>
              </a:ext>
            </a:extLst>
          </p:cNvPr>
          <p:cNvSpPr/>
          <p:nvPr/>
        </p:nvSpPr>
        <p:spPr>
          <a:xfrm>
            <a:off x="3417996" y="2319635"/>
            <a:ext cx="2343705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practice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="" xmlns:a16="http://schemas.microsoft.com/office/drawing/2014/main" id="{14A83267-7618-92C9-B726-DF7E3437427F}"/>
              </a:ext>
            </a:extLst>
          </p:cNvPr>
          <p:cNvSpPr/>
          <p:nvPr/>
        </p:nvSpPr>
        <p:spPr>
          <a:xfrm>
            <a:off x="6130044" y="2319635"/>
            <a:ext cx="2432569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lifestyle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="" xmlns:a16="http://schemas.microsoft.com/office/drawing/2014/main" id="{99502E80-4CC8-96F2-F12B-2F00121D3AB7}"/>
              </a:ext>
            </a:extLst>
          </p:cNvPr>
          <p:cNvSpPr/>
          <p:nvPr/>
        </p:nvSpPr>
        <p:spPr>
          <a:xfrm>
            <a:off x="8892857" y="2319635"/>
            <a:ext cx="1645116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serve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4" name="Hình chữ nhật: Góc Tròn 23">
            <a:extLst>
              <a:ext uri="{FF2B5EF4-FFF2-40B4-BE49-F238E27FC236}">
                <a16:creationId xmlns="" xmlns:a16="http://schemas.microsoft.com/office/drawing/2014/main" id="{43D03DB4-9A30-7FEA-E546-5C35E59BAF05}"/>
              </a:ext>
            </a:extLst>
          </p:cNvPr>
          <p:cNvSpPr/>
          <p:nvPr/>
        </p:nvSpPr>
        <p:spPr>
          <a:xfrm>
            <a:off x="10872983" y="2319635"/>
            <a:ext cx="4051492" cy="461665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in the habit of</a:t>
            </a:r>
            <a:endParaRPr lang="vi-VN" sz="40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7 4.93827E-7 L -0.21476 0.140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38" y="70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95062E-6 L 0.22509 0.269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1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1728 L -0.04497 0.322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2" y="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-0.00432 L 0.54905 0.378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09" y="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 4.93827E-7 L -0.30599 0.496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75" y="248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260" y="510030"/>
            <a:ext cx="17335479" cy="9266939"/>
            <a:chOff x="0" y="0"/>
            <a:chExt cx="4565723" cy="24406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65723" cy="2440675"/>
            </a:xfrm>
            <a:custGeom>
              <a:avLst/>
              <a:gdLst/>
              <a:ahLst/>
              <a:cxnLst/>
              <a:rect l="l" t="t" r="r" b="b"/>
              <a:pathLst>
                <a:path w="4565723" h="2440675">
                  <a:moveTo>
                    <a:pt x="24116" y="0"/>
                  </a:moveTo>
                  <a:lnTo>
                    <a:pt x="4541607" y="0"/>
                  </a:lnTo>
                  <a:cubicBezTo>
                    <a:pt x="4554926" y="0"/>
                    <a:pt x="4565723" y="10797"/>
                    <a:pt x="4565723" y="24116"/>
                  </a:cubicBezTo>
                  <a:lnTo>
                    <a:pt x="4565723" y="2416559"/>
                  </a:lnTo>
                  <a:cubicBezTo>
                    <a:pt x="4565723" y="2429878"/>
                    <a:pt x="4554926" y="2440675"/>
                    <a:pt x="4541607" y="2440675"/>
                  </a:cubicBezTo>
                  <a:lnTo>
                    <a:pt x="24116" y="2440675"/>
                  </a:lnTo>
                  <a:cubicBezTo>
                    <a:pt x="10797" y="2440675"/>
                    <a:pt x="0" y="2429878"/>
                    <a:pt x="0" y="2416559"/>
                  </a:cubicBezTo>
                  <a:lnTo>
                    <a:pt x="0" y="24116"/>
                  </a:lnTo>
                  <a:cubicBezTo>
                    <a:pt x="0" y="10797"/>
                    <a:pt x="10797" y="0"/>
                    <a:pt x="2411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>
              <a:solidFill>
                <a:srgbClr val="D38D29"/>
              </a:solidFill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 rot="21256912">
            <a:off x="1221871" y="7364935"/>
            <a:ext cx="5220196" cy="2670668"/>
          </a:xfrm>
          <a:custGeom>
            <a:avLst/>
            <a:gdLst/>
            <a:ahLst/>
            <a:cxnLst/>
            <a:rect l="l" t="t" r="r" b="b"/>
            <a:pathLst>
              <a:path w="5984457" h="3427461">
                <a:moveTo>
                  <a:pt x="0" y="0"/>
                </a:moveTo>
                <a:lnTo>
                  <a:pt x="5984456" y="0"/>
                </a:lnTo>
                <a:lnTo>
                  <a:pt x="5984456" y="3427461"/>
                </a:lnTo>
                <a:lnTo>
                  <a:pt x="0" y="34274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8917232-77A9-9BCE-05C9-B524BFE9D073}"/>
              </a:ext>
            </a:extLst>
          </p:cNvPr>
          <p:cNvSpPr txBox="1"/>
          <p:nvPr/>
        </p:nvSpPr>
        <p:spPr>
          <a:xfrm>
            <a:off x="476260" y="602114"/>
            <a:ext cx="1733547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Rubik Semi-Bold" panose="020B0604020202020204" charset="-79"/>
                <a:cs typeface="Rubik Semi-Bold" panose="020B0604020202020204" charset="-79"/>
              </a:rPr>
              <a:t>﻿4. Label each picture with a word or phrase from the box.</a:t>
            </a:r>
          </a:p>
        </p:txBody>
      </p:sp>
      <p:sp>
        <p:nvSpPr>
          <p:cNvPr id="20" name="Hình chữ nhật: Góc Tròn 1">
            <a:extLst>
              <a:ext uri="{FF2B5EF4-FFF2-40B4-BE49-F238E27FC236}">
                <a16:creationId xmlns="" xmlns:a16="http://schemas.microsoft.com/office/drawing/2014/main" id="{8E01BCDA-D909-22B7-5D41-94812FF9EC5C}"/>
              </a:ext>
            </a:extLst>
          </p:cNvPr>
          <p:cNvSpPr/>
          <p:nvPr/>
        </p:nvSpPr>
        <p:spPr>
          <a:xfrm>
            <a:off x="1074800" y="2058780"/>
            <a:ext cx="2876524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greeting</a:t>
            </a:r>
            <a:endParaRPr lang="vi-VN" sz="48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1" name="Hình chữ nhật: Góc Tròn 2">
            <a:extLst>
              <a:ext uri="{FF2B5EF4-FFF2-40B4-BE49-F238E27FC236}">
                <a16:creationId xmlns="" xmlns:a16="http://schemas.microsoft.com/office/drawing/2014/main" id="{FC7588F0-4603-B750-4835-8CAC54B57B40}"/>
              </a:ext>
            </a:extLst>
          </p:cNvPr>
          <p:cNvSpPr/>
          <p:nvPr/>
        </p:nvSpPr>
        <p:spPr>
          <a:xfrm>
            <a:off x="1074800" y="3070207"/>
            <a:ext cx="4589949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online learning</a:t>
            </a:r>
            <a:endParaRPr lang="vi-VN" sz="48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2" name="Hình chữ nhật: Góc Tròn 5">
            <a:extLst>
              <a:ext uri="{FF2B5EF4-FFF2-40B4-BE49-F238E27FC236}">
                <a16:creationId xmlns="" xmlns:a16="http://schemas.microsoft.com/office/drawing/2014/main" id="{F30E8262-ED9D-93D4-B3CA-A0662DD01CA8}"/>
              </a:ext>
            </a:extLst>
          </p:cNvPr>
          <p:cNvSpPr/>
          <p:nvPr/>
        </p:nvSpPr>
        <p:spPr>
          <a:xfrm>
            <a:off x="1074800" y="4081634"/>
            <a:ext cx="2036039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pizza</a:t>
            </a:r>
            <a:endParaRPr lang="vi-VN" sz="48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3" name="Hình chữ nhật: Góc Tròn 6">
            <a:extLst>
              <a:ext uri="{FF2B5EF4-FFF2-40B4-BE49-F238E27FC236}">
                <a16:creationId xmlns="" xmlns:a16="http://schemas.microsoft.com/office/drawing/2014/main" id="{B90915C0-0918-C6D5-4F92-22DF4014A0D1}"/>
              </a:ext>
            </a:extLst>
          </p:cNvPr>
          <p:cNvSpPr/>
          <p:nvPr/>
        </p:nvSpPr>
        <p:spPr>
          <a:xfrm>
            <a:off x="1074800" y="5091597"/>
            <a:ext cx="3700513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street food</a:t>
            </a:r>
            <a:endParaRPr lang="vi-VN" sz="48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sp>
        <p:nvSpPr>
          <p:cNvPr id="24" name="Hình chữ nhật: Góc Tròn 7">
            <a:extLst>
              <a:ext uri="{FF2B5EF4-FFF2-40B4-BE49-F238E27FC236}">
                <a16:creationId xmlns="" xmlns:a16="http://schemas.microsoft.com/office/drawing/2014/main" id="{27DC72A4-D29D-928D-51CA-608BE8984235}"/>
              </a:ext>
            </a:extLst>
          </p:cNvPr>
          <p:cNvSpPr/>
          <p:nvPr/>
        </p:nvSpPr>
        <p:spPr>
          <a:xfrm>
            <a:off x="1074800" y="6101560"/>
            <a:ext cx="5430431" cy="830997"/>
          </a:xfrm>
          <a:prstGeom prst="roundRect">
            <a:avLst/>
          </a:prstGeom>
          <a:noFill/>
          <a:ln w="28575"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>
                <a:solidFill>
                  <a:srgbClr val="EF4B66"/>
                </a:solidFill>
                <a:latin typeface="Rubik" panose="020B0604020202020204" charset="-79"/>
                <a:cs typeface="Rubik" panose="020B0604020202020204" charset="-79"/>
              </a:rPr>
              <a:t>food in restaurant</a:t>
            </a:r>
            <a:endParaRPr lang="vi-VN" sz="4800" dirty="0">
              <a:solidFill>
                <a:srgbClr val="EF4B66"/>
              </a:solidFill>
              <a:cs typeface="Rubik" panose="020B0604020202020204" charset="-79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0DE78F78-7B41-73E2-F575-C336735212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7231" y="1594325"/>
            <a:ext cx="10924062" cy="29574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26275D2C-C306-216B-FD84-23FD9AB82E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678" y="5703934"/>
            <a:ext cx="9187795" cy="324064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4FABFED6-7823-AE27-8929-A5619071B9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0489" y="1635234"/>
            <a:ext cx="644459" cy="7089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694E4CAF-6C1F-965E-D968-A2D7FF7F08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4947" y="1638300"/>
            <a:ext cx="732785" cy="73278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8140B58E-8514-2220-D17D-5FC5C560CC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47731" y="1646457"/>
            <a:ext cx="737341" cy="7246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0DDD765A-4767-CD66-687E-BC68A645F60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1501"/>
          <a:stretch/>
        </p:blipFill>
        <p:spPr>
          <a:xfrm>
            <a:off x="7174948" y="5703934"/>
            <a:ext cx="848803" cy="73007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202543FA-B94A-E901-92E4-3860BB39DFE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15086"/>
          <a:stretch/>
        </p:blipFill>
        <p:spPr>
          <a:xfrm>
            <a:off x="11864165" y="5636653"/>
            <a:ext cx="695057" cy="712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16667E-6 4.93827E-7 L 0.27882 -0.04414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41" y="-2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86111E-6 2.34568E-6 L 0.47952 -0.14229 " pathEditMode="relative" rAng="0" ptsTypes="AA">
                                      <p:cBhvr>
                                        <p:cTn id="10" dur="1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76" y="-7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-1.35802E-6 L 0.80642 0.05401 " pathEditMode="relative" rAng="0" ptsTypes="AA">
                                      <p:cBhvr>
                                        <p:cTn id="14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21" y="27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503 -4.5679E-6 L 0.33056 0.57608 " pathEditMode="relative" rAng="0" ptsTypes="AA">
                                      <p:cBhvr>
                                        <p:cTn id="18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0" y="2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19444E-6 -2.09877E-6 L 0.64176 0.6669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83" y="333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>
              <a:hlinkClick r:id="rId6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7"/>
              <a:stretch>
                <a:fillRect l="-24665" r="-2466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 cstate="print"/>
              <a:stretch>
                <a:fillRect l="-24665" r="-24665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 cstate="print"/>
              <a:stretch>
                <a:fillRect l="-24572" r="-2457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C00000"/>
                </a:solidFill>
                <a:latin typeface="Cooper Black" panose="0208090404030B020404" pitchFamily="18" charset="0"/>
                <a:cs typeface="Rubik Semi-Bold" panose="020B0604020202020204" charset="-79"/>
              </a:rPr>
              <a:t>Travelling with me </a:t>
            </a:r>
            <a:endParaRPr lang="en-US" sz="8800" b="1" dirty="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Cooper Black" panose="0208090404030B020404" pitchFamily="18" charset="0"/>
              <a:cs typeface="Rubik Semi-Bold" panose="020B0604020202020204" charset="-79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="" xmlns:a16="http://schemas.microsoft.com/office/drawing/2014/main" id="{5D48A45F-8A44-2CE4-64F1-E5D554188927}"/>
              </a:ext>
            </a:extLst>
          </p:cNvPr>
          <p:cNvSpPr/>
          <p:nvPr/>
        </p:nvSpPr>
        <p:spPr>
          <a:xfrm>
            <a:off x="-3403172" y="4945747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742379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25938 -0.0121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-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056442" y="-1242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4"/>
              <a:stretch>
                <a:fillRect l="-24665" r="-24665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F22E0270-72A2-FB63-3EE0-7E99AD00AD6B}"/>
              </a:ext>
            </a:extLst>
          </p:cNvPr>
          <p:cNvSpPr txBox="1"/>
          <p:nvPr/>
        </p:nvSpPr>
        <p:spPr>
          <a:xfrm>
            <a:off x="4371209" y="2287396"/>
            <a:ext cx="13230991" cy="618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1.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Which is probably the most common way of greeting around the world?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Shaking hands.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Sticking out one’s tongue.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88374389-3668-84BF-89C9-BEB9CF6D2FED}"/>
              </a:ext>
            </a:extLst>
          </p:cNvPr>
          <p:cNvSpPr/>
          <p:nvPr/>
        </p:nvSpPr>
        <p:spPr>
          <a:xfrm>
            <a:off x="5257800" y="5051825"/>
            <a:ext cx="914400" cy="8902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="" xmlns:a16="http://schemas.microsoft.com/office/drawing/2014/main" id="{619D7791-F087-11EC-77D8-CDBBBAFA746E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222996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6790" y="-939922"/>
            <a:ext cx="18235086" cy="12116031"/>
            <a:chOff x="0" y="0"/>
            <a:chExt cx="24313448" cy="16154708"/>
          </a:xfrm>
        </p:grpSpPr>
        <p:sp>
          <p:nvSpPr>
            <p:cNvPr id="3" name="Freeform 3"/>
            <p:cNvSpPr/>
            <p:nvPr/>
          </p:nvSpPr>
          <p:spPr>
            <a:xfrm rot="699391">
              <a:off x="969316" y="2137857"/>
              <a:ext cx="22374816" cy="11878993"/>
            </a:xfrm>
            <a:custGeom>
              <a:avLst/>
              <a:gdLst/>
              <a:ahLst/>
              <a:cxnLst/>
              <a:rect l="l" t="t" r="r" b="b"/>
              <a:pathLst>
                <a:path w="22374816" h="11878993">
                  <a:moveTo>
                    <a:pt x="0" y="0"/>
                  </a:moveTo>
                  <a:lnTo>
                    <a:pt x="22374816" y="0"/>
                  </a:lnTo>
                  <a:lnTo>
                    <a:pt x="22374816" y="11878993"/>
                  </a:lnTo>
                  <a:lnTo>
                    <a:pt x="0" y="118789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4" name="Group 4"/>
            <p:cNvGrpSpPr/>
            <p:nvPr/>
          </p:nvGrpSpPr>
          <p:grpSpPr>
            <a:xfrm rot="-643763">
              <a:off x="11892630" y="5891162"/>
              <a:ext cx="9518668" cy="6287133"/>
              <a:chOff x="0" y="0"/>
              <a:chExt cx="1004478" cy="663463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004478" cy="663463"/>
              </a:xfrm>
              <a:custGeom>
                <a:avLst/>
                <a:gdLst/>
                <a:ahLst/>
                <a:cxnLst/>
                <a:rect l="l" t="t" r="r" b="b"/>
                <a:pathLst>
                  <a:path w="1004478" h="663463">
                    <a:moveTo>
                      <a:pt x="59645" y="0"/>
                    </a:moveTo>
                    <a:lnTo>
                      <a:pt x="944833" y="0"/>
                    </a:lnTo>
                    <a:cubicBezTo>
                      <a:pt x="960651" y="0"/>
                      <a:pt x="975822" y="6284"/>
                      <a:pt x="987008" y="17470"/>
                    </a:cubicBezTo>
                    <a:cubicBezTo>
                      <a:pt x="998194" y="28655"/>
                      <a:pt x="1004478" y="43826"/>
                      <a:pt x="1004478" y="59645"/>
                    </a:cubicBezTo>
                    <a:lnTo>
                      <a:pt x="1004478" y="603818"/>
                    </a:lnTo>
                    <a:cubicBezTo>
                      <a:pt x="1004478" y="619637"/>
                      <a:pt x="998194" y="634808"/>
                      <a:pt x="987008" y="645993"/>
                    </a:cubicBezTo>
                    <a:cubicBezTo>
                      <a:pt x="975822" y="657179"/>
                      <a:pt x="960651" y="663463"/>
                      <a:pt x="944833" y="663463"/>
                    </a:cubicBezTo>
                    <a:lnTo>
                      <a:pt x="59645" y="663463"/>
                    </a:lnTo>
                    <a:cubicBezTo>
                      <a:pt x="43826" y="663463"/>
                      <a:pt x="28655" y="657179"/>
                      <a:pt x="17470" y="645993"/>
                    </a:cubicBezTo>
                    <a:cubicBezTo>
                      <a:pt x="6284" y="634808"/>
                      <a:pt x="0" y="619637"/>
                      <a:pt x="0" y="603818"/>
                    </a:cubicBezTo>
                    <a:lnTo>
                      <a:pt x="0" y="59645"/>
                    </a:lnTo>
                    <a:cubicBezTo>
                      <a:pt x="0" y="43826"/>
                      <a:pt x="6284" y="28655"/>
                      <a:pt x="17470" y="17470"/>
                    </a:cubicBezTo>
                    <a:cubicBezTo>
                      <a:pt x="28655" y="6284"/>
                      <a:pt x="43826" y="0"/>
                      <a:pt x="59645" y="0"/>
                    </a:cubicBezTo>
                    <a:close/>
                  </a:path>
                </a:pathLst>
              </a:custGeom>
              <a:solidFill>
                <a:srgbClr val="FFF6EE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47625"/>
                <a:ext cx="812800" cy="8604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7"/>
                  </a:lnSpc>
                </a:pPr>
                <a:endParaRPr/>
              </a:p>
            </p:txBody>
          </p:sp>
        </p:grpSp>
      </p:grpSp>
      <p:sp>
        <p:nvSpPr>
          <p:cNvPr id="7" name="Freeform 7"/>
          <p:cNvSpPr/>
          <p:nvPr/>
        </p:nvSpPr>
        <p:spPr>
          <a:xfrm rot="1162792">
            <a:off x="-2938996" y="7478832"/>
            <a:ext cx="7935392" cy="7935392"/>
          </a:xfrm>
          <a:custGeom>
            <a:avLst/>
            <a:gdLst/>
            <a:ahLst/>
            <a:cxnLst/>
            <a:rect l="l" t="t" r="r" b="b"/>
            <a:pathLst>
              <a:path w="7935392" h="7935392">
                <a:moveTo>
                  <a:pt x="0" y="0"/>
                </a:moveTo>
                <a:lnTo>
                  <a:pt x="7935392" y="0"/>
                </a:lnTo>
                <a:lnTo>
                  <a:pt x="7935392" y="7935392"/>
                </a:lnTo>
                <a:lnTo>
                  <a:pt x="0" y="79353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7790088">
            <a:off x="11442803" y="-599120"/>
            <a:ext cx="7419637" cy="5719866"/>
          </a:xfrm>
          <a:custGeom>
            <a:avLst/>
            <a:gdLst/>
            <a:ahLst/>
            <a:cxnLst/>
            <a:rect l="l" t="t" r="r" b="b"/>
            <a:pathLst>
              <a:path w="7419637" h="5719866">
                <a:moveTo>
                  <a:pt x="0" y="0"/>
                </a:moveTo>
                <a:lnTo>
                  <a:pt x="7419637" y="0"/>
                </a:lnTo>
                <a:lnTo>
                  <a:pt x="7419637" y="5719866"/>
                </a:lnTo>
                <a:lnTo>
                  <a:pt x="0" y="57198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964257" y="1709376"/>
            <a:ext cx="10247852" cy="1310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887"/>
              </a:lnSpc>
            </a:pPr>
            <a:r>
              <a:rPr lang="en-US" sz="13800" dirty="0">
                <a:solidFill>
                  <a:srgbClr val="C00000"/>
                </a:solidFill>
                <a:latin typeface="Lazydog"/>
              </a:rPr>
              <a:t>WARM UP</a:t>
            </a:r>
          </a:p>
        </p:txBody>
      </p:sp>
      <p:sp>
        <p:nvSpPr>
          <p:cNvPr id="10" name="TextBox 10"/>
          <p:cNvSpPr txBox="1"/>
          <p:nvPr/>
        </p:nvSpPr>
        <p:spPr>
          <a:xfrm rot="-624567">
            <a:off x="9340622" y="4294220"/>
            <a:ext cx="6198688" cy="3140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26041" lvl="1" indent="-513021">
              <a:lnSpc>
                <a:spcPct val="150000"/>
              </a:lnSpc>
              <a:buFont typeface="Arial"/>
              <a:buChar char="•"/>
            </a:pPr>
            <a:r>
              <a:rPr lang="en-US" sz="4752" dirty="0">
                <a:solidFill>
                  <a:srgbClr val="112838"/>
                </a:solidFill>
                <a:latin typeface="Lazydog"/>
              </a:rPr>
              <a:t>Watch a video</a:t>
            </a:r>
          </a:p>
          <a:p>
            <a:pPr marL="1026041" lvl="1" indent="-513021">
              <a:lnSpc>
                <a:spcPct val="150000"/>
              </a:lnSpc>
              <a:buFont typeface="Arial"/>
              <a:buChar char="•"/>
            </a:pPr>
            <a:r>
              <a:rPr lang="en-US" sz="4752" dirty="0">
                <a:solidFill>
                  <a:srgbClr val="112838"/>
                </a:solidFill>
                <a:latin typeface="Lazydog"/>
              </a:rPr>
              <a:t>Answer the question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>
              <a:hlinkClick r:id="rId6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7"/>
              <a:stretch>
                <a:fillRect l="-24665" r="-2466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 cstate="print"/>
              <a:stretch>
                <a:fillRect l="-24665" r="-24665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 cstate="print"/>
              <a:stretch>
                <a:fillRect l="-24572" r="-2457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=""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1321445" y="5014722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3124633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95062E-6 L 0.13273 -3.95062E-6 C 0.19219 -3.95062E-6 0.26554 0.05402 0.26554 0.09784 L 0.26554 0.1958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73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F22E0270-72A2-FB63-3EE0-7E99AD00AD6B}"/>
              </a:ext>
            </a:extLst>
          </p:cNvPr>
          <p:cNvSpPr txBox="1"/>
          <p:nvPr/>
        </p:nvSpPr>
        <p:spPr>
          <a:xfrm>
            <a:off x="4371209" y="1610182"/>
            <a:ext cx="12691133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2.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In the USA, people greet each other by ______.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shaking heads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saying “hello”</a:t>
            </a: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88374389-3668-84BF-89C9-BEB9CF6D2FED}"/>
              </a:ext>
            </a:extLst>
          </p:cNvPr>
          <p:cNvSpPr/>
          <p:nvPr/>
        </p:nvSpPr>
        <p:spPr>
          <a:xfrm>
            <a:off x="4981450" y="5448300"/>
            <a:ext cx="1190749" cy="11038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B2900120-5704-A414-6D00-7A04E259433F}"/>
              </a:ext>
            </a:extLst>
          </p:cNvPr>
          <p:cNvGrpSpPr>
            <a:grpSpLocks noChangeAspect="1"/>
          </p:cNvGrpSpPr>
          <p:nvPr/>
        </p:nvGrpSpPr>
        <p:grpSpPr>
          <a:xfrm>
            <a:off x="1117988" y="2322928"/>
            <a:ext cx="2778575" cy="3354296"/>
            <a:chOff x="0" y="0"/>
            <a:chExt cx="6350000" cy="7665720"/>
          </a:xfrm>
        </p:grpSpPr>
        <p:sp>
          <p:nvSpPr>
            <p:cNvPr id="7" name="Freeform 8">
              <a:extLst>
                <a:ext uri="{FF2B5EF4-FFF2-40B4-BE49-F238E27FC236}">
                  <a16:creationId xmlns="" xmlns:a16="http://schemas.microsoft.com/office/drawing/2014/main" id="{7CC4B1D0-9608-96D1-1EDD-07C2F8B851F7}"/>
                </a:ext>
              </a:extLst>
            </p:cNvPr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21A4D224-6CBD-45C7-070C-D35F072CFFEC}"/>
                </a:ext>
              </a:extLst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6" cstate="print"/>
              <a:stretch>
                <a:fillRect l="-24665" r="-24665"/>
              </a:stretch>
            </a:blipFill>
          </p:spPr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7D2E4C0-C7AC-17C6-A2D8-C3511BE9ADAC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10" name="Freeform 20">
            <a:extLst>
              <a:ext uri="{FF2B5EF4-FFF2-40B4-BE49-F238E27FC236}">
                <a16:creationId xmlns="" xmlns:a16="http://schemas.microsoft.com/office/drawing/2014/main" id="{C07B07D7-8D0D-B725-2B33-1D8E824FFBFB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1895155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>
              <a:hlinkClick r:id="rId6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7"/>
              <a:stretch>
                <a:fillRect l="-24665" r="-2466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 cstate="print"/>
              <a:stretch>
                <a:fillRect l="-24665" r="-24665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 cstate="print"/>
              <a:stretch>
                <a:fillRect l="-24572" r="-2457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=""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5869687" y="6796770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123377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58025E-6 L 0.12144 3.58025E-6 C 0.17596 3.58025E-6 0.24323 0.01265 0.24323 0.02299 L 0.24323 0.0462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61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39965" y="2884523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4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C6204B2-6C09-336E-707C-E3D84605B7A4}"/>
              </a:ext>
            </a:extLst>
          </p:cNvPr>
          <p:cNvSpPr txBox="1"/>
          <p:nvPr/>
        </p:nvSpPr>
        <p:spPr>
          <a:xfrm>
            <a:off x="4572000" y="2431771"/>
            <a:ext cx="13182600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F7941E"/>
                </a:solidFill>
                <a:latin typeface="Rubik" panose="020B0604020202020204" charset="-79"/>
                <a:cs typeface="Rubik" panose="020B0604020202020204" charset="-79"/>
              </a:rPr>
              <a:t>3.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Thais greet their elders by saying “</a:t>
            </a:r>
            <a:r>
              <a:rPr lang="en-US" sz="5400" dirty="0" err="1">
                <a:latin typeface="Rubik" panose="020B0604020202020204" charset="-79"/>
                <a:cs typeface="Rubik" panose="020B0604020202020204" charset="-79"/>
              </a:rPr>
              <a:t>sawadee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” and ______. 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saying their surname 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slightly bowing to them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732FD52C-0FAE-25F8-7B5F-FD110C039230}"/>
              </a:ext>
            </a:extLst>
          </p:cNvPr>
          <p:cNvSpPr/>
          <p:nvPr/>
        </p:nvSpPr>
        <p:spPr>
          <a:xfrm>
            <a:off x="5257800" y="6362699"/>
            <a:ext cx="1066800" cy="10110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1A36BE62-1DA8-A28A-F2D7-ED0BCA60AB06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="" xmlns:a16="http://schemas.microsoft.com/office/drawing/2014/main" id="{79000B98-FD24-EE5F-6AA9-974B54D7BA0B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2781815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>
              <a:hlinkClick r:id="rId6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7"/>
              <a:stretch>
                <a:fillRect l="-24665" r="-2466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 cstate="print"/>
              <a:stretch>
                <a:fillRect l="-24665" r="-24665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 cstate="print"/>
              <a:stretch>
                <a:fillRect l="-24572" r="-2457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=""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10420505" y="697139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2936115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1E-6 -1.7284E-6 L 0.11154 -1.7284E-6 C 0.16163 -1.7284E-6 0.22352 -0.03858 0.22352 -0.06991 L 0.22352 -0.14058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-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24244" y="2322928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4" cstate="print"/>
              <a:stretch>
                <a:fillRect l="-24572" r="-24572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C6204B2-6C09-336E-707C-E3D84605B7A4}"/>
              </a:ext>
            </a:extLst>
          </p:cNvPr>
          <p:cNvSpPr txBox="1"/>
          <p:nvPr/>
        </p:nvSpPr>
        <p:spPr>
          <a:xfrm>
            <a:off x="3291441" y="1816466"/>
            <a:ext cx="13777359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4.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The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Maori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of New Zealand greet each other by ______.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kissing each other’s cheek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anose="020B0604020202020204" charset="-79"/>
                <a:cs typeface="Rubik" panose="020B0604020202020204" charset="-79"/>
              </a:rPr>
              <a:t> pressing their noses together</a:t>
            </a: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732FD52C-0FAE-25F8-7B5F-FD110C039230}"/>
              </a:ext>
            </a:extLst>
          </p:cNvPr>
          <p:cNvSpPr/>
          <p:nvPr/>
        </p:nvSpPr>
        <p:spPr>
          <a:xfrm>
            <a:off x="4038600" y="5715648"/>
            <a:ext cx="1066800" cy="1100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1977DC3-CC15-B91B-330E-071F10C0D182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4" name="Freeform 20">
            <a:extLst>
              <a:ext uri="{FF2B5EF4-FFF2-40B4-BE49-F238E27FC236}">
                <a16:creationId xmlns="" xmlns:a16="http://schemas.microsoft.com/office/drawing/2014/main" id="{B4E26BC8-E432-5047-B164-BD6508026E8E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3217270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4003869" y="2295585"/>
            <a:ext cx="10011403" cy="7098995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13775" y="2422990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>
              <a:hlinkClick r:id="rId6" action="ppaction://hlinksldjump"/>
            </p:cNvPr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7"/>
              <a:stretch>
                <a:fillRect l="-24665" r="-2466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721310" y="4167935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 cstate="print"/>
              <a:stretch>
                <a:fillRect l="-24665" r="-24665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976390" y="2884523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 cstate="print"/>
              <a:stretch>
                <a:fillRect l="-24572" r="-2457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911940" y="4310109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10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572C889-AD85-AC7B-4265-FE092FD1455D}"/>
              </a:ext>
            </a:extLst>
          </p:cNvPr>
          <p:cNvSpPr txBox="1"/>
          <p:nvPr/>
        </p:nvSpPr>
        <p:spPr>
          <a:xfrm>
            <a:off x="3673472" y="1455860"/>
            <a:ext cx="11164445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anose="0208090404030B020404" pitchFamily="18" charset="0"/>
                <a:ea typeface="+mn-ea"/>
                <a:cs typeface="Rubik Semi-Bold" panose="020B0604020202020204" charset="-79"/>
              </a:rPr>
              <a:t>Travelling with me 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Cooper Black" panose="0208090404030B020404" pitchFamily="18" charset="0"/>
              <a:ea typeface="+mn-ea"/>
              <a:cs typeface="Rubik Semi-Bold" panose="020B0604020202020204" charset="-79"/>
            </a:endParaRPr>
          </a:p>
        </p:txBody>
      </p:sp>
      <p:sp>
        <p:nvSpPr>
          <p:cNvPr id="17" name="Freeform 20">
            <a:extLst>
              <a:ext uri="{FF2B5EF4-FFF2-40B4-BE49-F238E27FC236}">
                <a16:creationId xmlns="" xmlns:a16="http://schemas.microsoft.com/office/drawing/2014/main" id="{758845D2-6BE1-E892-91CB-906ABC10C38B}"/>
              </a:ext>
            </a:extLst>
          </p:cNvPr>
          <p:cNvSpPr/>
          <p:nvPr/>
        </p:nvSpPr>
        <p:spPr>
          <a:xfrm>
            <a:off x="14383880" y="5276121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187735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08642E-6 L 0.14297 3.08642E-6 C 0.20721 3.08642E-6 0.28681 0.07747 0.28681 0.14074 L 0.28681 0.2836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0" y="14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67174">
            <a:off x="3110465" y="4204732"/>
            <a:ext cx="11279388" cy="8274299"/>
          </a:xfrm>
          <a:custGeom>
            <a:avLst/>
            <a:gdLst/>
            <a:ahLst/>
            <a:cxnLst/>
            <a:rect l="l" t="t" r="r" b="b"/>
            <a:pathLst>
              <a:path w="10011403" h="7098995">
                <a:moveTo>
                  <a:pt x="0" y="0"/>
                </a:moveTo>
                <a:lnTo>
                  <a:pt x="10011403" y="0"/>
                </a:lnTo>
                <a:lnTo>
                  <a:pt x="10011403" y="7098995"/>
                </a:lnTo>
                <a:lnTo>
                  <a:pt x="0" y="70989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333091" y="5093618"/>
            <a:ext cx="2778575" cy="3354296"/>
            <a:chOff x="0" y="0"/>
            <a:chExt cx="6350000" cy="7665720"/>
          </a:xfrm>
        </p:grpSpPr>
        <p:sp>
          <p:nvSpPr>
            <p:cNvPr id="5" name="Freeform 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98E0E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6"/>
              <a:stretch>
                <a:fillRect l="-24665" r="-2466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641274" y="6907693"/>
            <a:ext cx="2778575" cy="3354296"/>
            <a:chOff x="0" y="0"/>
            <a:chExt cx="6350000" cy="7665720"/>
          </a:xfrm>
        </p:grpSpPr>
        <p:sp>
          <p:nvSpPr>
            <p:cNvPr id="8" name="Freeform 8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F4BC6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7" cstate="print"/>
              <a:stretch>
                <a:fillRect l="-24665" r="-24665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598910" y="6218592"/>
            <a:ext cx="2778575" cy="3354296"/>
            <a:chOff x="0" y="0"/>
            <a:chExt cx="6350000" cy="7665720"/>
          </a:xfrm>
        </p:grpSpPr>
        <p:sp>
          <p:nvSpPr>
            <p:cNvPr id="11" name="Freeform 11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DF8787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8" cstate="print"/>
              <a:stretch>
                <a:fillRect l="-24572" r="-2457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234037" y="6494708"/>
            <a:ext cx="2778575" cy="3354296"/>
            <a:chOff x="0" y="0"/>
            <a:chExt cx="6350000" cy="7665720"/>
          </a:xfrm>
        </p:grpSpPr>
        <p:sp>
          <p:nvSpPr>
            <p:cNvPr id="15" name="Freeform 15"/>
            <p:cNvSpPr/>
            <p:nvPr/>
          </p:nvSpPr>
          <p:spPr>
            <a:xfrm>
              <a:off x="-309880" y="-309880"/>
              <a:ext cx="6969760" cy="7975600"/>
            </a:xfrm>
            <a:custGeom>
              <a:avLst/>
              <a:gdLst/>
              <a:ahLst/>
              <a:cxnLst/>
              <a:rect l="l" t="t" r="r" b="b"/>
              <a:pathLst>
                <a:path w="6969760" h="7975600">
                  <a:moveTo>
                    <a:pt x="1239520" y="1239520"/>
                  </a:moveTo>
                  <a:cubicBezTo>
                    <a:pt x="0" y="2479040"/>
                    <a:pt x="0" y="4489450"/>
                    <a:pt x="1239520" y="5730240"/>
                  </a:cubicBezTo>
                  <a:lnTo>
                    <a:pt x="3484880" y="7975600"/>
                  </a:lnTo>
                  <a:lnTo>
                    <a:pt x="5730240" y="5730240"/>
                  </a:lnTo>
                  <a:cubicBezTo>
                    <a:pt x="6969760" y="4490720"/>
                    <a:pt x="6969760" y="2480310"/>
                    <a:pt x="5730240" y="1239520"/>
                  </a:cubicBezTo>
                  <a:cubicBezTo>
                    <a:pt x="4489450" y="0"/>
                    <a:pt x="2480310" y="0"/>
                    <a:pt x="1239520" y="1239520"/>
                  </a:cubicBezTo>
                  <a:close/>
                </a:path>
              </a:pathLst>
            </a:custGeom>
            <a:solidFill>
              <a:srgbClr val="E2CEFB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46063" y="380308"/>
              <a:ext cx="5895974" cy="5627483"/>
            </a:xfrm>
            <a:custGeom>
              <a:avLst/>
              <a:gdLst/>
              <a:ahLst/>
              <a:cxnLst/>
              <a:rect l="l" t="t" r="r" b="b"/>
              <a:pathLst>
                <a:path w="5895974" h="5627483">
                  <a:moveTo>
                    <a:pt x="2947987" y="4502"/>
                  </a:moveTo>
                  <a:cubicBezTo>
                    <a:pt x="1941349" y="0"/>
                    <a:pt x="1009246" y="534451"/>
                    <a:pt x="504623" y="1405483"/>
                  </a:cubicBezTo>
                  <a:cubicBezTo>
                    <a:pt x="0" y="2276514"/>
                    <a:pt x="0" y="3350970"/>
                    <a:pt x="504623" y="4222001"/>
                  </a:cubicBezTo>
                  <a:cubicBezTo>
                    <a:pt x="1009246" y="5093032"/>
                    <a:pt x="1941349" y="5627483"/>
                    <a:pt x="2947987" y="5622982"/>
                  </a:cubicBezTo>
                  <a:cubicBezTo>
                    <a:pt x="3954625" y="5627483"/>
                    <a:pt x="4886728" y="5093032"/>
                    <a:pt x="5391351" y="4222001"/>
                  </a:cubicBezTo>
                  <a:cubicBezTo>
                    <a:pt x="5895974" y="3350970"/>
                    <a:pt x="5895974" y="2276514"/>
                    <a:pt x="5391351" y="1405483"/>
                  </a:cubicBezTo>
                  <a:cubicBezTo>
                    <a:pt x="4886728" y="534451"/>
                    <a:pt x="3954625" y="0"/>
                    <a:pt x="2947987" y="4502"/>
                  </a:cubicBezTo>
                  <a:close/>
                </a:path>
              </a:pathLst>
            </a:custGeom>
            <a:blipFill>
              <a:blip r:embed="rId9"/>
              <a:stretch>
                <a:fillRect l="-81859" r="-81859"/>
              </a:stretch>
            </a:blipFill>
          </p:spPr>
        </p:sp>
      </p:grp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5441263-115B-079E-7A6B-95730403240F}"/>
              </a:ext>
            </a:extLst>
          </p:cNvPr>
          <p:cNvSpPr txBox="1"/>
          <p:nvPr/>
        </p:nvSpPr>
        <p:spPr>
          <a:xfrm>
            <a:off x="2868198" y="1619589"/>
            <a:ext cx="14367036" cy="494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F7941E"/>
                </a:solidFill>
                <a:latin typeface="Rubik" panose="020B0604020202020204" charset="-79"/>
                <a:cs typeface="Rubik" panose="020B0604020202020204" charset="-79"/>
              </a:rPr>
              <a:t>5.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How do people in Japan normally greet each other? 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A.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They bow to each other.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	</a:t>
            </a:r>
            <a:r>
              <a:rPr lang="en-US" sz="5400" b="1" dirty="0">
                <a:solidFill>
                  <a:srgbClr val="00B0F0"/>
                </a:solidFill>
                <a:latin typeface="Rubik" panose="020B0604020202020204" charset="-79"/>
                <a:cs typeface="Rubik" panose="020B0604020202020204" charset="-79"/>
              </a:rPr>
              <a:t>B.</a:t>
            </a:r>
            <a:r>
              <a:rPr lang="en-US" sz="5400" dirty="0">
                <a:latin typeface="Rubik" panose="020B0604020202020204" charset="-79"/>
                <a:cs typeface="Rubik" panose="020B0604020202020204" charset="-79"/>
              </a:rPr>
              <a:t> They hug each other.	</a:t>
            </a: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DFC55BE2-92D8-82A8-3532-0905E06BD20E}"/>
              </a:ext>
            </a:extLst>
          </p:cNvPr>
          <p:cNvSpPr/>
          <p:nvPr/>
        </p:nvSpPr>
        <p:spPr>
          <a:xfrm>
            <a:off x="3581722" y="5497550"/>
            <a:ext cx="1129527" cy="10156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FBE350E8-0D1F-52C9-1A66-B1A59FF1E37D}"/>
              </a:ext>
            </a:extLst>
          </p:cNvPr>
          <p:cNvSpPr txBox="1"/>
          <p:nvPr/>
        </p:nvSpPr>
        <p:spPr>
          <a:xfrm>
            <a:off x="953770" y="819515"/>
            <a:ext cx="1116444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Rubik Semi-Bold" panose="020B0604020202020204" charset="-79"/>
                <a:ea typeface="+mn-ea"/>
                <a:cs typeface="Rubik Semi-Bold" panose="020B0604020202020204" charset="-79"/>
              </a:rPr>
              <a:t>Which option do you choose?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Rubik Semi-Bold" panose="020B0604020202020204" charset="-79"/>
              <a:ea typeface="+mn-ea"/>
              <a:cs typeface="Rubik Semi-Bold" panose="020B0604020202020204" charset="-79"/>
            </a:endParaRPr>
          </a:p>
        </p:txBody>
      </p:sp>
      <p:sp>
        <p:nvSpPr>
          <p:cNvPr id="26" name="Freeform 20">
            <a:extLst>
              <a:ext uri="{FF2B5EF4-FFF2-40B4-BE49-F238E27FC236}">
                <a16:creationId xmlns="" xmlns:a16="http://schemas.microsoft.com/office/drawing/2014/main" id="{7FF31B43-8BD9-4E6A-3C63-FB74AE181B81}"/>
              </a:ext>
            </a:extLst>
          </p:cNvPr>
          <p:cNvSpPr/>
          <p:nvPr/>
        </p:nvSpPr>
        <p:spPr>
          <a:xfrm>
            <a:off x="444498" y="8767955"/>
            <a:ext cx="2043728" cy="1386019"/>
          </a:xfrm>
          <a:custGeom>
            <a:avLst/>
            <a:gdLst/>
            <a:ahLst/>
            <a:cxnLst/>
            <a:rect l="l" t="t" r="r" b="b"/>
            <a:pathLst>
              <a:path w="2043728" h="1386019">
                <a:moveTo>
                  <a:pt x="0" y="0"/>
                </a:moveTo>
                <a:lnTo>
                  <a:pt x="2043728" y="0"/>
                </a:lnTo>
                <a:lnTo>
                  <a:pt x="2043728" y="1386019"/>
                </a:lnTo>
                <a:lnTo>
                  <a:pt x="0" y="1386019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xmlns="" val="2020331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1.23457E-6 L 1.00738 0.00077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92994" y="102870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197292" y="1133475"/>
            <a:ext cx="9893415" cy="1189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15"/>
              </a:lnSpc>
            </a:pPr>
            <a:r>
              <a:rPr lang="en-US" sz="8505" dirty="0">
                <a:solidFill>
                  <a:srgbClr val="C00000"/>
                </a:solidFill>
                <a:latin typeface="Lazydog"/>
              </a:rPr>
              <a:t>HOMEWORK</a:t>
            </a:r>
          </a:p>
        </p:txBody>
      </p:sp>
      <p:sp>
        <p:nvSpPr>
          <p:cNvPr id="21" name="Freeform 21"/>
          <p:cNvSpPr/>
          <p:nvPr/>
        </p:nvSpPr>
        <p:spPr>
          <a:xfrm>
            <a:off x="13976390" y="-1016463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617960" y="714112"/>
            <a:ext cx="2641340" cy="1608816"/>
          </a:xfrm>
          <a:custGeom>
            <a:avLst/>
            <a:gdLst/>
            <a:ahLst/>
            <a:cxnLst/>
            <a:rect l="l" t="t" r="r" b="b"/>
            <a:pathLst>
              <a:path w="2641340" h="1608816">
                <a:moveTo>
                  <a:pt x="0" y="0"/>
                </a:moveTo>
                <a:lnTo>
                  <a:pt x="2641340" y="0"/>
                </a:lnTo>
                <a:lnTo>
                  <a:pt x="2641340" y="1608816"/>
                </a:lnTo>
                <a:lnTo>
                  <a:pt x="0" y="160881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34B9D7F0-DEB4-49F1-F490-236577574D24}"/>
              </a:ext>
            </a:extLst>
          </p:cNvPr>
          <p:cNvSpPr txBox="1"/>
          <p:nvPr/>
        </p:nvSpPr>
        <p:spPr>
          <a:xfrm>
            <a:off x="1295400" y="3238500"/>
            <a:ext cx="167546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latin typeface="Rubik" panose="020B0604020202020204" charset="-79"/>
                <a:cs typeface="Rubik" panose="020B0604020202020204" charset="-79"/>
              </a:rPr>
              <a:t>- Name a list of 10 ways of greetings from different countries.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latin typeface="Rubik" panose="020B0604020202020204" charset="-79"/>
                <a:cs typeface="Rubik" panose="020B0604020202020204" charset="-79"/>
              </a:rPr>
              <a:t>- Do exercises in the workbook</a:t>
            </a:r>
            <a:r>
              <a:rPr lang="en-US" sz="4800" dirty="0" smtClean="0">
                <a:latin typeface="Rubik" panose="020B0604020202020204" charset="-79"/>
                <a:cs typeface="Rubik" panose="020B0604020202020204" charset="-79"/>
              </a:rPr>
              <a:t>.</a:t>
            </a:r>
            <a:endParaRPr lang="en-US" sz="4800" dirty="0">
              <a:latin typeface="Rubik" panose="020B0604020202020204" charset="-79"/>
              <a:cs typeface="Rubik" panose="020B0604020202020204" charset="-79"/>
            </a:endParaRPr>
          </a:p>
        </p:txBody>
      </p:sp>
      <p:sp>
        <p:nvSpPr>
          <p:cNvPr id="25" name="Freeform 10">
            <a:extLst>
              <a:ext uri="{FF2B5EF4-FFF2-40B4-BE49-F238E27FC236}">
                <a16:creationId xmlns="" xmlns:a16="http://schemas.microsoft.com/office/drawing/2014/main" id="{0F69DFF2-B377-E532-D8B9-9BE9F91DD763}"/>
              </a:ext>
            </a:extLst>
          </p:cNvPr>
          <p:cNvSpPr/>
          <p:nvPr/>
        </p:nvSpPr>
        <p:spPr>
          <a:xfrm>
            <a:off x="10033849" y="6374353"/>
            <a:ext cx="8254151" cy="3477075"/>
          </a:xfrm>
          <a:custGeom>
            <a:avLst/>
            <a:gdLst/>
            <a:ahLst/>
            <a:cxnLst/>
            <a:rect l="l" t="t" r="r" b="b"/>
            <a:pathLst>
              <a:path w="2464034" h="1308178">
                <a:moveTo>
                  <a:pt x="0" y="0"/>
                </a:moveTo>
                <a:lnTo>
                  <a:pt x="2464034" y="0"/>
                </a:lnTo>
                <a:lnTo>
                  <a:pt x="2464034" y="1308178"/>
                </a:lnTo>
                <a:lnTo>
                  <a:pt x="0" y="13081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5">
            <a:extLst>
              <a:ext uri="{FF2B5EF4-FFF2-40B4-BE49-F238E27FC236}">
                <a16:creationId xmlns="" xmlns:a16="http://schemas.microsoft.com/office/drawing/2014/main" id="{B08A4FB3-0D7D-D887-2818-B8593D433F97}"/>
              </a:ext>
            </a:extLst>
          </p:cNvPr>
          <p:cNvSpPr/>
          <p:nvPr/>
        </p:nvSpPr>
        <p:spPr>
          <a:xfrm>
            <a:off x="1181315" y="392254"/>
            <a:ext cx="2996927" cy="2817641"/>
          </a:xfrm>
          <a:custGeom>
            <a:avLst/>
            <a:gdLst/>
            <a:ahLst/>
            <a:cxnLst/>
            <a:rect l="l" t="t" r="r" b="b"/>
            <a:pathLst>
              <a:path w="2311376" h="2130669">
                <a:moveTo>
                  <a:pt x="0" y="0"/>
                </a:moveTo>
                <a:lnTo>
                  <a:pt x="2311377" y="0"/>
                </a:lnTo>
                <a:lnTo>
                  <a:pt x="2311377" y="2130669"/>
                </a:lnTo>
                <a:lnTo>
                  <a:pt x="0" y="2130669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9293" y="6918696"/>
            <a:ext cx="5233305" cy="3343275"/>
          </a:xfrm>
          <a:custGeom>
            <a:avLst/>
            <a:gdLst/>
            <a:ahLst/>
            <a:cxnLst/>
            <a:rect l="l" t="t" r="r" b="b"/>
            <a:pathLst>
              <a:path w="6645000" h="4796482">
                <a:moveTo>
                  <a:pt x="0" y="0"/>
                </a:moveTo>
                <a:lnTo>
                  <a:pt x="6645000" y="0"/>
                </a:lnTo>
                <a:lnTo>
                  <a:pt x="6645000" y="4796482"/>
                </a:lnTo>
                <a:lnTo>
                  <a:pt x="0" y="47964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Freeform 3"/>
          <p:cNvSpPr/>
          <p:nvPr/>
        </p:nvSpPr>
        <p:spPr>
          <a:xfrm rot="-1675843">
            <a:off x="14732025" y="-3102"/>
            <a:ext cx="3259917" cy="3522142"/>
          </a:xfrm>
          <a:custGeom>
            <a:avLst/>
            <a:gdLst/>
            <a:ahLst/>
            <a:cxnLst/>
            <a:rect l="l" t="t" r="r" b="b"/>
            <a:pathLst>
              <a:path w="4215701" h="4467506">
                <a:moveTo>
                  <a:pt x="0" y="0"/>
                </a:moveTo>
                <a:lnTo>
                  <a:pt x="4215701" y="0"/>
                </a:lnTo>
                <a:lnTo>
                  <a:pt x="4215701" y="4467506"/>
                </a:lnTo>
                <a:lnTo>
                  <a:pt x="0" y="44675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39530">
            <a:off x="-1703823" y="370436"/>
            <a:ext cx="3286842" cy="5380247"/>
          </a:xfrm>
          <a:custGeom>
            <a:avLst/>
            <a:gdLst/>
            <a:ahLst/>
            <a:cxnLst/>
            <a:rect l="l" t="t" r="r" b="b"/>
            <a:pathLst>
              <a:path w="3286842" h="5380247">
                <a:moveTo>
                  <a:pt x="0" y="0"/>
                </a:moveTo>
                <a:lnTo>
                  <a:pt x="3286842" y="0"/>
                </a:lnTo>
                <a:lnTo>
                  <a:pt x="3286842" y="5380247"/>
                </a:lnTo>
                <a:lnTo>
                  <a:pt x="0" y="538024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352800" y="374093"/>
            <a:ext cx="10900093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45"/>
              </a:lnSpc>
            </a:pPr>
            <a:r>
              <a:rPr lang="en-US" sz="6364" dirty="0">
                <a:solidFill>
                  <a:srgbClr val="C00000"/>
                </a:solidFill>
                <a:latin typeface="Lazydog"/>
              </a:rPr>
              <a:t>Answer the question</a:t>
            </a:r>
          </a:p>
        </p:txBody>
      </p:sp>
      <p:pic>
        <p:nvPicPr>
          <p:cNvPr id="16" name="Y2Mate.is - Greetings From Around the World  Travel Channel-nANhSfCGAs4-1080p-1654641379485.mp4">
            <a:hlinkClick r:id="" action="ppaction://media"/>
            <a:extLst>
              <a:ext uri="{FF2B5EF4-FFF2-40B4-BE49-F238E27FC236}">
                <a16:creationId xmlns="" xmlns:a16="http://schemas.microsoft.com/office/drawing/2014/main" id="{46F88729-024D-28B1-1AE2-FF483E5FD55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19800" y="3414713"/>
            <a:ext cx="12268200" cy="690086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0477FA4-2207-3534-46DD-5758D36489E1}"/>
              </a:ext>
            </a:extLst>
          </p:cNvPr>
          <p:cNvSpPr txBox="1"/>
          <p:nvPr/>
        </p:nvSpPr>
        <p:spPr>
          <a:xfrm>
            <a:off x="1181100" y="1757969"/>
            <a:ext cx="50292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dirty="0">
                <a:latin typeface="Rubik Semi-Bold" panose="020B0604020202020204" charset="-79"/>
                <a:cs typeface="Rubik Semi-Bold" panose="020B0604020202020204" charset="-79"/>
              </a:rPr>
              <a:t>1. What is the video about?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latin typeface="Rubik Semi-Bold" panose="020B0604020202020204" charset="-79"/>
                <a:cs typeface="Rubik Semi-Bold" panose="020B0604020202020204" charset="-79"/>
              </a:rPr>
              <a:t>2. In Viet Nam, how to two men greet when they meet?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latin typeface="Rubik Semi-Bold" panose="020B0604020202020204" charset="-79"/>
                <a:cs typeface="Rubik Semi-Bold" panose="020B0604020202020204" charset="-79"/>
              </a:rPr>
              <a:t>3. Do people in Thailand shake hands when meeting?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88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227703" y="5781041"/>
            <a:ext cx="25267446" cy="7762757"/>
            <a:chOff x="0" y="0"/>
            <a:chExt cx="33689928" cy="103503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973637" cy="10350342"/>
            </a:xfrm>
            <a:custGeom>
              <a:avLst/>
              <a:gdLst/>
              <a:ahLst/>
              <a:cxnLst/>
              <a:rect l="l" t="t" r="r" b="b"/>
              <a:pathLst>
                <a:path w="16973637" h="10350342">
                  <a:moveTo>
                    <a:pt x="0" y="0"/>
                  </a:moveTo>
                  <a:lnTo>
                    <a:pt x="16973637" y="0"/>
                  </a:lnTo>
                  <a:lnTo>
                    <a:pt x="16973637" y="10350342"/>
                  </a:lnTo>
                  <a:lnTo>
                    <a:pt x="0" y="103503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 r="-32040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 flipH="1">
              <a:off x="16716291" y="0"/>
              <a:ext cx="16973637" cy="10350342"/>
            </a:xfrm>
            <a:custGeom>
              <a:avLst/>
              <a:gdLst/>
              <a:ahLst/>
              <a:cxnLst/>
              <a:rect l="l" t="t" r="r" b="b"/>
              <a:pathLst>
                <a:path w="16973637" h="10350342">
                  <a:moveTo>
                    <a:pt x="16973637" y="0"/>
                  </a:moveTo>
                  <a:lnTo>
                    <a:pt x="0" y="0"/>
                  </a:lnTo>
                  <a:lnTo>
                    <a:pt x="0" y="10350342"/>
                  </a:lnTo>
                  <a:lnTo>
                    <a:pt x="16973637" y="10350342"/>
                  </a:lnTo>
                  <a:lnTo>
                    <a:pt x="16973637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 r="-32040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273513" y="6914770"/>
            <a:ext cx="22815799" cy="7009553"/>
            <a:chOff x="0" y="0"/>
            <a:chExt cx="30421066" cy="934607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326721" cy="9346070"/>
            </a:xfrm>
            <a:custGeom>
              <a:avLst/>
              <a:gdLst/>
              <a:ahLst/>
              <a:cxnLst/>
              <a:rect l="l" t="t" r="r" b="b"/>
              <a:pathLst>
                <a:path w="15326721" h="9346070">
                  <a:moveTo>
                    <a:pt x="0" y="0"/>
                  </a:moveTo>
                  <a:lnTo>
                    <a:pt x="15326721" y="0"/>
                  </a:lnTo>
                  <a:lnTo>
                    <a:pt x="15326721" y="9346070"/>
                  </a:lnTo>
                  <a:lnTo>
                    <a:pt x="0" y="93460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 r="-32040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flipH="1">
              <a:off x="15094344" y="0"/>
              <a:ext cx="15326721" cy="9346070"/>
            </a:xfrm>
            <a:custGeom>
              <a:avLst/>
              <a:gdLst/>
              <a:ahLst/>
              <a:cxnLst/>
              <a:rect l="l" t="t" r="r" b="b"/>
              <a:pathLst>
                <a:path w="15326721" h="9346070">
                  <a:moveTo>
                    <a:pt x="15326722" y="0"/>
                  </a:moveTo>
                  <a:lnTo>
                    <a:pt x="0" y="0"/>
                  </a:lnTo>
                  <a:lnTo>
                    <a:pt x="0" y="9346070"/>
                  </a:lnTo>
                  <a:lnTo>
                    <a:pt x="15326722" y="9346070"/>
                  </a:lnTo>
                  <a:lnTo>
                    <a:pt x="15326722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 r="-32040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0287000" y="5484561"/>
            <a:ext cx="7130698" cy="5484155"/>
          </a:xfrm>
          <a:custGeom>
            <a:avLst/>
            <a:gdLst/>
            <a:ahLst/>
            <a:cxnLst/>
            <a:rect l="l" t="t" r="r" b="b"/>
            <a:pathLst>
              <a:path w="7130698" h="5484155">
                <a:moveTo>
                  <a:pt x="0" y="0"/>
                </a:moveTo>
                <a:lnTo>
                  <a:pt x="7130698" y="0"/>
                </a:lnTo>
                <a:lnTo>
                  <a:pt x="7130698" y="5484155"/>
                </a:lnTo>
                <a:lnTo>
                  <a:pt x="0" y="54841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-1673427" y="8343900"/>
            <a:ext cx="20314065" cy="6240961"/>
            <a:chOff x="0" y="0"/>
            <a:chExt cx="27085420" cy="832128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646159" cy="8321281"/>
            </a:xfrm>
            <a:custGeom>
              <a:avLst/>
              <a:gdLst/>
              <a:ahLst/>
              <a:cxnLst/>
              <a:rect l="l" t="t" r="r" b="b"/>
              <a:pathLst>
                <a:path w="13646159" h="8321281">
                  <a:moveTo>
                    <a:pt x="0" y="0"/>
                  </a:moveTo>
                  <a:lnTo>
                    <a:pt x="13646159" y="0"/>
                  </a:lnTo>
                  <a:lnTo>
                    <a:pt x="13646159" y="8321281"/>
                  </a:lnTo>
                  <a:lnTo>
                    <a:pt x="0" y="8321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 r="-32040"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flipH="1">
              <a:off x="13439262" y="0"/>
              <a:ext cx="13646159" cy="8321281"/>
            </a:xfrm>
            <a:custGeom>
              <a:avLst/>
              <a:gdLst/>
              <a:ahLst/>
              <a:cxnLst/>
              <a:rect l="l" t="t" r="r" b="b"/>
              <a:pathLst>
                <a:path w="13646159" h="8321281">
                  <a:moveTo>
                    <a:pt x="13646158" y="0"/>
                  </a:moveTo>
                  <a:lnTo>
                    <a:pt x="0" y="0"/>
                  </a:lnTo>
                  <a:lnTo>
                    <a:pt x="0" y="8321281"/>
                  </a:lnTo>
                  <a:lnTo>
                    <a:pt x="13646158" y="8321281"/>
                  </a:lnTo>
                  <a:lnTo>
                    <a:pt x="13646158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 r="-32040"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-866444" y="-269166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189567" y="624580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94448" y="0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020354" y="617261"/>
            <a:ext cx="11676046" cy="381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65"/>
              </a:lnSpc>
            </a:pPr>
            <a:r>
              <a:rPr lang="en-US" sz="7200" dirty="0">
                <a:solidFill>
                  <a:srgbClr val="112838"/>
                </a:solidFill>
                <a:latin typeface="Lazydog"/>
              </a:rPr>
              <a:t>Unit 6: </a:t>
            </a:r>
          </a:p>
          <a:p>
            <a:pPr algn="ctr"/>
            <a:r>
              <a:rPr lang="en-US" sz="15400" dirty="0">
                <a:solidFill>
                  <a:srgbClr val="C00000"/>
                </a:solidFill>
                <a:latin typeface="Lazydog"/>
              </a:rPr>
              <a:t>LIFESTYLES</a:t>
            </a:r>
            <a:endParaRPr lang="en-US" sz="10628" dirty="0">
              <a:solidFill>
                <a:srgbClr val="C00000"/>
              </a:solidFill>
              <a:latin typeface="Lazydog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6112860" y="1471662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C3FCD47-3BCB-CDC5-6EE1-C01CF45B76E1}"/>
              </a:ext>
            </a:extLst>
          </p:cNvPr>
          <p:cNvSpPr txBox="1"/>
          <p:nvPr/>
        </p:nvSpPr>
        <p:spPr>
          <a:xfrm>
            <a:off x="381000" y="4000125"/>
            <a:ext cx="16408400" cy="1357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1265"/>
              </a:lnSpc>
            </a:pPr>
            <a:r>
              <a:rPr lang="en-US" sz="4800" dirty="0">
                <a:solidFill>
                  <a:srgbClr val="112838"/>
                </a:solidFill>
                <a:latin typeface="Lazydog"/>
              </a:rPr>
              <a:t>Lesson 1: Getting started – lifestyle differences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58900" y="4309480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74"/>
              </a:lnSpc>
            </a:pPr>
            <a:r>
              <a:rPr lang="en-US" sz="13800" dirty="0">
                <a:solidFill>
                  <a:srgbClr val="112838"/>
                </a:solidFill>
                <a:latin typeface="Lazydog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Google Shape;1881;p31">
            <a:extLst>
              <a:ext uri="{FF2B5EF4-FFF2-40B4-BE49-F238E27FC236}">
                <a16:creationId xmlns="" xmlns:a16="http://schemas.microsoft.com/office/drawing/2014/main" id="{AE5F0499-ACB4-5ACF-E627-A4B7261431A6}"/>
              </a:ext>
            </a:extLst>
          </p:cNvPr>
          <p:cNvSpPr txBox="1">
            <a:spLocks/>
          </p:cNvSpPr>
          <p:nvPr/>
        </p:nvSpPr>
        <p:spPr>
          <a:xfrm>
            <a:off x="1275924" y="3040207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dirty="0">
                <a:solidFill>
                  <a:srgbClr val="AD4F0F"/>
                </a:solidFill>
              </a:rPr>
              <a:t>greet</a:t>
            </a:r>
            <a:r>
              <a:rPr lang="en-US" sz="7200" b="1" dirty="0">
                <a:solidFill>
                  <a:srgbClr val="AD4F0F"/>
                </a:solidFill>
              </a:rPr>
              <a:t> (v)</a:t>
            </a:r>
            <a:endParaRPr lang="en-US" sz="6600" b="1" dirty="0">
              <a:solidFill>
                <a:srgbClr val="AD4F0F"/>
              </a:solidFill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D566537-82F7-958F-4F8C-1266B20B7417}"/>
              </a:ext>
            </a:extLst>
          </p:cNvPr>
          <p:cNvSpPr/>
          <p:nvPr/>
        </p:nvSpPr>
        <p:spPr>
          <a:xfrm>
            <a:off x="1516818" y="6784321"/>
            <a:ext cx="40508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err="1"/>
              <a:t>chào</a:t>
            </a:r>
            <a:r>
              <a:rPr lang="en-US" sz="6000" dirty="0"/>
              <a:t> </a:t>
            </a:r>
            <a:r>
              <a:rPr lang="en-US" sz="6000" dirty="0" err="1"/>
              <a:t>hỏi</a:t>
            </a:r>
            <a:endParaRPr lang="en-US" sz="6000" dirty="0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922C2A1-4A8E-FDA8-0C38-A60B0FE4F9CE}"/>
              </a:ext>
            </a:extLst>
          </p:cNvPr>
          <p:cNvSpPr/>
          <p:nvPr/>
        </p:nvSpPr>
        <p:spPr>
          <a:xfrm>
            <a:off x="2157982" y="5176308"/>
            <a:ext cx="3044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﻿/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</a:rPr>
              <a:t>ɡriːt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pic>
        <p:nvPicPr>
          <p:cNvPr id="17" name="Picture 4" descr="Say Hello Vector Art, Icons, and Graphics for Free Download">
            <a:extLst>
              <a:ext uri="{FF2B5EF4-FFF2-40B4-BE49-F238E27FC236}">
                <a16:creationId xmlns="" xmlns:a16="http://schemas.microsoft.com/office/drawing/2014/main" id="{5104BE43-BB71-45FB-1B64-E35630E96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2949" b="93345" l="5832" r="89962">
                        <a14:foregroundMark x1="36902" y1="4465" x2="67208" y2="7666"/>
                        <a14:foregroundMark x1="41205" y1="14153" x2="60229" y2="18281"/>
                        <a14:foregroundMark x1="31549" y1="5055" x2="39388" y2="20135"/>
                        <a14:foregroundMark x1="39388" y1="20135" x2="53442" y2="20135"/>
                        <a14:foregroundMark x1="53442" y1="20135" x2="63002" y2="14490"/>
                        <a14:foregroundMark x1="63002" y1="14490" x2="55736" y2="5729"/>
                        <a14:foregroundMark x1="55736" y1="5729" x2="44264" y2="6487"/>
                        <a14:foregroundMark x1="30497" y1="9436" x2="30210" y2="23083"/>
                        <a14:foregroundMark x1="30210" y1="23083" x2="63576" y2="19714"/>
                        <a14:foregroundMark x1="63576" y1="19714" x2="64245" y2="19714"/>
                        <a14:foregroundMark x1="65966" y1="6234" x2="66348" y2="19545"/>
                        <a14:foregroundMark x1="66348" y1="19545" x2="59560" y2="26537"/>
                        <a14:foregroundMark x1="61281" y1="42965" x2="66252" y2="47094"/>
                        <a14:foregroundMark x1="75621" y1="40944" x2="78585" y2="45324"/>
                        <a14:foregroundMark x1="66635" y1="90396" x2="64627" y2="92755"/>
                        <a14:foregroundMark x1="75908" y1="91575" x2="80306" y2="93345"/>
                        <a14:foregroundMark x1="13862" y1="85678" x2="24761" y2="76917"/>
                        <a14:foregroundMark x1="24761" y1="76917" x2="29828" y2="54170"/>
                        <a14:foregroundMark x1="29828" y1="54170" x2="23901" y2="40270"/>
                        <a14:foregroundMark x1="23901" y1="40270" x2="16826" y2="52148"/>
                        <a14:foregroundMark x1="18164" y1="34204" x2="32505" y2="36226"/>
                        <a14:foregroundMark x1="17878" y1="33024" x2="34512" y2="34457"/>
                        <a14:foregroundMark x1="34512" y1="34457" x2="35851" y2="35383"/>
                        <a14:foregroundMark x1="17208" y1="35636" x2="4015" y2="44566"/>
                        <a14:foregroundMark x1="4015" y1="44566" x2="7839" y2="54339"/>
                        <a14:foregroundMark x1="7839" y1="54339" x2="13862" y2="52738"/>
                        <a14:foregroundMark x1="61281" y1="35636" x2="75048" y2="35131"/>
                        <a14:foregroundMark x1="75048" y1="35131" x2="80593" y2="38585"/>
                        <a14:foregroundMark x1="57553" y1="13564" x2="57553" y2="15922"/>
                        <a14:foregroundMark x1="61950" y1="67734" x2="66252" y2="71862"/>
                        <a14:foregroundMark x1="65296" y1="74221" x2="64627" y2="68324"/>
                        <a14:foregroundMark x1="69598" y1="60657" x2="63576" y2="56529"/>
                        <a14:foregroundMark x1="46941" y1="10615" x2="44264" y2="9773"/>
                        <a14:foregroundMark x1="26195" y1="93345" x2="26577" y2="87700"/>
                        <a14:foregroundMark x1="56597" y1="68576" x2="59273" y2="73041"/>
                        <a14:foregroundMark x1="56883" y1="72452" x2="57266" y2="75990"/>
                        <a14:foregroundMark x1="37859" y1="29149" x2="42925" y2="25611"/>
                        <a14:foregroundMark x1="20554" y1="65965" x2="20554" y2="69503"/>
                        <a14:foregroundMark x1="6214" y1="70935" x2="5832" y2="71862"/>
                        <a14:foregroundMark x1="59560" y1="33024" x2="73423" y2="30666"/>
                        <a14:foregroundMark x1="73423" y1="30666" x2="73614" y2="30666"/>
                        <a14:foregroundMark x1="50574" y1="9773" x2="55545" y2="14153"/>
                        <a14:foregroundMark x1="32218" y1="4465" x2="40535" y2="3286"/>
                        <a14:foregroundMark x1="41205" y1="2949" x2="42256" y2="3286"/>
                        <a14:foregroundMark x1="66922" y1="68324" x2="66922" y2="68324"/>
                        <a14:foregroundMark x1="22849" y1="67397" x2="25239" y2="69166"/>
                        <a14:foregroundMark x1="24187" y1="60320" x2="22180" y2="656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2626" y="1495537"/>
            <a:ext cx="5924287" cy="671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ttsMP3.com_VoiceText_2023-8-14_21_55_10">
            <a:hlinkClick r:id="" action="ppaction://media"/>
            <a:extLst>
              <a:ext uri="{FF2B5EF4-FFF2-40B4-BE49-F238E27FC236}">
                <a16:creationId xmlns="" xmlns:a16="http://schemas.microsoft.com/office/drawing/2014/main" id="{D356C520-F932-C627-4BD0-7BC12C287F8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8">
                  <p14:trim end="6005.3333"/>
                </p14:media>
              </p:ext>
            </p:extLst>
          </p:nvPr>
        </p:nvPicPr>
        <p:blipFill>
          <a:blip r:embed="rId19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52300" y="5394291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7840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8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pic>
        <p:nvPicPr>
          <p:cNvPr id="7" name="Picture 6" descr="ways to say hello - MyEnglishTeacher.eu Blog">
            <a:extLst>
              <a:ext uri="{FF2B5EF4-FFF2-40B4-BE49-F238E27FC236}">
                <a16:creationId xmlns="" xmlns:a16="http://schemas.microsoft.com/office/drawing/2014/main" id="{71594F20-A4AC-197F-7F4C-A464A0DD53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8889" b="99683" l="9643" r="88304">
                        <a14:foregroundMark x1="15179" y1="77143" x2="14911" y2="90317"/>
                        <a14:foregroundMark x1="14911" y1="90317" x2="17500" y2="90476"/>
                        <a14:foregroundMark x1="52857" y1="60000" x2="54286" y2="65397"/>
                        <a14:foregroundMark x1="35357" y1="19683" x2="40357" y2="13333"/>
                        <a14:foregroundMark x1="40357" y1="13333" x2="41071" y2="18730"/>
                        <a14:foregroundMark x1="60179" y1="18095" x2="67500" y2="16508"/>
                        <a14:foregroundMark x1="67500" y1="16508" x2="63393" y2="23810"/>
                        <a14:foregroundMark x1="79196" y1="27302" x2="84911" y2="21270"/>
                        <a14:foregroundMark x1="84911" y1="21270" x2="85089" y2="28254"/>
                        <a14:foregroundMark x1="70625" y1="86349" x2="79375" y2="96190"/>
                        <a14:foregroundMark x1="73661" y1="73333" x2="72768" y2="61905"/>
                        <a14:foregroundMark x1="75804" y1="80000" x2="79554" y2="72381"/>
                        <a14:foregroundMark x1="67500" y1="67302" x2="65179" y2="74603"/>
                        <a14:foregroundMark x1="9821" y1="87619" x2="10714" y2="86032"/>
                        <a14:foregroundMark x1="36607" y1="21587" x2="32321" y2="13968"/>
                        <a14:foregroundMark x1="32321" y1="13968" x2="38482" y2="10476"/>
                        <a14:foregroundMark x1="38482" y1="10476" x2="41339" y2="21746"/>
                        <a14:foregroundMark x1="41339" y1="21746" x2="38036" y2="24762"/>
                        <a14:foregroundMark x1="60536" y1="21270" x2="62143" y2="10476"/>
                        <a14:foregroundMark x1="62143" y1="10476" x2="66964" y2="18413"/>
                        <a14:foregroundMark x1="66964" y1="18413" x2="63750" y2="24127"/>
                        <a14:foregroundMark x1="80982" y1="28889" x2="75268" y2="20952"/>
                        <a14:foregroundMark x1="75268" y1="20952" x2="84464" y2="20159"/>
                        <a14:foregroundMark x1="84464" y1="20159" x2="82232" y2="27302"/>
                        <a14:foregroundMark x1="68482" y1="31429" x2="68304" y2="32063"/>
                        <a14:foregroundMark x1="58571" y1="13968" x2="59107" y2="24762"/>
                        <a14:foregroundMark x1="59107" y1="24762" x2="59643" y2="25397"/>
                        <a14:foregroundMark x1="60714" y1="10159" x2="68125" y2="11429"/>
                        <a14:foregroundMark x1="68125" y1="11429" x2="68482" y2="23175"/>
                        <a14:foregroundMark x1="68482" y1="23175" x2="65714" y2="25714"/>
                        <a14:foregroundMark x1="61429" y1="10159" x2="55089" y2="22540"/>
                        <a14:foregroundMark x1="55089" y1="22540" x2="55000" y2="24444"/>
                        <a14:foregroundMark x1="56786" y1="19365" x2="65446" y2="12063"/>
                        <a14:foregroundMark x1="65446" y1="12063" x2="69732" y2="17778"/>
                        <a14:foregroundMark x1="77411" y1="27619" x2="81071" y2="15556"/>
                        <a14:foregroundMark x1="81071" y1="15556" x2="87054" y2="24286"/>
                        <a14:foregroundMark x1="87054" y1="24286" x2="82232" y2="31429"/>
                        <a14:foregroundMark x1="75982" y1="95556" x2="70625" y2="96508"/>
                        <a14:foregroundMark x1="46607" y1="97778" x2="50357" y2="99683"/>
                        <a14:foregroundMark x1="56071" y1="18095" x2="59821" y2="8889"/>
                        <a14:foregroundMark x1="59821" y1="8889" x2="68482" y2="10317"/>
                        <a14:foregroundMark x1="68482" y1="10317" x2="69375" y2="17143"/>
                        <a14:foregroundMark x1="78482" y1="30159" x2="75804" y2="24444"/>
                        <a14:foregroundMark x1="84196" y1="15556" x2="88304" y2="20000"/>
                        <a14:foregroundMark x1="78839" y1="30159" x2="77768" y2="32063"/>
                        <a14:foregroundMark x1="76875" y1="33651" x2="76875" y2="33651"/>
                        <a14:foregroundMark x1="60179" y1="26667" x2="60179" y2="26667"/>
                        <a14:foregroundMark x1="65536" y1="24127" x2="64464" y2="24127"/>
                        <a14:foregroundMark x1="64107" y1="24444" x2="63393" y2="25714"/>
                        <a14:foregroundMark x1="63214" y1="25714" x2="61786" y2="26349"/>
                        <a14:foregroundMark x1="60357" y1="27302" x2="60357" y2="27302"/>
                        <a14:foregroundMark x1="58750" y1="26349" x2="58214" y2="26349"/>
                        <a14:foregroundMark x1="57679" y1="27619" x2="64375" y2="26032"/>
                        <a14:foregroundMark x1="64375" y1="26032" x2="65000" y2="25397"/>
                        <a14:foregroundMark x1="32679" y1="13651" x2="36875" y2="23333"/>
                        <a14:foregroundMark x1="36875" y1="23333" x2="36964" y2="28254"/>
                        <a14:foregroundMark x1="35179" y1="23810" x2="32143" y2="168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07" t="3674" r="8043"/>
          <a:stretch/>
        </p:blipFill>
        <p:spPr bwMode="auto">
          <a:xfrm>
            <a:off x="5060576" y="1469723"/>
            <a:ext cx="9176406" cy="590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1881;p31">
            <a:extLst>
              <a:ext uri="{FF2B5EF4-FFF2-40B4-BE49-F238E27FC236}">
                <a16:creationId xmlns="" xmlns:a16="http://schemas.microsoft.com/office/drawing/2014/main" id="{13149DBE-4312-6F51-6E3D-D63568E40847}"/>
              </a:ext>
            </a:extLst>
          </p:cNvPr>
          <p:cNvSpPr txBox="1">
            <a:spLocks/>
          </p:cNvSpPr>
          <p:nvPr/>
        </p:nvSpPr>
        <p:spPr>
          <a:xfrm>
            <a:off x="450583" y="2255853"/>
            <a:ext cx="5951383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dirty="0">
                <a:solidFill>
                  <a:srgbClr val="AD4F0F"/>
                </a:solidFill>
              </a:rPr>
              <a:t>greeting</a:t>
            </a:r>
            <a:r>
              <a:rPr lang="en-US" sz="7200" b="1" dirty="0">
                <a:solidFill>
                  <a:srgbClr val="AD4F0F"/>
                </a:solidFill>
              </a:rPr>
              <a:t> (n)</a:t>
            </a:r>
            <a:endParaRPr lang="en-US" sz="6000" b="1" dirty="0">
              <a:solidFill>
                <a:srgbClr val="AD4F0F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A9C7A896-D49A-D226-13B5-2184B4DC1751}"/>
              </a:ext>
            </a:extLst>
          </p:cNvPr>
          <p:cNvSpPr/>
          <p:nvPr/>
        </p:nvSpPr>
        <p:spPr>
          <a:xfrm>
            <a:off x="824286" y="6601925"/>
            <a:ext cx="3625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 err="1"/>
              <a:t>lời</a:t>
            </a:r>
            <a:r>
              <a:rPr lang="en-US" sz="5400" dirty="0"/>
              <a:t> </a:t>
            </a:r>
            <a:r>
              <a:rPr lang="en-US" sz="5400" dirty="0" err="1"/>
              <a:t>chào</a:t>
            </a:r>
            <a:endParaRPr lang="en-US" sz="5400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BF8C646-D33E-B3D7-2059-40BBDB4A8454}"/>
              </a:ext>
            </a:extLst>
          </p:cNvPr>
          <p:cNvSpPr/>
          <p:nvPr/>
        </p:nvSpPr>
        <p:spPr>
          <a:xfrm>
            <a:off x="1199878" y="4539004"/>
            <a:ext cx="3044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﻿/ˈ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</a:rPr>
              <a:t>ɡriːtɪŋ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pic>
        <p:nvPicPr>
          <p:cNvPr id="15" name="ttsMP3.com_VoiceText_2023-8-14_21_55_10">
            <a:hlinkClick r:id="" action="ppaction://media"/>
            <a:extLst>
              <a:ext uri="{FF2B5EF4-FFF2-40B4-BE49-F238E27FC236}">
                <a16:creationId xmlns="" xmlns:a16="http://schemas.microsoft.com/office/drawing/2014/main" id="{6811B8CC-206B-DB76-A275-3700BBD6E85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8">
                  <p14:trim st="1081" end="4618.3333"/>
                </p14:media>
              </p:ext>
            </p:extLst>
          </p:nvPr>
        </p:nvPicPr>
        <p:blipFill>
          <a:blip r:embed="rId19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6511" y="4766793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6372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8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881;p31">
            <a:extLst>
              <a:ext uri="{FF2B5EF4-FFF2-40B4-BE49-F238E27FC236}">
                <a16:creationId xmlns="" xmlns:a16="http://schemas.microsoft.com/office/drawing/2014/main" id="{F4AF3F18-219E-3303-6FD3-1BA1FD7C2D20}"/>
              </a:ext>
            </a:extLst>
          </p:cNvPr>
          <p:cNvSpPr txBox="1">
            <a:spLocks/>
          </p:cNvSpPr>
          <p:nvPr/>
        </p:nvSpPr>
        <p:spPr>
          <a:xfrm>
            <a:off x="864872" y="217455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dirty="0">
                <a:solidFill>
                  <a:srgbClr val="AD4F0F"/>
                </a:solidFill>
              </a:rPr>
              <a:t>serve</a:t>
            </a:r>
            <a:r>
              <a:rPr lang="en-US" sz="7200" b="1" dirty="0">
                <a:solidFill>
                  <a:srgbClr val="AD4F0F"/>
                </a:solidFill>
              </a:rPr>
              <a:t> (v)</a:t>
            </a:r>
            <a:endParaRPr lang="en-US" sz="6000" b="1" dirty="0">
              <a:solidFill>
                <a:srgbClr val="AD4F0F"/>
              </a:solidFill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6399D4F-B5A7-E81A-901A-00BFA8337312}"/>
              </a:ext>
            </a:extLst>
          </p:cNvPr>
          <p:cNvSpPr/>
          <p:nvPr/>
        </p:nvSpPr>
        <p:spPr>
          <a:xfrm>
            <a:off x="1118204" y="6147788"/>
            <a:ext cx="3625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 err="1"/>
              <a:t>phục</a:t>
            </a:r>
            <a:r>
              <a:rPr lang="en-US" sz="5400" dirty="0"/>
              <a:t> </a:t>
            </a:r>
            <a:r>
              <a:rPr lang="en-US" sz="5400" dirty="0" err="1"/>
              <a:t>vụ</a:t>
            </a:r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5300B8B-6A12-B2F6-7047-A4BEA09BA096}"/>
              </a:ext>
            </a:extLst>
          </p:cNvPr>
          <p:cNvSpPr/>
          <p:nvPr/>
        </p:nvSpPr>
        <p:spPr>
          <a:xfrm>
            <a:off x="1544719" y="4462060"/>
            <a:ext cx="3044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</a:rPr>
              <a:t>sɜːv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/  </a:t>
            </a:r>
          </a:p>
        </p:txBody>
      </p:sp>
      <p:pic>
        <p:nvPicPr>
          <p:cNvPr id="13" name="Picture 2" descr="How to Politely Send Back Food at a Restaurant | EatingWell">
            <a:extLst>
              <a:ext uri="{FF2B5EF4-FFF2-40B4-BE49-F238E27FC236}">
                <a16:creationId xmlns="" xmlns:a16="http://schemas.microsoft.com/office/drawing/2014/main" id="{F43DDF85-5FDC-80FA-32C7-1A81CBEF2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50929"/>
            <a:ext cx="7394212" cy="492795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="" xmlns:a16="http://schemas.microsoft.com/office/drawing/2014/main" id="{5F6435E5-71BB-5786-DB42-913DBFE6B4F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7">
                  <p14:trim st="2301" end="3503.3333"/>
                </p14:media>
              </p:ext>
            </p:extLst>
          </p:nvPr>
        </p:nvPicPr>
        <p:blipFill>
          <a:blip r:embed="rId18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4872" y="4708899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1376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8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76101">
            <a:off x="5770194" y="6705796"/>
            <a:ext cx="15336061" cy="9351766"/>
          </a:xfrm>
          <a:custGeom>
            <a:avLst/>
            <a:gdLst/>
            <a:ahLst/>
            <a:cxnLst/>
            <a:rect l="l" t="t" r="r" b="b"/>
            <a:pathLst>
              <a:path w="15336061" h="9351766">
                <a:moveTo>
                  <a:pt x="0" y="0"/>
                </a:moveTo>
                <a:lnTo>
                  <a:pt x="15336061" y="0"/>
                </a:lnTo>
                <a:lnTo>
                  <a:pt x="15336061" y="9351766"/>
                </a:lnTo>
                <a:lnTo>
                  <a:pt x="0" y="9351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 r="-32040"/>
            </a:stretch>
          </a:blipFill>
        </p:spPr>
      </p:sp>
      <p:sp>
        <p:nvSpPr>
          <p:cNvPr id="3" name="Freeform 3"/>
          <p:cNvSpPr/>
          <p:nvPr/>
        </p:nvSpPr>
        <p:spPr>
          <a:xfrm rot="-438510">
            <a:off x="6040816" y="7218924"/>
            <a:ext cx="16958692" cy="10341229"/>
          </a:xfrm>
          <a:custGeom>
            <a:avLst/>
            <a:gdLst/>
            <a:ahLst/>
            <a:cxnLst/>
            <a:rect l="l" t="t" r="r" b="b"/>
            <a:pathLst>
              <a:path w="16958692" h="10341229">
                <a:moveTo>
                  <a:pt x="0" y="0"/>
                </a:moveTo>
                <a:lnTo>
                  <a:pt x="16958693" y="0"/>
                </a:lnTo>
                <a:lnTo>
                  <a:pt x="16958693" y="10341229"/>
                </a:lnTo>
                <a:lnTo>
                  <a:pt x="0" y="10341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 r="-32040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5994" y="4309480"/>
            <a:ext cx="6053817" cy="6053817"/>
          </a:xfrm>
          <a:custGeom>
            <a:avLst/>
            <a:gdLst/>
            <a:ahLst/>
            <a:cxnLst/>
            <a:rect l="l" t="t" r="r" b="b"/>
            <a:pathLst>
              <a:path w="6053817" h="6053817">
                <a:moveTo>
                  <a:pt x="0" y="0"/>
                </a:moveTo>
                <a:lnTo>
                  <a:pt x="6053817" y="0"/>
                </a:lnTo>
                <a:lnTo>
                  <a:pt x="6053817" y="6053817"/>
                </a:lnTo>
                <a:lnTo>
                  <a:pt x="0" y="6053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17657" y="8948201"/>
            <a:ext cx="12329610" cy="7518464"/>
          </a:xfrm>
          <a:custGeom>
            <a:avLst/>
            <a:gdLst/>
            <a:ahLst/>
            <a:cxnLst/>
            <a:rect l="l" t="t" r="r" b="b"/>
            <a:pathLst>
              <a:path w="12329610" h="7518464">
                <a:moveTo>
                  <a:pt x="0" y="0"/>
                </a:moveTo>
                <a:lnTo>
                  <a:pt x="12329610" y="0"/>
                </a:lnTo>
                <a:lnTo>
                  <a:pt x="12329610" y="7518464"/>
                </a:lnTo>
                <a:lnTo>
                  <a:pt x="0" y="75184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 r="-3204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50583" y="249625"/>
            <a:ext cx="11604635" cy="131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azydog"/>
                <a:ea typeface="+mn-ea"/>
                <a:cs typeface="+mn-cs"/>
              </a:rPr>
              <a:t>VOCABULARY</a:t>
            </a:r>
          </a:p>
        </p:txBody>
      </p:sp>
      <p:sp>
        <p:nvSpPr>
          <p:cNvPr id="9" name="Freeform 9"/>
          <p:cNvSpPr/>
          <p:nvPr/>
        </p:nvSpPr>
        <p:spPr>
          <a:xfrm>
            <a:off x="14236982" y="124759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0" y="0"/>
                </a:lnTo>
                <a:lnTo>
                  <a:pt x="5414910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877363" y="-1224834"/>
            <a:ext cx="5414911" cy="3061886"/>
          </a:xfrm>
          <a:custGeom>
            <a:avLst/>
            <a:gdLst/>
            <a:ahLst/>
            <a:cxnLst/>
            <a:rect l="l" t="t" r="r" b="b"/>
            <a:pathLst>
              <a:path w="5414911" h="3061886">
                <a:moveTo>
                  <a:pt x="0" y="0"/>
                </a:moveTo>
                <a:lnTo>
                  <a:pt x="5414911" y="0"/>
                </a:lnTo>
                <a:lnTo>
                  <a:pt x="5414911" y="3061886"/>
                </a:lnTo>
                <a:lnTo>
                  <a:pt x="0" y="306188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76913" y="647248"/>
            <a:ext cx="3204399" cy="1951770"/>
          </a:xfrm>
          <a:custGeom>
            <a:avLst/>
            <a:gdLst/>
            <a:ahLst/>
            <a:cxnLst/>
            <a:rect l="l" t="t" r="r" b="b"/>
            <a:pathLst>
              <a:path w="3204399" h="1951770">
                <a:moveTo>
                  <a:pt x="0" y="0"/>
                </a:moveTo>
                <a:lnTo>
                  <a:pt x="3204399" y="0"/>
                </a:lnTo>
                <a:lnTo>
                  <a:pt x="3204399" y="1951770"/>
                </a:lnTo>
                <a:lnTo>
                  <a:pt x="0" y="19517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7" name="Google Shape;1881;p31">
            <a:extLst>
              <a:ext uri="{FF2B5EF4-FFF2-40B4-BE49-F238E27FC236}">
                <a16:creationId xmlns="" xmlns:a16="http://schemas.microsoft.com/office/drawing/2014/main" id="{18435306-B402-6A2E-B319-6C431995FE23}"/>
              </a:ext>
            </a:extLst>
          </p:cNvPr>
          <p:cNvSpPr txBox="1">
            <a:spLocks/>
          </p:cNvSpPr>
          <p:nvPr/>
        </p:nvSpPr>
        <p:spPr>
          <a:xfrm>
            <a:off x="450583" y="2173334"/>
            <a:ext cx="8887681" cy="1081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common practice</a:t>
            </a:r>
            <a:r>
              <a:rPr lang="en-US" sz="6000" b="1" dirty="0">
                <a:solidFill>
                  <a:srgbClr val="AD4F0F"/>
                </a:solidFill>
              </a:rPr>
              <a:t> (n)</a:t>
            </a:r>
            <a:endParaRPr lang="en-US" sz="4800" b="1" dirty="0">
              <a:solidFill>
                <a:srgbClr val="AD4F0F"/>
              </a:solidFill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5E4ED7D-CC17-9996-5384-8248E73ACFFE}"/>
              </a:ext>
            </a:extLst>
          </p:cNvPr>
          <p:cNvSpPr/>
          <p:nvPr/>
        </p:nvSpPr>
        <p:spPr>
          <a:xfrm>
            <a:off x="1195640" y="6501158"/>
            <a:ext cx="43648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 err="1"/>
              <a:t>thông</a:t>
            </a:r>
            <a:r>
              <a:rPr lang="en-US" sz="5400" dirty="0"/>
              <a:t> </a:t>
            </a:r>
            <a:r>
              <a:rPr lang="en-US" sz="5400" dirty="0" err="1"/>
              <a:t>lệ</a:t>
            </a:r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4AD946C-F5D8-0975-AF46-3B352221F519}"/>
              </a:ext>
            </a:extLst>
          </p:cNvPr>
          <p:cNvSpPr/>
          <p:nvPr/>
        </p:nvSpPr>
        <p:spPr>
          <a:xfrm>
            <a:off x="977108" y="4416363"/>
            <a:ext cx="5840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﻿/ˈ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</a:rPr>
              <a:t>kɒmən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 ˈ</a:t>
            </a:r>
            <a:r>
              <a:rPr lang="en-US" sz="5400" b="1" dirty="0" err="1">
                <a:solidFill>
                  <a:schemeClr val="accent5">
                    <a:lumMod val="50000"/>
                  </a:schemeClr>
                </a:solidFill>
              </a:rPr>
              <a:t>præktɪs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</a:rPr>
              <a:t>/  </a:t>
            </a:r>
          </a:p>
        </p:txBody>
      </p:sp>
      <p:pic>
        <p:nvPicPr>
          <p:cNvPr id="13" name="Picture 12" descr="Pin on uj">
            <a:extLst>
              <a:ext uri="{FF2B5EF4-FFF2-40B4-BE49-F238E27FC236}">
                <a16:creationId xmlns="" xmlns:a16="http://schemas.microsoft.com/office/drawing/2014/main" id="{8A2256C4-F381-4449-A240-E22CEF36C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0176" y="2402871"/>
            <a:ext cx="5279560" cy="527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ttsMP3.com_VoiceText_2023-8-14_21_55_10">
            <a:hlinkClick r:id="" action="ppaction://media"/>
            <a:extLst>
              <a:ext uri="{FF2B5EF4-FFF2-40B4-BE49-F238E27FC236}">
                <a16:creationId xmlns="" xmlns:a16="http://schemas.microsoft.com/office/drawing/2014/main" id="{DE7645C7-3EC2-4A0C-4F94-C79D0EC547F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7">
                  <p14:trim st="3304" end="1815.3333"/>
                </p14:media>
              </p:ext>
            </p:extLst>
          </p:nvPr>
        </p:nvPicPr>
        <p:blipFill>
          <a:blip r:embed="rId18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9667" y="4447959"/>
            <a:ext cx="657441" cy="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138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326</Words>
  <Application>Microsoft Office PowerPoint</Application>
  <PresentationFormat>Custom</PresentationFormat>
  <Paragraphs>128</Paragraphs>
  <Slides>28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Lazydog</vt:lpstr>
      <vt:lpstr>Rubik</vt:lpstr>
      <vt:lpstr>Rubik Semi-Bold</vt:lpstr>
      <vt:lpstr>Times New Roman</vt:lpstr>
      <vt:lpstr>Cooper Black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Colorful Illustrative Travel Animated Presentation</dc:title>
  <cp:lastModifiedBy>Windows User</cp:lastModifiedBy>
  <cp:revision>4</cp:revision>
  <dcterms:created xsi:type="dcterms:W3CDTF">2006-08-16T00:00:00Z</dcterms:created>
  <dcterms:modified xsi:type="dcterms:W3CDTF">2023-12-13T01:21:11Z</dcterms:modified>
  <dc:identifier>DAFre4P-cPc</dc:identifier>
</cp:coreProperties>
</file>