
<file path=[Content_Types].xml><?xml version="1.0" encoding="utf-8"?>
<Types xmlns="http://schemas.openxmlformats.org/package/2006/content-types">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wmf" ContentType="image/x-wm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93" r:id="rId1"/>
  </p:sldMasterIdLst>
  <p:notesMasterIdLst>
    <p:notesMasterId r:id="rId35"/>
  </p:notesMasterIdLst>
  <p:sldIdLst>
    <p:sldId id="488" r:id="rId2"/>
    <p:sldId id="489" r:id="rId3"/>
    <p:sldId id="466" r:id="rId4"/>
    <p:sldId id="411" r:id="rId5"/>
    <p:sldId id="491" r:id="rId6"/>
    <p:sldId id="492" r:id="rId7"/>
    <p:sldId id="500" r:id="rId8"/>
    <p:sldId id="494" r:id="rId9"/>
    <p:sldId id="501" r:id="rId10"/>
    <p:sldId id="328" r:id="rId11"/>
    <p:sldId id="335" r:id="rId12"/>
    <p:sldId id="495" r:id="rId13"/>
    <p:sldId id="617" r:id="rId14"/>
    <p:sldId id="496" r:id="rId15"/>
    <p:sldId id="616" r:id="rId16"/>
    <p:sldId id="618" r:id="rId17"/>
    <p:sldId id="614" r:id="rId18"/>
    <p:sldId id="610" r:id="rId19"/>
    <p:sldId id="612" r:id="rId20"/>
    <p:sldId id="613" r:id="rId21"/>
    <p:sldId id="611" r:id="rId22"/>
    <p:sldId id="476" r:id="rId23"/>
    <p:sldId id="477" r:id="rId24"/>
    <p:sldId id="478" r:id="rId25"/>
    <p:sldId id="486" r:id="rId26"/>
    <p:sldId id="480" r:id="rId27"/>
    <p:sldId id="481" r:id="rId28"/>
    <p:sldId id="482" r:id="rId29"/>
    <p:sldId id="483" r:id="rId30"/>
    <p:sldId id="485" r:id="rId31"/>
    <p:sldId id="615" r:id="rId32"/>
    <p:sldId id="475" r:id="rId33"/>
    <p:sldId id="431" r:id="rId34"/>
  </p:sldIdLst>
  <p:sldSz cx="9144000" cy="5143500" type="screen16x9"/>
  <p:notesSz cx="6858000" cy="9144000"/>
  <p:embeddedFontLst>
    <p:embeddedFont>
      <p:font typeface=".VnAristote" panose="020B7200000000000000" pitchFamily="34" charset="0"/>
      <p:regular r:id="rId36"/>
    </p:embeddedFont>
    <p:embeddedFont>
      <p:font typeface=".VnBodoniH" panose="020B7200000000000000" pitchFamily="34" charset="0"/>
      <p:regular r:id="rId37"/>
    </p:embeddedFont>
    <p:embeddedFont>
      <p:font typeface=".VnTime" panose="020B7200000000000000" pitchFamily="34" charset="0"/>
      <p:regular r:id="rId38"/>
      <p:bold r:id="rId39"/>
      <p:italic r:id="rId40"/>
      <p:boldItalic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Cambria Math" panose="02040503050406030204" pitchFamily="18" charset="0"/>
      <p:regular r:id="rId48"/>
    </p:embeddedFont>
    <p:embeddedFont>
      <p:font typeface="Tahoma" panose="020B0604030504040204" pitchFamily="34" charset="0"/>
      <p:regular r:id="rId49"/>
      <p:bold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 id="2" name="Nguyễn Thị Phương" initials="NP" lastIdx="2" clrIdx="1">
    <p:extLst>
      <p:ext uri="{19B8F6BF-5375-455C-9EA6-DF929625EA0E}">
        <p15:presenceInfo xmlns:p15="http://schemas.microsoft.com/office/powerpoint/2012/main" userId="S::3101279901@haiphong.itrithuc.vn::ae2e8660-b04b-4164-976f-3d9b2f07f1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00CC"/>
    <a:srgbClr val="FF0000"/>
    <a:srgbClr val="FFFF00"/>
    <a:srgbClr val="009900"/>
    <a:srgbClr val="FFFF81"/>
    <a:srgbClr val="CCCCFF"/>
    <a:srgbClr val="FFCC00"/>
    <a:srgbClr val="00CC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427AA28-F561-483F-BFC7-0E76C9974BC7}">
  <a:tblStyle styleId="{7427AA28-F561-483F-BFC7-0E76C9974BC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2759" autoAdjust="0"/>
  </p:normalViewPr>
  <p:slideViewPr>
    <p:cSldViewPr snapToGrid="0">
      <p:cViewPr varScale="1">
        <p:scale>
          <a:sx n="106" d="100"/>
          <a:sy n="106" d="100"/>
        </p:scale>
        <p:origin x="739" y="72"/>
      </p:cViewPr>
      <p:guideLst>
        <p:guide orient="horz" pos="1620"/>
        <p:guide pos="2880"/>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3-11-14T12:09:39.140" idx="1">
    <p:pos x="531" y="2839"/>
    <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3-11-14T12:09:39.140" idx="2">
    <p:pos x="531" y="2839"/>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3948302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40851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9260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6113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5898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59053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192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0163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2DC30-8C44-C9C7-A201-F5CCA8CBEB4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E42C13F-E799-8A00-E0B4-554E92769EE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84228B2-813B-41E2-CD52-A8DB9C49E485}"/>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15753F14-7882-CDF0-7C06-84072F47FF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D2D5D5-FC09-8819-1F54-2020B8ABC212}"/>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168963016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B395B-D968-834B-2FA8-D26310D31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447EDD-A2DA-BC05-F6A7-89F731CB2A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2F0BCD-10E6-87F9-AE1B-56139B2140FE}"/>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60E5ADF4-9135-4991-E3B9-419EB11A07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D2DC2B-F03C-F5B7-C629-B8BEA676697F}"/>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67529981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5E4A67-45D1-9A0C-C4CD-F54370E804AD}"/>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C9F9EA-2A87-B611-37D8-E030714EDDA1}"/>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532FD4-8CDA-C4C2-819F-F87015E817BA}"/>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55F098A5-FA2C-FB60-EFE6-324CCB91CF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CFE62-4856-FC88-D97E-96280E945998}"/>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428859585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AA56F58B-78D8-ADCD-6669-D568A8B1FC8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EE170DE-C74B-E6B8-3C46-4F5DAF1BE9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AE4FDB9-AAED-E751-5244-20D9A5CA5CDB}"/>
              </a:ext>
            </a:extLst>
          </p:cNvPr>
          <p:cNvSpPr>
            <a:spLocks noGrp="1" noChangeArrowheads="1"/>
          </p:cNvSpPr>
          <p:nvPr>
            <p:ph type="sldNum" sz="quarter" idx="12"/>
          </p:nvPr>
        </p:nvSpPr>
        <p:spPr>
          <a:ln/>
        </p:spPr>
        <p:txBody>
          <a:bodyPr/>
          <a:lstStyle>
            <a:lvl1pPr>
              <a:defRPr/>
            </a:lvl1pPr>
          </a:lstStyle>
          <a:p>
            <a:pPr>
              <a:defRPr/>
            </a:pPr>
            <a:fld id="{C36C9782-284C-4B50-94ED-2F50BD64DA08}" type="slidenum">
              <a:rPr lang="en-US" altLang="en-US"/>
              <a:pPr>
                <a:defRPr/>
              </a:pPr>
              <a:t>‹#›</a:t>
            </a:fld>
            <a:endParaRPr lang="en-US" altLang="en-US"/>
          </a:p>
        </p:txBody>
      </p:sp>
    </p:spTree>
    <p:extLst>
      <p:ext uri="{BB962C8B-B14F-4D97-AF65-F5344CB8AC3E}">
        <p14:creationId xmlns:p14="http://schemas.microsoft.com/office/powerpoint/2010/main" val="349265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BBDC2-72EB-0FBC-222B-081381712E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78DF54-EEB6-634B-F2CD-58F41FA751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E7F8DB-C1F4-25F3-C9A8-41C06766948D}"/>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80B4ABD8-1242-F970-3E63-8D2883CFF0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28EB13-E712-F8AE-670D-AD886072F7C9}"/>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210342681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59675-8CF0-C5EA-AAAD-91CE19E0C7C0}"/>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E2913D3-DFCC-366D-ECA7-2658D0E3244D}"/>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2E7B0C-77AC-66E6-FE3C-B23EE0D90ADA}"/>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B09D6991-F2C3-D6CF-7856-F5F780FC22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95EB3C-7DAD-26AC-F5D9-0B8262E01751}"/>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237952954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25D1F-5761-8653-3284-F9D5909C81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DBE21-8A97-92F3-1A2F-2A5C6341D064}"/>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0FA4F9-7080-563D-FFB1-95CA8274807B}"/>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19024B-CB59-4F55-DF6D-055C9531C48C}"/>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6" name="Footer Placeholder 5">
            <a:extLst>
              <a:ext uri="{FF2B5EF4-FFF2-40B4-BE49-F238E27FC236}">
                <a16:creationId xmlns:a16="http://schemas.microsoft.com/office/drawing/2014/main" id="{A146B426-F3C8-648E-F5A5-16227A5776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2941B8-3654-6BA5-2894-99DC99B009FA}"/>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3302864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E8537-2759-6C6F-08E2-51885B5DE6E8}"/>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21A3C-8A03-1617-1B09-48C5F381C81E}"/>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639A9CE2-1F47-C5F3-1C66-570228DBD93C}"/>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45E6B3-7293-2E23-36A6-8DCC9715AB9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B75403F-997A-8797-0951-D2149E3501F3}"/>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8312C7-23D9-75ED-8465-21E3E4C398D2}"/>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8" name="Footer Placeholder 7">
            <a:extLst>
              <a:ext uri="{FF2B5EF4-FFF2-40B4-BE49-F238E27FC236}">
                <a16:creationId xmlns:a16="http://schemas.microsoft.com/office/drawing/2014/main" id="{E5A2EB8F-CA04-880C-65AE-648BA51DDD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32EA58-A2B4-2B9F-DF5B-D07577B2E812}"/>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114979066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B09E1-CC28-B8D4-D3D1-31037376887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C33F6D-9792-165E-DC92-C3141F589B0B}"/>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4" name="Footer Placeholder 3">
            <a:extLst>
              <a:ext uri="{FF2B5EF4-FFF2-40B4-BE49-F238E27FC236}">
                <a16:creationId xmlns:a16="http://schemas.microsoft.com/office/drawing/2014/main" id="{3C5E5EEE-0953-37DC-7C43-2F6D2071F9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D0E3E8-4F7F-F718-D975-B920CFD2835F}"/>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208335589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344CA8-A8F5-A6C4-0373-74F3E596FC7C}"/>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3" name="Footer Placeholder 2">
            <a:extLst>
              <a:ext uri="{FF2B5EF4-FFF2-40B4-BE49-F238E27FC236}">
                <a16:creationId xmlns:a16="http://schemas.microsoft.com/office/drawing/2014/main" id="{AA8244FB-3E2D-F35F-615E-8552A7313E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892C2C-7046-6811-3AFF-A5A1E7C8E123}"/>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3533699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573AD-5BEF-64B6-127A-B7063AACEC0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87DDB44-38DB-5411-D04A-247D8E3F7F0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63AD38-D6B5-E5B0-0B38-A624EB94C67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270D748-DBDB-B0CA-F96E-447FB28F0E27}"/>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6" name="Footer Placeholder 5">
            <a:extLst>
              <a:ext uri="{FF2B5EF4-FFF2-40B4-BE49-F238E27FC236}">
                <a16:creationId xmlns:a16="http://schemas.microsoft.com/office/drawing/2014/main" id="{BEDC2F00-E93C-A84B-035B-7C81EF27A9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CB56C0-5B98-23E4-42C2-554DDBEF3D8F}"/>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149366616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34D7C-31F3-2939-7B13-E3D14A08046F}"/>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8FBE912-D849-8538-E167-5AD803AF2F2F}"/>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65DCB95-1C1D-79EF-0409-AD04F198317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DBCC04B-FBF9-5E21-841B-8CBBE9905663}"/>
              </a:ext>
            </a:extLst>
          </p:cNvPr>
          <p:cNvSpPr>
            <a:spLocks noGrp="1"/>
          </p:cNvSpPr>
          <p:nvPr>
            <p:ph type="dt" sz="half" idx="10"/>
          </p:nvPr>
        </p:nvSpPr>
        <p:spPr/>
        <p:txBody>
          <a:bodyPr/>
          <a:lstStyle/>
          <a:p>
            <a:fld id="{ADB36BEE-32A6-419A-9267-0A96AC97D17C}" type="datetimeFigureOut">
              <a:rPr lang="en-US" smtClean="0"/>
              <a:t>11/16/2023</a:t>
            </a:fld>
            <a:endParaRPr lang="en-US"/>
          </a:p>
        </p:txBody>
      </p:sp>
      <p:sp>
        <p:nvSpPr>
          <p:cNvPr id="6" name="Footer Placeholder 5">
            <a:extLst>
              <a:ext uri="{FF2B5EF4-FFF2-40B4-BE49-F238E27FC236}">
                <a16:creationId xmlns:a16="http://schemas.microsoft.com/office/drawing/2014/main" id="{C07D359D-08D0-8E1A-E175-546E1082CF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4A8BAA-2F49-7B8C-7FA2-4486BA46BDBF}"/>
              </a:ext>
            </a:extLst>
          </p:cNvPr>
          <p:cNvSpPr>
            <a:spLocks noGrp="1"/>
          </p:cNvSpPr>
          <p:nvPr>
            <p:ph type="sldNum" sz="quarter" idx="12"/>
          </p:nvPr>
        </p:nvSpPr>
        <p:spPr/>
        <p:txBody>
          <a:bodyPr/>
          <a:lstStyle/>
          <a:p>
            <a:fld id="{6BC0CA1D-218A-46AE-ACB5-A2785DD35435}" type="slidenum">
              <a:rPr lang="en-US" smtClean="0"/>
              <a:t>‹#›</a:t>
            </a:fld>
            <a:endParaRPr lang="en-US"/>
          </a:p>
        </p:txBody>
      </p:sp>
    </p:spTree>
    <p:extLst>
      <p:ext uri="{BB962C8B-B14F-4D97-AF65-F5344CB8AC3E}">
        <p14:creationId xmlns:p14="http://schemas.microsoft.com/office/powerpoint/2010/main" val="407797120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20672B-953A-03D5-089E-C4916D5A2C21}"/>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AF42AE7-1B72-7C2E-698E-91D13BE6DC8A}"/>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D1F799-E561-75BA-3F95-8DA8338EC867}"/>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DB36BEE-32A6-419A-9267-0A96AC97D17C}" type="datetimeFigureOut">
              <a:rPr lang="en-US" smtClean="0"/>
              <a:t>11/16/2023</a:t>
            </a:fld>
            <a:endParaRPr lang="en-US"/>
          </a:p>
        </p:txBody>
      </p:sp>
      <p:sp>
        <p:nvSpPr>
          <p:cNvPr id="5" name="Footer Placeholder 4">
            <a:extLst>
              <a:ext uri="{FF2B5EF4-FFF2-40B4-BE49-F238E27FC236}">
                <a16:creationId xmlns:a16="http://schemas.microsoft.com/office/drawing/2014/main" id="{E8FFC094-F1DA-F8BA-705D-FD76F86F9260}"/>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79BF092-A6E0-E464-779C-CC53CC8BD07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BC0CA1D-218A-46AE-ACB5-A2785DD35435}" type="slidenum">
              <a:rPr lang="en-US" smtClean="0"/>
              <a:t>‹#›</a:t>
            </a:fld>
            <a:endParaRPr lang="en-US"/>
          </a:p>
        </p:txBody>
      </p:sp>
    </p:spTree>
    <p:extLst>
      <p:ext uri="{BB962C8B-B14F-4D97-AF65-F5344CB8AC3E}">
        <p14:creationId xmlns:p14="http://schemas.microsoft.com/office/powerpoint/2010/main" val="1533639829"/>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8"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jpeg"/><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wmf"/><Relationship Id="rId5" Type="http://schemas.openxmlformats.org/officeDocument/2006/relationships/slide" Target="slide3.xm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wmf"/><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wmf"/><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comments" Target="../comments/commen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2.wmf"/><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wmf"/><Relationship Id="rId5" Type="http://schemas.openxmlformats.org/officeDocument/2006/relationships/image" Target="../media/image2.wmf"/><Relationship Id="rId4"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comments" Target="../comments/commen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2.wmf"/><Relationship Id="rId4" Type="http://schemas.openxmlformats.org/officeDocument/2006/relationships/image" Target="../media/image3.w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2.wmf"/><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Layout" Target="../slideLayouts/slideLayout12.xml"/><Relationship Id="rId6" Type="http://schemas.openxmlformats.org/officeDocument/2006/relationships/image" Target="../media/image3.wmf"/><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image" Target="../media/image24.gif"/><Relationship Id="rId3" Type="http://schemas.openxmlformats.org/officeDocument/2006/relationships/slideLayout" Target="../slideLayouts/slideLayout2.xml"/><Relationship Id="rId7" Type="http://schemas.openxmlformats.org/officeDocument/2006/relationships/slide" Target="slide25.xml"/><Relationship Id="rId12" Type="http://schemas.openxmlformats.org/officeDocument/2006/relationships/slide" Target="slide30.xml"/><Relationship Id="rId17" Type="http://schemas.openxmlformats.org/officeDocument/2006/relationships/image" Target="../media/image27.png"/><Relationship Id="rId2" Type="http://schemas.openxmlformats.org/officeDocument/2006/relationships/audio" Target="../media/media2.wav"/><Relationship Id="rId16" Type="http://schemas.openxmlformats.org/officeDocument/2006/relationships/image" Target="../media/image26.gif"/><Relationship Id="rId1" Type="http://schemas.microsoft.com/office/2007/relationships/media" Target="../media/media2.wav"/><Relationship Id="rId6" Type="http://schemas.openxmlformats.org/officeDocument/2006/relationships/slide" Target="slide24.xml"/><Relationship Id="rId11" Type="http://schemas.openxmlformats.org/officeDocument/2006/relationships/slide" Target="slide29.xml"/><Relationship Id="rId5" Type="http://schemas.openxmlformats.org/officeDocument/2006/relationships/slide" Target="slide23.xml"/><Relationship Id="rId15" Type="http://schemas.openxmlformats.org/officeDocument/2006/relationships/image" Target="../media/image25.gif"/><Relationship Id="rId10" Type="http://schemas.openxmlformats.org/officeDocument/2006/relationships/slide" Target="slide28.xml"/><Relationship Id="rId4" Type="http://schemas.openxmlformats.org/officeDocument/2006/relationships/image" Target="../media/image23.png"/><Relationship Id="rId9" Type="http://schemas.openxmlformats.org/officeDocument/2006/relationships/slide" Target="slide27.xml"/><Relationship Id="rId14" Type="http://schemas.openxmlformats.org/officeDocument/2006/relationships/slide" Target="slide32.xml"/></Relationships>
</file>

<file path=ppt/slides/_rels/slide2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29.png"/><Relationship Id="rId12"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1.png"/><Relationship Id="rId5" Type="http://schemas.openxmlformats.org/officeDocument/2006/relationships/image" Target="../media/image28.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30.png"/><Relationship Id="rId1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34.png"/><Relationship Id="rId3" Type="http://schemas.openxmlformats.org/officeDocument/2006/relationships/audio" Target="../media/audio3.wav"/><Relationship Id="rId7" Type="http://schemas.openxmlformats.org/officeDocument/2006/relationships/image" Target="../media/image29.png"/><Relationship Id="rId12"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3.png"/><Relationship Id="rId5" Type="http://schemas.openxmlformats.org/officeDocument/2006/relationships/image" Target="../media/image28.png"/><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30.png"/><Relationship Id="rId14" Type="http://schemas.openxmlformats.org/officeDocument/2006/relationships/slide" Target="slide22.xml"/></Relationships>
</file>

<file path=ppt/slides/_rels/slide2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34.png"/><Relationship Id="rId3" Type="http://schemas.openxmlformats.org/officeDocument/2006/relationships/audio" Target="../media/audio3.wav"/><Relationship Id="rId7" Type="http://schemas.openxmlformats.org/officeDocument/2006/relationships/image" Target="../media/image29.png"/><Relationship Id="rId12"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3.png"/><Relationship Id="rId5" Type="http://schemas.openxmlformats.org/officeDocument/2006/relationships/image" Target="../media/image28.png"/><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30.png"/><Relationship Id="rId14" Type="http://schemas.openxmlformats.org/officeDocument/2006/relationships/slide" Target="slide22.xml"/></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slide" Target="slide22.xml"/><Relationship Id="rId3" Type="http://schemas.openxmlformats.org/officeDocument/2006/relationships/audio" Target="../media/audio3.wav"/><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3.png"/><Relationship Id="rId5" Type="http://schemas.openxmlformats.org/officeDocument/2006/relationships/image" Target="../media/image28.png"/><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30.png"/></Relationships>
</file>

<file path=ppt/slides/_rels/slide27.xml.rels><?xml version="1.0" encoding="UTF-8" standalone="yes"?>
<Relationships xmlns="http://schemas.openxmlformats.org/package/2006/relationships"><Relationship Id="rId8" Type="http://schemas.openxmlformats.org/officeDocument/2006/relationships/slide" Target="slide22.xml"/><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0.png"/><Relationship Id="rId5" Type="http://schemas.microsoft.com/office/2007/relationships/hdphoto" Target="../media/hdphoto2.wdp"/><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slide" Target="slide22.xml"/><Relationship Id="rId3" Type="http://schemas.openxmlformats.org/officeDocument/2006/relationships/audio" Target="../media/audio3.wav"/><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3.png"/><Relationship Id="rId5" Type="http://schemas.openxmlformats.org/officeDocument/2006/relationships/image" Target="../media/image28.png"/><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30.png"/></Relationships>
</file>

<file path=ppt/slides/_rels/slide29.xml.rels><?xml version="1.0" encoding="UTF-8" standalone="yes"?>
<Relationships xmlns="http://schemas.openxmlformats.org/package/2006/relationships"><Relationship Id="rId8" Type="http://schemas.openxmlformats.org/officeDocument/2006/relationships/slide" Target="slide22.xml"/><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0.png"/><Relationship Id="rId5" Type="http://schemas.microsoft.com/office/2007/relationships/hdphoto" Target="../media/hdphoto2.wdp"/><Relationship Id="rId4" Type="http://schemas.openxmlformats.org/officeDocument/2006/relationships/image" Target="../media/image29.png"/><Relationship Id="rId9" Type="http://schemas.openxmlformats.org/officeDocument/2006/relationships/image" Target="../media/image14.gif"/></Relationships>
</file>

<file path=ppt/slides/_rels/slide3.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10.jpeg"/><Relationship Id="rId7" Type="http://schemas.openxmlformats.org/officeDocument/2006/relationships/image" Target="../media/image9.jpeg"/><Relationship Id="rId2" Type="http://schemas.openxmlformats.org/officeDocument/2006/relationships/slide" Target="slide6.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8.xml"/><Relationship Id="rId5" Type="http://schemas.openxmlformats.org/officeDocument/2006/relationships/image" Target="../media/image11.jpeg"/><Relationship Id="rId10" Type="http://schemas.openxmlformats.org/officeDocument/2006/relationships/image" Target="../media/image7.jpeg"/><Relationship Id="rId4" Type="http://schemas.openxmlformats.org/officeDocument/2006/relationships/slide" Target="slide5.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33.png"/><Relationship Id="rId3" Type="http://schemas.openxmlformats.org/officeDocument/2006/relationships/audio" Target="../media/audio3.wav"/><Relationship Id="rId7" Type="http://schemas.openxmlformats.org/officeDocument/2006/relationships/image" Target="../media/image29.png"/><Relationship Id="rId12"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36.png"/><Relationship Id="rId5" Type="http://schemas.openxmlformats.org/officeDocument/2006/relationships/image" Target="../media/image28.png"/><Relationship Id="rId15" Type="http://schemas.openxmlformats.org/officeDocument/2006/relationships/slide" Target="slide22.xml"/><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30.png"/><Relationship Id="rId1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audio" Target="../media/audio4.wav"/><Relationship Id="rId1" Type="http://schemas.openxmlformats.org/officeDocument/2006/relationships/slideLayout" Target="../slideLayouts/slideLayout12.xml"/><Relationship Id="rId6" Type="http://schemas.openxmlformats.org/officeDocument/2006/relationships/image" Target="../media/image2.wmf"/><Relationship Id="rId5" Type="http://schemas.openxmlformats.org/officeDocument/2006/relationships/image" Target="../media/image3.wmf"/><Relationship Id="rId4" Type="http://schemas.openxmlformats.org/officeDocument/2006/relationships/image" Target="../media/image36.gif"/></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wmf"/><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wmf"/><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wmf"/><Relationship Id="rId1" Type="http://schemas.openxmlformats.org/officeDocument/2006/relationships/slideLayout" Target="../slideLayouts/slideLayout1.xml"/><Relationship Id="rId5" Type="http://schemas.openxmlformats.org/officeDocument/2006/relationships/image" Target="../media/image14.gif"/><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slideLayout" Target="../slideLayouts/slideLayout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583C9285-D8CA-33B5-1F82-3489907C80BD}"/>
              </a:ext>
            </a:extLst>
          </p:cNvPr>
          <p:cNvSpPr txBox="1">
            <a:spLocks noChangeArrowheads="1"/>
          </p:cNvSpPr>
          <p:nvPr/>
        </p:nvSpPr>
        <p:spPr bwMode="auto">
          <a:xfrm>
            <a:off x="914400" y="163125"/>
            <a:ext cx="6825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ts val="0"/>
              </a:spcBef>
              <a:buFontTx/>
              <a:buNone/>
            </a:pPr>
            <a:r>
              <a:rPr lang="en-US" altLang="en-US" b="1" dirty="0">
                <a:solidFill>
                  <a:srgbClr val="FF0066"/>
                </a:solidFill>
                <a:latin typeface="Times New Roman" panose="02020603050405020304" pitchFamily="18" charset="0"/>
              </a:rPr>
              <a:t>NHIỆT LIỆT CHÀO MỪNG CÁC THẦY CÔ GIÁO VỀ DỰ GIỜ!</a:t>
            </a:r>
          </a:p>
          <a:p>
            <a:pPr algn="ctr" eaLnBrk="1" hangingPunct="1">
              <a:spcBef>
                <a:spcPts val="0"/>
              </a:spcBef>
              <a:buFontTx/>
              <a:buNone/>
            </a:pPr>
            <a:r>
              <a:rPr lang="en-US" altLang="en-US" b="1" dirty="0">
                <a:solidFill>
                  <a:srgbClr val="0000CC"/>
                </a:solidFill>
                <a:latin typeface="Times New Roman" panose="02020603050405020304" pitchFamily="18" charset="0"/>
              </a:rPr>
              <a:t>     MÔN KHOA HỌC TỰ NHIÊN 8- LỚP  8B1</a:t>
            </a:r>
          </a:p>
        </p:txBody>
      </p:sp>
      <p:pic>
        <p:nvPicPr>
          <p:cNvPr id="3076" name="Picture 20" descr="HongDo">
            <a:extLst>
              <a:ext uri="{FF2B5EF4-FFF2-40B4-BE49-F238E27FC236}">
                <a16:creationId xmlns:a16="http://schemas.microsoft.com/office/drawing/2014/main" id="{9D4AA485-AC8E-CDEB-684D-24CEE1CA859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1895" y="4266010"/>
            <a:ext cx="1143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9" descr="POINSET3">
            <a:extLst>
              <a:ext uri="{FF2B5EF4-FFF2-40B4-BE49-F238E27FC236}">
                <a16:creationId xmlns:a16="http://schemas.microsoft.com/office/drawing/2014/main" id="{8F1D4B98-F452-CDB6-562D-C152F1F18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3860" y="3247465"/>
            <a:ext cx="1500188" cy="1896035"/>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36">
            <a:extLst>
              <a:ext uri="{FF2B5EF4-FFF2-40B4-BE49-F238E27FC236}">
                <a16:creationId xmlns:a16="http://schemas.microsoft.com/office/drawing/2014/main" id="{91071A2A-0F49-1011-6C0B-AB16B0C81B91}"/>
              </a:ext>
            </a:extLst>
          </p:cNvPr>
          <p:cNvSpPr txBox="1">
            <a:spLocks noChangeArrowheads="1"/>
          </p:cNvSpPr>
          <p:nvPr/>
        </p:nvSpPr>
        <p:spPr bwMode="auto">
          <a:xfrm>
            <a:off x="2584847" y="3985210"/>
            <a:ext cx="49990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400" b="1" dirty="0">
                <a:solidFill>
                  <a:srgbClr val="002060"/>
                </a:solidFill>
                <a:latin typeface="Times New Roman" panose="02020603050405020304" pitchFamily="18" charset="0"/>
              </a:rPr>
              <a:t>GV: NGUYỄN THỊ PHƯƠNG</a:t>
            </a:r>
          </a:p>
          <a:p>
            <a:pPr algn="ctr" eaLnBrk="1" hangingPunct="1">
              <a:spcBef>
                <a:spcPct val="50000"/>
              </a:spcBef>
              <a:buFontTx/>
              <a:buNone/>
            </a:pPr>
            <a:r>
              <a:rPr lang="en-US" altLang="en-US" sz="2400" b="1" dirty="0" err="1">
                <a:solidFill>
                  <a:srgbClr val="002060"/>
                </a:solidFill>
                <a:latin typeface="Times New Roman" panose="02020603050405020304" pitchFamily="18" charset="0"/>
              </a:rPr>
              <a:t>Trường</a:t>
            </a:r>
            <a:r>
              <a:rPr lang="en-US" altLang="en-US" sz="2400" b="1" dirty="0">
                <a:solidFill>
                  <a:srgbClr val="002060"/>
                </a:solidFill>
                <a:latin typeface="Times New Roman" panose="02020603050405020304" pitchFamily="18" charset="0"/>
              </a:rPr>
              <a:t> THCS </a:t>
            </a:r>
            <a:r>
              <a:rPr lang="en-US" altLang="en-US" sz="2400" b="1" dirty="0" err="1">
                <a:solidFill>
                  <a:srgbClr val="002060"/>
                </a:solidFill>
                <a:latin typeface="Times New Roman" panose="02020603050405020304" pitchFamily="18" charset="0"/>
              </a:rPr>
              <a:t>Tràng</a:t>
            </a:r>
            <a:r>
              <a:rPr lang="en-US" altLang="en-US" sz="2400" b="1" dirty="0">
                <a:solidFill>
                  <a:srgbClr val="002060"/>
                </a:solidFill>
                <a:latin typeface="Times New Roman" panose="02020603050405020304" pitchFamily="18" charset="0"/>
              </a:rPr>
              <a:t> </a:t>
            </a:r>
            <a:r>
              <a:rPr lang="en-US" altLang="en-US" sz="2400" b="1" dirty="0" err="1">
                <a:solidFill>
                  <a:srgbClr val="002060"/>
                </a:solidFill>
                <a:latin typeface="Times New Roman" panose="02020603050405020304" pitchFamily="18" charset="0"/>
              </a:rPr>
              <a:t>Cát</a:t>
            </a:r>
            <a:endParaRPr lang="en-US" altLang="en-US" sz="2400" b="1" dirty="0">
              <a:solidFill>
                <a:srgbClr val="002060"/>
              </a:solidFill>
              <a:latin typeface="Times New Roman" panose="02020603050405020304" pitchFamily="18" charset="0"/>
            </a:endParaRPr>
          </a:p>
        </p:txBody>
      </p:sp>
      <p:pic>
        <p:nvPicPr>
          <p:cNvPr id="3079" name="Picture 7" descr="POINSET2">
            <a:extLst>
              <a:ext uri="{FF2B5EF4-FFF2-40B4-BE49-F238E27FC236}">
                <a16:creationId xmlns:a16="http://schemas.microsoft.com/office/drawing/2014/main" id="{DD0C3829-52F3-3F4B-8D13-D4CA72E94D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80" y="-1"/>
            <a:ext cx="1373702" cy="163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C8198F1D-2369-0D8B-5326-03F1F16DCF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108107" y="566005"/>
            <a:ext cx="2571749" cy="152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6" descr="hoa-hoc-11">
            <a:extLst>
              <a:ext uri="{FF2B5EF4-FFF2-40B4-BE49-F238E27FC236}">
                <a16:creationId xmlns:a16="http://schemas.microsoft.com/office/drawing/2014/main" id="{E3E2EF2B-B57A-F060-0DB3-83F86040F8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628" y="1580029"/>
            <a:ext cx="3147173" cy="241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7" descr="arg-book-flipping-pages-207x165-url">
            <a:extLst>
              <a:ext uri="{FF2B5EF4-FFF2-40B4-BE49-F238E27FC236}">
                <a16:creationId xmlns:a16="http://schemas.microsoft.com/office/drawing/2014/main" id="{951C684C-06B2-BB8F-FCEB-D1A7423A3AE6}"/>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955462" y="2140762"/>
            <a:ext cx="2592388" cy="184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28">
            <a:extLst>
              <a:ext uri="{FF2B5EF4-FFF2-40B4-BE49-F238E27FC236}">
                <a16:creationId xmlns:a16="http://schemas.microsoft.com/office/drawing/2014/main" id="{CEF3F837-F2E3-1E36-1540-5ACA211584B9}"/>
              </a:ext>
            </a:extLst>
          </p:cNvPr>
          <p:cNvSpPr txBox="1">
            <a:spLocks noChangeArrowheads="1"/>
          </p:cNvSpPr>
          <p:nvPr/>
        </p:nvSpPr>
        <p:spPr bwMode="auto">
          <a:xfrm rot="20476153">
            <a:off x="5119324" y="2620869"/>
            <a:ext cx="99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b="1" dirty="0">
                <a:solidFill>
                  <a:srgbClr val="FF0000"/>
                </a:solidFill>
                <a:latin typeface="Tahoma" panose="020B0604030504040204" pitchFamily="34" charset="0"/>
              </a:rPr>
              <a:t>14</a:t>
            </a:r>
          </a:p>
        </p:txBody>
      </p:sp>
      <p:sp>
        <p:nvSpPr>
          <p:cNvPr id="8" name="Text Box 29">
            <a:extLst>
              <a:ext uri="{FF2B5EF4-FFF2-40B4-BE49-F238E27FC236}">
                <a16:creationId xmlns:a16="http://schemas.microsoft.com/office/drawing/2014/main" id="{74DEA79D-D0D9-D831-5B2F-777BB6FD845C}"/>
              </a:ext>
            </a:extLst>
          </p:cNvPr>
          <p:cNvSpPr txBox="1">
            <a:spLocks noChangeArrowheads="1"/>
          </p:cNvSpPr>
          <p:nvPr/>
        </p:nvSpPr>
        <p:spPr bwMode="auto">
          <a:xfrm rot="21291197">
            <a:off x="6021972" y="2412936"/>
            <a:ext cx="741561" cy="58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b="1" dirty="0">
                <a:solidFill>
                  <a:srgbClr val="FF0000"/>
                </a:solidFill>
                <a:latin typeface="Tahoma" panose="020B0604030504040204" pitchFamily="34" charset="0"/>
              </a:rPr>
              <a:t>11</a:t>
            </a:r>
          </a:p>
        </p:txBody>
      </p:sp>
    </p:spTree>
    <p:extLst>
      <p:ext uri="{BB962C8B-B14F-4D97-AF65-F5344CB8AC3E}">
        <p14:creationId xmlns:p14="http://schemas.microsoft.com/office/powerpoint/2010/main" val="20519289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800"/>
                                        <p:tgtEl>
                                          <p:spTgt spid="2"/>
                                        </p:tgtEl>
                                      </p:cBhvr>
                                    </p:animEffect>
                                  </p:childTnLst>
                                </p:cTn>
                              </p:par>
                              <p:par>
                                <p:cTn id="8" presetID="22" presetClass="emph" presetSubtype="0" repeatCount="indefinite" fill="hold" grpId="1" nodeType="withEffect">
                                  <p:stCondLst>
                                    <p:cond delay="0"/>
                                  </p:stCondLst>
                                  <p:childTnLst>
                                    <p:animClr clrSpc="hsl" dir="cw">
                                      <p:cBhvr override="childStyle">
                                        <p:cTn id="9" dur="2000" fill="hold"/>
                                        <p:tgtEl>
                                          <p:spTgt spid="2"/>
                                        </p:tgtEl>
                                        <p:attrNameLst>
                                          <p:attrName>style.color</p:attrName>
                                        </p:attrNameLst>
                                      </p:cBhvr>
                                      <p:by>
                                        <p:hsl h="-7200000" s="0" l="0"/>
                                      </p:by>
                                    </p:animClr>
                                    <p:animClr clrSpc="hsl" dir="cw">
                                      <p:cBhvr>
                                        <p:cTn id="10" dur="2000" fill="hold"/>
                                        <p:tgtEl>
                                          <p:spTgt spid="2"/>
                                        </p:tgtEl>
                                        <p:attrNameLst>
                                          <p:attrName>fillcolor</p:attrName>
                                        </p:attrNameLst>
                                      </p:cBhvr>
                                      <p:by>
                                        <p:hsl h="-7200000" s="0" l="0"/>
                                      </p:by>
                                    </p:animClr>
                                    <p:animClr clrSpc="hsl" dir="cw">
                                      <p:cBhvr>
                                        <p:cTn id="11" dur="2000" fill="hold"/>
                                        <p:tgtEl>
                                          <p:spTgt spid="2"/>
                                        </p:tgtEl>
                                        <p:attrNameLst>
                                          <p:attrName>stroke.color</p:attrName>
                                        </p:attrNameLst>
                                      </p:cBhvr>
                                      <p:by>
                                        <p:hsl h="-7200000" s="0" l="0"/>
                                      </p:by>
                                    </p:animClr>
                                    <p:set>
                                      <p:cBhvr>
                                        <p:cTn id="12" dur="20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TextBox 1">
            <a:extLst>
              <a:ext uri="{FF2B5EF4-FFF2-40B4-BE49-F238E27FC236}">
                <a16:creationId xmlns:a16="http://schemas.microsoft.com/office/drawing/2014/main" id="{F737D950-96B2-176D-EDE3-9F436BFBE6B3}"/>
              </a:ext>
            </a:extLst>
          </p:cNvPr>
          <p:cNvSpPr txBox="1">
            <a:spLocks noChangeArrowheads="1"/>
          </p:cNvSpPr>
          <p:nvPr/>
        </p:nvSpPr>
        <p:spPr bwMode="auto">
          <a:xfrm>
            <a:off x="381600" y="423258"/>
            <a:ext cx="8049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altLang="en-US" sz="2800" b="1" u="sng" dirty="0">
                <a:solidFill>
                  <a:srgbClr val="0000CC"/>
                </a:solidFill>
                <a:latin typeface="Times New Roman" panose="02020603050405020304" pitchFamily="18" charset="0"/>
                <a:cs typeface="Times New Roman" panose="02020603050405020304" pitchFamily="18" charset="0"/>
              </a:rPr>
              <a:t>TIẾT 11- BÀI 4: DUNG DỊCH VÀ NỒNG ĐỘ</a:t>
            </a:r>
          </a:p>
        </p:txBody>
      </p:sp>
      <p:sp>
        <p:nvSpPr>
          <p:cNvPr id="11274" name="Rectangle: Rounded Corners 3">
            <a:extLst>
              <a:ext uri="{FF2B5EF4-FFF2-40B4-BE49-F238E27FC236}">
                <a16:creationId xmlns:a16="http://schemas.microsoft.com/office/drawing/2014/main" id="{4DE6E5AD-D4AB-ABC5-95D3-07BB4EBD6EC4}"/>
              </a:ext>
            </a:extLst>
          </p:cNvPr>
          <p:cNvSpPr>
            <a:spLocks noChangeArrowheads="1"/>
          </p:cNvSpPr>
          <p:nvPr/>
        </p:nvSpPr>
        <p:spPr bwMode="auto">
          <a:xfrm>
            <a:off x="611844" y="1171905"/>
            <a:ext cx="7664820" cy="1043504"/>
          </a:xfrm>
          <a:prstGeom prst="roundRect">
            <a:avLst>
              <a:gd name="adj" fmla="val 16667"/>
            </a:avLst>
          </a:prstGeom>
          <a:noFill/>
          <a:ln w="9525" algn="ctr">
            <a:solidFill>
              <a:srgbClr val="0000CC"/>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b="1" dirty="0">
                <a:latin typeface="Times New Roman" panose="02020603050405020304" pitchFamily="18" charset="0"/>
              </a:rPr>
              <a:t>IV. THỰC HÀNH PHA CHẾ DUNG DỊCH THEO MỘT NỒNG ĐỘ CHO TRƯỚC</a:t>
            </a:r>
          </a:p>
        </p:txBody>
      </p:sp>
      <p:pic>
        <p:nvPicPr>
          <p:cNvPr id="2" name="Picture 7" descr="POINSET2">
            <a:extLst>
              <a:ext uri="{FF2B5EF4-FFF2-40B4-BE49-F238E27FC236}">
                <a16:creationId xmlns:a16="http://schemas.microsoft.com/office/drawing/2014/main" id="{516AA3F1-B6E6-5CE9-6D81-71E4ABD3A9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24" y="65485"/>
            <a:ext cx="986275" cy="205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POINSET2">
            <a:extLst>
              <a:ext uri="{FF2B5EF4-FFF2-40B4-BE49-F238E27FC236}">
                <a16:creationId xmlns:a16="http://schemas.microsoft.com/office/drawing/2014/main" id="{08BFBDF7-E2EE-3D63-C8E4-8EAEAC4F7D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74335" y="3727846"/>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4B9876FC-F798-6D5E-4261-0DCB1F831F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82151" y="115491"/>
            <a:ext cx="1373981"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descr="POINSET3">
            <a:hlinkClick r:id="rId5" action="ppaction://hlinksldjump"/>
            <a:extLst>
              <a:ext uri="{FF2B5EF4-FFF2-40B4-BE49-F238E27FC236}">
                <a16:creationId xmlns:a16="http://schemas.microsoft.com/office/drawing/2014/main" id="{F1378DFB-4438-73AD-0558-11021DF164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0574" y="3805237"/>
            <a:ext cx="1143000"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40B9FE3-DB79-DAFD-B66F-E5CCFF304FAC}"/>
              </a:ext>
            </a:extLst>
          </p:cNvPr>
          <p:cNvSpPr txBox="1"/>
          <p:nvPr/>
        </p:nvSpPr>
        <p:spPr>
          <a:xfrm>
            <a:off x="547200" y="2116800"/>
            <a:ext cx="8100000" cy="3539430"/>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a:t>
            </a:r>
            <a:r>
              <a:rPr lang="en-US" sz="3200" b="1" dirty="0" err="1">
                <a:latin typeface="Times New Roman" panose="02020603050405020304" pitchFamily="18" charset="0"/>
                <a:cs typeface="Times New Roman" panose="02020603050405020304" pitchFamily="18" charset="0"/>
              </a:rPr>
              <a:t>Hoạt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động</a:t>
            </a:r>
            <a:r>
              <a:rPr lang="en-US" sz="3200" b="1" dirty="0">
                <a:latin typeface="Times New Roman" panose="02020603050405020304" pitchFamily="18" charset="0"/>
                <a:cs typeface="Times New Roman" panose="02020603050405020304" pitchFamily="18" charset="0"/>
              </a:rPr>
              <a:t>: </a:t>
            </a:r>
          </a:p>
          <a:p>
            <a:pPr marL="514350" indent="-514350">
              <a:buAutoNum type="arabicPeriod"/>
            </a:pPr>
            <a:r>
              <a:rPr lang="en-US" sz="3200" b="1" dirty="0" err="1">
                <a:latin typeface="Times New Roman" panose="02020603050405020304" pitchFamily="18" charset="0"/>
                <a:cs typeface="Times New Roman" panose="02020603050405020304" pitchFamily="18" charset="0"/>
              </a:rPr>
              <a:t>Pha</a:t>
            </a:r>
            <a:r>
              <a:rPr lang="en-US" sz="3200" b="1" dirty="0">
                <a:latin typeface="Times New Roman" panose="02020603050405020304" pitchFamily="18" charset="0"/>
                <a:cs typeface="Times New Roman" panose="02020603050405020304" pitchFamily="18" charset="0"/>
              </a:rPr>
              <a:t> 100 gam dung </a:t>
            </a:r>
            <a:r>
              <a:rPr lang="en-US" sz="3200" b="1" dirty="0" err="1">
                <a:latin typeface="Times New Roman" panose="02020603050405020304" pitchFamily="18" charset="0"/>
                <a:cs typeface="Times New Roman" panose="02020603050405020304" pitchFamily="18" charset="0"/>
              </a:rPr>
              <a:t>dịch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muối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ăn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a:t>
            </a:r>
            <a:r>
              <a:rPr lang="en-US" sz="3200" b="1" dirty="0">
                <a:latin typeface="Times New Roman" panose="02020603050405020304" pitchFamily="18" charset="0"/>
                <a:cs typeface="Times New Roman" panose="02020603050405020304" pitchFamily="18" charset="0"/>
              </a:rPr>
              <a:t> 0,9% </a:t>
            </a:r>
            <a:r>
              <a:rPr lang="en-US" sz="3200" b="1" dirty="0">
                <a:solidFill>
                  <a:srgbClr val="FF0000"/>
                </a:solidFill>
                <a:latin typeface="Times New Roman" panose="02020603050405020304" pitchFamily="18" charset="0"/>
                <a:cs typeface="Times New Roman" panose="02020603050405020304" pitchFamily="18" charset="0"/>
              </a:rPr>
              <a:t>(</a:t>
            </a:r>
            <a:r>
              <a:rPr lang="en-US" sz="3200" b="1" dirty="0" err="1">
                <a:solidFill>
                  <a:srgbClr val="FF0000"/>
                </a:solidFill>
                <a:latin typeface="Times New Roman" panose="02020603050405020304" pitchFamily="18" charset="0"/>
                <a:cs typeface="Times New Roman" panose="02020603050405020304" pitchFamily="18" charset="0"/>
              </a:rPr>
              <a:t>Nhóm</a:t>
            </a:r>
            <a:r>
              <a:rPr lang="en-US" sz="3200" b="1" dirty="0">
                <a:solidFill>
                  <a:srgbClr val="FF0000"/>
                </a:solidFill>
                <a:latin typeface="Times New Roman" panose="02020603050405020304" pitchFamily="18" charset="0"/>
                <a:cs typeface="Times New Roman" panose="02020603050405020304" pitchFamily="18" charset="0"/>
              </a:rPr>
              <a:t> 1,3,5)</a:t>
            </a:r>
          </a:p>
          <a:p>
            <a:pPr marL="514350" indent="-514350">
              <a:buFontTx/>
              <a:buAutoNum type="arabicPeriod"/>
            </a:pPr>
            <a:r>
              <a:rPr lang="en-US" sz="3200" b="1" dirty="0" err="1">
                <a:latin typeface="Times New Roman" panose="02020603050405020304" pitchFamily="18" charset="0"/>
                <a:cs typeface="Times New Roman" panose="02020603050405020304" pitchFamily="18" charset="0"/>
              </a:rPr>
              <a:t>Pha</a:t>
            </a:r>
            <a:r>
              <a:rPr lang="en-US" sz="3200" b="1" dirty="0">
                <a:latin typeface="Times New Roman" panose="02020603050405020304" pitchFamily="18" charset="0"/>
                <a:cs typeface="Times New Roman" panose="02020603050405020304" pitchFamily="18" charset="0"/>
              </a:rPr>
              <a:t> 200 gam dung </a:t>
            </a:r>
            <a:r>
              <a:rPr lang="en-US" sz="3200" b="1" dirty="0" err="1">
                <a:latin typeface="Times New Roman" panose="02020603050405020304" pitchFamily="18" charset="0"/>
                <a:cs typeface="Times New Roman" panose="02020603050405020304" pitchFamily="18" charset="0"/>
              </a:rPr>
              <a:t>dịch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muối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ăn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a:t>
            </a:r>
            <a:r>
              <a:rPr lang="en-US" sz="3200" b="1" dirty="0">
                <a:latin typeface="Times New Roman" panose="02020603050405020304" pitchFamily="18" charset="0"/>
                <a:cs typeface="Times New Roman" panose="02020603050405020304" pitchFamily="18" charset="0"/>
              </a:rPr>
              <a:t> 0,9% </a:t>
            </a:r>
            <a:r>
              <a:rPr lang="en-US" sz="3200" b="1" dirty="0">
                <a:solidFill>
                  <a:srgbClr val="0000CC"/>
                </a:solidFill>
                <a:latin typeface="Times New Roman" panose="02020603050405020304" pitchFamily="18" charset="0"/>
                <a:cs typeface="Times New Roman" panose="02020603050405020304" pitchFamily="18" charset="0"/>
              </a:rPr>
              <a:t>(</a:t>
            </a:r>
            <a:r>
              <a:rPr lang="en-US" sz="3200" b="1" dirty="0" err="1">
                <a:solidFill>
                  <a:srgbClr val="0000CC"/>
                </a:solidFill>
                <a:latin typeface="Times New Roman" panose="02020603050405020304" pitchFamily="18" charset="0"/>
                <a:cs typeface="Times New Roman" panose="02020603050405020304" pitchFamily="18" charset="0"/>
              </a:rPr>
              <a:t>Nhóm</a:t>
            </a:r>
            <a:r>
              <a:rPr lang="en-US" sz="3200" b="1" dirty="0">
                <a:solidFill>
                  <a:srgbClr val="0000CC"/>
                </a:solidFill>
                <a:latin typeface="Times New Roman" panose="02020603050405020304" pitchFamily="18" charset="0"/>
                <a:cs typeface="Times New Roman" panose="02020603050405020304" pitchFamily="18" charset="0"/>
              </a:rPr>
              <a:t> 2,4,6)</a:t>
            </a:r>
          </a:p>
          <a:p>
            <a:pPr marL="514350" indent="-514350">
              <a:buAutoNum type="arabicPeriod"/>
            </a:pPr>
            <a:endParaRPr lang="en-US" sz="3200" b="1" dirty="0">
              <a:latin typeface="Times New Roman" panose="02020603050405020304" pitchFamily="18" charset="0"/>
              <a:cs typeface="Times New Roman" panose="02020603050405020304" pitchFamily="18" charset="0"/>
            </a:endParaRPr>
          </a:p>
          <a:p>
            <a:pPr marL="514350" indent="-514350">
              <a:buAutoNum type="arabicPeriod"/>
            </a:pPr>
            <a:endParaRPr lang="en-US" sz="3200" b="1" dirty="0">
              <a:latin typeface="Times New Roman" panose="02020603050405020304" pitchFamily="18" charset="0"/>
              <a:cs typeface="Times New Roman" panose="02020603050405020304" pitchFamily="18" charset="0"/>
            </a:endParaRPr>
          </a:p>
        </p:txBody>
      </p:sp>
      <p:pic>
        <p:nvPicPr>
          <p:cNvPr id="7" name="Đồng hồ đếm ngược 3 phút có âm thanh">
            <a:hlinkClick r:id="" action="ppaction://media"/>
            <a:extLst>
              <a:ext uri="{FF2B5EF4-FFF2-40B4-BE49-F238E27FC236}">
                <a16:creationId xmlns:a16="http://schemas.microsoft.com/office/drawing/2014/main" id="{3919E946-E825-7F6C-4C8B-716F9246512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238991" y="4249382"/>
            <a:ext cx="1653042" cy="776218"/>
          </a:xfrm>
          <a:prstGeom prst="rect">
            <a:avLst/>
          </a:prstGeom>
        </p:spPr>
      </p:pic>
    </p:spTree>
    <p:extLst>
      <p:ext uri="{BB962C8B-B14F-4D97-AF65-F5344CB8AC3E}">
        <p14:creationId xmlns:p14="http://schemas.microsoft.com/office/powerpoint/2010/main" val="10605040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497540" y="1482731"/>
            <a:ext cx="8390965" cy="1145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 typeface="Wingdings" panose="05000000000000000000" pitchFamily="2" charset="2"/>
              <a:buNone/>
            </a:pP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Chuẩn</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bị</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muối</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ăn</a:t>
            </a:r>
            <a:r>
              <a:rPr lang="en-US" altLang="en-US" b="1" dirty="0">
                <a:solidFill>
                  <a:srgbClr val="0000FF"/>
                </a:solidFill>
                <a:latin typeface="Times New Roman" panose="02020603050405020304" pitchFamily="18" charset="0"/>
                <a:cs typeface="Times New Roman" panose="02020603050405020304" pitchFamily="18" charset="0"/>
              </a:rPr>
              <a:t> khan, </a:t>
            </a:r>
            <a:r>
              <a:rPr lang="en-US" altLang="en-US" b="1" dirty="0" err="1">
                <a:solidFill>
                  <a:srgbClr val="0000FF"/>
                </a:solidFill>
                <a:latin typeface="Times New Roman" panose="02020603050405020304" pitchFamily="18" charset="0"/>
                <a:cs typeface="Times New Roman" panose="02020603050405020304" pitchFamily="18" charset="0"/>
              </a:rPr>
              <a:t>nước</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cất</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cốc</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thủy</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tinh</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đũa</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thủy</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tinh</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ống</a:t>
            </a:r>
            <a:r>
              <a:rPr lang="en-US" altLang="en-US" b="1" dirty="0">
                <a:solidFill>
                  <a:srgbClr val="0000FF"/>
                </a:solidFill>
                <a:latin typeface="Times New Roman" panose="02020603050405020304" pitchFamily="18" charset="0"/>
                <a:cs typeface="Times New Roman" panose="02020603050405020304" pitchFamily="18" charset="0"/>
              </a:rPr>
              <a:t> </a:t>
            </a:r>
            <a:r>
              <a:rPr lang="en-US" altLang="en-US" b="1" dirty="0" err="1">
                <a:solidFill>
                  <a:srgbClr val="0000FF"/>
                </a:solidFill>
                <a:latin typeface="Times New Roman" panose="02020603050405020304" pitchFamily="18" charset="0"/>
                <a:cs typeface="Times New Roman" panose="02020603050405020304" pitchFamily="18" charset="0"/>
              </a:rPr>
              <a:t>đong</a:t>
            </a:r>
            <a:r>
              <a:rPr lang="en-US" altLang="en-US" b="1" dirty="0">
                <a:solidFill>
                  <a:srgbClr val="0000FF"/>
                </a:solidFill>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id="{397E3B81-9F39-91CE-C218-D496FBB45592}"/>
              </a:ext>
            </a:extLst>
          </p:cNvPr>
          <p:cNvSpPr txBox="1"/>
          <p:nvPr/>
        </p:nvSpPr>
        <p:spPr>
          <a:xfrm>
            <a:off x="514800" y="288835"/>
            <a:ext cx="8050976" cy="1077218"/>
          </a:xfrm>
          <a:prstGeom prst="rect">
            <a:avLst/>
          </a:prstGeom>
          <a:noFill/>
        </p:spPr>
        <p:txBody>
          <a:bodyPr wrap="square">
            <a:spAutoFit/>
          </a:bodyPr>
          <a:lstStyle/>
          <a:p>
            <a:r>
              <a:rPr lang="en-US" sz="3200" b="1" dirty="0">
                <a:latin typeface="Times New Roman" panose="02020603050405020304" pitchFamily="18" charset="0"/>
                <a:cs typeface="Times New Roman" panose="02020603050405020304" pitchFamily="18" charset="0"/>
              </a:rPr>
              <a:t>*</a:t>
            </a:r>
            <a:r>
              <a:rPr lang="en-US" sz="3200" b="1" dirty="0" err="1">
                <a:latin typeface="Times New Roman" panose="02020603050405020304" pitchFamily="18" charset="0"/>
                <a:cs typeface="Times New Roman" panose="02020603050405020304" pitchFamily="18" charset="0"/>
              </a:rPr>
              <a:t>Hoạt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Pha</a:t>
            </a:r>
            <a:r>
              <a:rPr lang="en-US" sz="3200" b="1" dirty="0">
                <a:latin typeface="Times New Roman" panose="02020603050405020304" pitchFamily="18" charset="0"/>
                <a:cs typeface="Times New Roman" panose="02020603050405020304" pitchFamily="18" charset="0"/>
              </a:rPr>
              <a:t> 100 gam </a:t>
            </a:r>
            <a:r>
              <a:rPr lang="en-US" sz="3200" b="1" dirty="0">
                <a:solidFill>
                  <a:srgbClr val="FF0000"/>
                </a:solidFill>
                <a:latin typeface="Times New Roman" panose="02020603050405020304" pitchFamily="18" charset="0"/>
                <a:cs typeface="Times New Roman" panose="02020603050405020304" pitchFamily="18" charset="0"/>
              </a:rPr>
              <a:t>(200 gam) </a:t>
            </a:r>
            <a:r>
              <a:rPr lang="en-US" sz="3200" b="1" dirty="0">
                <a:latin typeface="Times New Roman" panose="02020603050405020304" pitchFamily="18" charset="0"/>
                <a:cs typeface="Times New Roman" panose="02020603050405020304" pitchFamily="18" charset="0"/>
              </a:rPr>
              <a:t>dung </a:t>
            </a:r>
            <a:r>
              <a:rPr lang="en-US" sz="3200" b="1" dirty="0" err="1">
                <a:latin typeface="Times New Roman" panose="02020603050405020304" pitchFamily="18" charset="0"/>
                <a:cs typeface="Times New Roman" panose="02020603050405020304" pitchFamily="18" charset="0"/>
              </a:rPr>
              <a:t>dịch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muối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ăn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a:t>
            </a:r>
            <a:r>
              <a:rPr lang="en-US" sz="3200" b="1" dirty="0">
                <a:latin typeface="Times New Roman" panose="02020603050405020304" pitchFamily="18" charset="0"/>
                <a:cs typeface="Times New Roman" panose="02020603050405020304" pitchFamily="18" charset="0"/>
              </a:rPr>
              <a:t> 0,9%</a:t>
            </a:r>
          </a:p>
        </p:txBody>
      </p:sp>
      <p:sp>
        <p:nvSpPr>
          <p:cNvPr id="4" name="TextBox 3">
            <a:extLst>
              <a:ext uri="{FF2B5EF4-FFF2-40B4-BE49-F238E27FC236}">
                <a16:creationId xmlns:a16="http://schemas.microsoft.com/office/drawing/2014/main" id="{D7442698-031B-80C7-F307-BD58CEFF5AF9}"/>
              </a:ext>
            </a:extLst>
          </p:cNvPr>
          <p:cNvSpPr txBox="1"/>
          <p:nvPr/>
        </p:nvSpPr>
        <p:spPr>
          <a:xfrm>
            <a:off x="684000" y="2548800"/>
            <a:ext cx="7639200" cy="2062103"/>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Tiến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hành</a:t>
            </a:r>
            <a:r>
              <a:rPr lang="en-US" sz="3200" b="1" dirty="0">
                <a:latin typeface="Times New Roman" panose="02020603050405020304" pitchFamily="18" charset="0"/>
                <a:cs typeface="Times New Roman" panose="02020603050405020304" pitchFamily="18" charset="0"/>
              </a:rPr>
              <a:t>:  </a:t>
            </a:r>
          </a:p>
          <a:p>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định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khối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lượng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muối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ăn</a:t>
            </a:r>
            <a:r>
              <a:rPr lang="en-US" sz="3200" b="1" dirty="0">
                <a:latin typeface="Times New Roman" panose="02020603050405020304" pitchFamily="18" charset="0"/>
                <a:cs typeface="Times New Roman" panose="02020603050405020304" pitchFamily="18" charset="0"/>
              </a:rPr>
              <a:t> (m</a:t>
            </a:r>
            <a:r>
              <a:rPr lang="en-US" sz="3200" b="1" baseline="-25000" dirty="0">
                <a:latin typeface="Times New Roman" panose="02020603050405020304" pitchFamily="18" charset="0"/>
                <a:cs typeface="Times New Roman" panose="02020603050405020304" pitchFamily="18" charset="0"/>
              </a:rPr>
              <a:t>1</a:t>
            </a:r>
            <a:r>
              <a:rPr lang="en-US" sz="3200" b="1" dirty="0">
                <a:latin typeface="Times New Roman" panose="02020603050405020304" pitchFamily="18" charset="0"/>
                <a:cs typeface="Times New Roman" panose="02020603050405020304" pitchFamily="18" charset="0"/>
              </a:rPr>
              <a:t>)</a:t>
            </a:r>
          </a:p>
          <a:p>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định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khối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lượng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nước</a:t>
            </a:r>
            <a:r>
              <a:rPr lang="en-US" sz="3200" b="1" dirty="0">
                <a:latin typeface="Times New Roman" panose="02020603050405020304" pitchFamily="18" charset="0"/>
                <a:cs typeface="Times New Roman" panose="02020603050405020304" pitchFamily="18" charset="0"/>
              </a:rPr>
              <a:t> (m</a:t>
            </a:r>
            <a:r>
              <a:rPr lang="en-US" sz="3200" b="1" baseline="-25000" dirty="0">
                <a:latin typeface="Times New Roman" panose="02020603050405020304" pitchFamily="18" charset="0"/>
                <a:cs typeface="Times New Roman" panose="02020603050405020304" pitchFamily="18" charset="0"/>
              </a:rPr>
              <a:t>2</a:t>
            </a:r>
            <a:r>
              <a:rPr lang="en-US" sz="3200" b="1" dirty="0">
                <a:latin typeface="Times New Roman" panose="02020603050405020304" pitchFamily="18" charset="0"/>
                <a:cs typeface="Times New Roman" panose="02020603050405020304" pitchFamily="18" charset="0"/>
              </a:rPr>
              <a:t>) </a:t>
            </a:r>
            <a:r>
              <a:rPr lang="en-US" sz="3200" b="1" dirty="0">
                <a:solidFill>
                  <a:srgbClr val="FF0000"/>
                </a:solidFill>
                <a:latin typeface="Times New Roman" panose="02020603050405020304" pitchFamily="18" charset="0"/>
                <a:cs typeface="Times New Roman" panose="02020603050405020304" pitchFamily="18" charset="0"/>
              </a:rPr>
              <a:t>(</a:t>
            </a:r>
            <a:r>
              <a:rPr lang="en-US" sz="3200" b="1" dirty="0" err="1">
                <a:solidFill>
                  <a:srgbClr val="FF0000"/>
                </a:solidFill>
                <a:latin typeface="Times New Roman" panose="02020603050405020304" pitchFamily="18" charset="0"/>
                <a:cs typeface="Times New Roman" panose="02020603050405020304" pitchFamily="18" charset="0"/>
              </a:rPr>
              <a:t>hoặc</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thể</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tích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nước</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cần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a:solidFill>
                  <a:srgbClr val="FF0000"/>
                </a:solidFill>
                <a:latin typeface="Times New Roman" panose="02020603050405020304" pitchFamily="18" charset="0"/>
                <a:cs typeface="Times New Roman" panose="02020603050405020304" pitchFamily="18" charset="0"/>
              </a:rPr>
              <a:t>dùng)</a:t>
            </a:r>
            <a:endParaRPr lang="en-US" sz="3200" b="1" dirty="0">
              <a:solidFill>
                <a:srgbClr val="FF0000"/>
              </a:solidFill>
              <a:latin typeface="Times New Roman" panose="02020603050405020304" pitchFamily="18"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8400" y="3790949"/>
            <a:ext cx="1192901"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830072" y="234499"/>
            <a:ext cx="1430239" cy="10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POINSET2">
            <a:extLst>
              <a:ext uri="{FF2B5EF4-FFF2-40B4-BE49-F238E27FC236}">
                <a16:creationId xmlns:a16="http://schemas.microsoft.com/office/drawing/2014/main" id="{A28A8672-BBF1-B90A-EF0B-0B3962059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25" y="65485"/>
            <a:ext cx="907076" cy="16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86144" y="3793331"/>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66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33F4ABA-2E76-FACF-682B-81E4D0BD7B64}"/>
                  </a:ext>
                </a:extLst>
              </p:cNvPr>
              <p:cNvSpPr txBox="1"/>
              <p:nvPr/>
            </p:nvSpPr>
            <p:spPr>
              <a:xfrm>
                <a:off x="396000" y="342900"/>
                <a:ext cx="9129600" cy="4051109"/>
              </a:xfrm>
              <a:prstGeom prst="rect">
                <a:avLst/>
              </a:prstGeom>
              <a:noFill/>
            </p:spPr>
            <p:txBody>
              <a:bodyPr wrap="square">
                <a:spAutoFit/>
              </a:bodyPr>
              <a:lstStyle/>
              <a:p>
                <a:pPr algn="just">
                  <a:lnSpc>
                    <a:spcPct val="107000"/>
                  </a:lnSpc>
                  <a:spcAft>
                    <a:spcPts val="800"/>
                  </a:spcAft>
                </a:pPr>
                <a:r>
                  <a:rPr lang="en-US" sz="2700" b="1" dirty="0"/>
                  <a:t> </a:t>
                </a:r>
                <a:r>
                  <a:rPr lang="nl-NL" sz="2400" dirty="0">
                    <a:solidFill>
                      <a:srgbClr val="002060"/>
                    </a:solidFill>
                    <a:ea typeface="Calibri" panose="020F0502020204030204" pitchFamily="34" charset="0"/>
                    <a:cs typeface="Times New Roman" panose="02020603050405020304" pitchFamily="18" charset="0"/>
                  </a:rPr>
                  <a:t>- </a:t>
                </a:r>
                <a:r>
                  <a:rPr lang="nl-NL" sz="4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ối lượng NaCl cần dùng để pha chế</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14:m>
                  <m:oMath xmlns:m="http://schemas.openxmlformats.org/officeDocument/2006/math">
                    <m:sSub>
                      <m:sSub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sSubPr>
                      <m:e>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𝐦</m:t>
                        </m:r>
                      </m:e>
                      <m: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𝐍𝐚𝐂𝐥</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sub>
                    </m:s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f>
                      <m:f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𝐂</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sSub>
                          <m:sSub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sSubPr>
                          <m:e>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𝐦</m:t>
                            </m:r>
                          </m:e>
                          <m: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𝐝𝐝</m:t>
                            </m:r>
                          </m:sub>
                        </m:sSub>
                      </m:num>
                      <m:den>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𝟏𝟎𝟎</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den>
                    </m:f>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 </m:t>
                    </m:r>
                    <m:f>
                      <m:f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𝟎</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𝟗</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𝟏𝟎𝟎</m:t>
                        </m:r>
                      </m:num>
                      <m:den>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𝟏𝟎𝟎</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den>
                    </m:f>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 </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𝟎</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𝟗</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𝐠</m:t>
                    </m:r>
                  </m:oMath>
                </a14:m>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nl-NL" sz="36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Khối lượng nước </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cần dùng để pha chế là:</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a:t>
                </a:r>
                <a:r>
                  <a:rPr lang="en-US" b="1" baseline="-25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O</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sz="3600" b="1" baseline="-25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dd</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sz="3600" b="1" baseline="-25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NaCl</a:t>
                </a:r>
                <a:r>
                  <a:rPr lang="en-US" sz="3600" b="1" baseline="-25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100 – 0,9= 99,1 (g) </a:t>
                </a:r>
              </a:p>
              <a:p>
                <a:pPr>
                  <a:defRPr/>
                </a:pPr>
                <a:r>
                  <a:rPr lang="en-US" sz="3200" b="1" dirty="0">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Hoặc</a:t>
                </a:r>
                <a:r>
                  <a:rPr lang="en-US" sz="3200" b="1" dirty="0">
                    <a:solidFill>
                      <a:srgbClr val="FF0000"/>
                    </a:solidFill>
                    <a:latin typeface="Times New Roman" panose="02020603050405020304" pitchFamily="18" charset="0"/>
                    <a:cs typeface="Times New Roman" panose="02020603050405020304" pitchFamily="18" charset="0"/>
                  </a:rPr>
                  <a:t> </a:t>
                </a:r>
                <a:r>
                  <a:rPr lang="en-US" sz="5400" b="1" dirty="0">
                    <a:solidFill>
                      <a:srgbClr val="FF0000"/>
                    </a:solidFill>
                    <a:latin typeface="Times New Roman" panose="02020603050405020304" pitchFamily="18" charset="0"/>
                    <a:cs typeface="Times New Roman" panose="02020603050405020304" pitchFamily="18" charset="0"/>
                  </a:rPr>
                  <a:t>V</a:t>
                </a:r>
                <a:r>
                  <a:rPr lang="en-US" sz="3200" b="1" dirty="0">
                    <a:solidFill>
                      <a:srgbClr val="FF0000"/>
                    </a:solidFill>
                    <a:latin typeface="Times New Roman" panose="02020603050405020304" pitchFamily="18" charset="0"/>
                    <a:cs typeface="Times New Roman" panose="02020603050405020304" pitchFamily="18" charset="0"/>
                  </a:rPr>
                  <a:t>H</a:t>
                </a:r>
                <a:r>
                  <a:rPr lang="en-US" sz="3200" b="1" baseline="-25000" dirty="0">
                    <a:solidFill>
                      <a:srgbClr val="FF0000"/>
                    </a:solidFill>
                    <a:latin typeface="Times New Roman" panose="02020603050405020304" pitchFamily="18" charset="0"/>
                    <a:cs typeface="Times New Roman" panose="02020603050405020304" pitchFamily="18" charset="0"/>
                  </a:rPr>
                  <a:t>2</a:t>
                </a:r>
                <a:r>
                  <a:rPr lang="en-US" sz="3200" b="1" dirty="0">
                    <a:solidFill>
                      <a:srgbClr val="FF0000"/>
                    </a:solidFill>
                    <a:latin typeface="Times New Roman" panose="02020603050405020304" pitchFamily="18" charset="0"/>
                    <a:cs typeface="Times New Roman" panose="02020603050405020304" pitchFamily="18" charset="0"/>
                  </a:rPr>
                  <a:t>O = 99,1 mL (</a:t>
                </a:r>
                <a:r>
                  <a:rPr lang="en-US" sz="3200" b="1" dirty="0" err="1">
                    <a:solidFill>
                      <a:srgbClr val="FF0000"/>
                    </a:solidFill>
                    <a:latin typeface="Times New Roman" panose="02020603050405020304" pitchFamily="18" charset="0"/>
                    <a:cs typeface="Times New Roman" panose="02020603050405020304" pitchFamily="18" charset="0"/>
                  </a:rPr>
                  <a:t>vì</a:t>
                </a:r>
                <a:r>
                  <a:rPr lang="en-US" sz="3200" b="1" dirty="0">
                    <a:solidFill>
                      <a:srgbClr val="FF0000"/>
                    </a:solidFill>
                    <a:latin typeface="Times New Roman" panose="02020603050405020304" pitchFamily="18" charset="0"/>
                    <a:cs typeface="Times New Roman" panose="02020603050405020304" pitchFamily="18" charset="0"/>
                  </a:rPr>
                  <a:t> </a:t>
                </a:r>
                <a:r>
                  <a:rPr lang="en-US" sz="5400" b="1" dirty="0">
                    <a:solidFill>
                      <a:srgbClr val="FF0000"/>
                    </a:solidFill>
                    <a:latin typeface="Times New Roman" panose="02020603050405020304" pitchFamily="18" charset="0"/>
                    <a:cs typeface="Times New Roman" panose="02020603050405020304" pitchFamily="18" charset="0"/>
                  </a:rPr>
                  <a:t>D</a:t>
                </a:r>
                <a:r>
                  <a:rPr lang="en-US" sz="3200" b="1" dirty="0">
                    <a:solidFill>
                      <a:srgbClr val="FF0000"/>
                    </a:solidFill>
                    <a:latin typeface="Times New Roman" panose="02020603050405020304" pitchFamily="18" charset="0"/>
                    <a:cs typeface="Times New Roman" panose="02020603050405020304" pitchFamily="18" charset="0"/>
                  </a:rPr>
                  <a:t>H</a:t>
                </a:r>
                <a:r>
                  <a:rPr lang="en-US" sz="3200" b="1" baseline="-25000" dirty="0">
                    <a:solidFill>
                      <a:srgbClr val="FF0000"/>
                    </a:solidFill>
                    <a:latin typeface="Times New Roman" panose="02020603050405020304" pitchFamily="18" charset="0"/>
                    <a:cs typeface="Times New Roman" panose="02020603050405020304" pitchFamily="18" charset="0"/>
                  </a:rPr>
                  <a:t>2</a:t>
                </a:r>
                <a:r>
                  <a:rPr lang="en-US" sz="3200" b="1" dirty="0">
                    <a:solidFill>
                      <a:srgbClr val="FF0000"/>
                    </a:solidFill>
                    <a:latin typeface="Times New Roman" panose="02020603050405020304" pitchFamily="18" charset="0"/>
                    <a:cs typeface="Times New Roman" panose="02020603050405020304" pitchFamily="18" charset="0"/>
                  </a:rPr>
                  <a:t>O = 1g/mL)</a:t>
                </a:r>
                <a:endParaRPr lang="en-US" sz="2000" b="1"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2" name="TextBox 1">
                <a:extLst>
                  <a:ext uri="{FF2B5EF4-FFF2-40B4-BE49-F238E27FC236}">
                    <a16:creationId xmlns:a16="http://schemas.microsoft.com/office/drawing/2014/main" id="{133F4ABA-2E76-FACF-682B-81E4D0BD7B64}"/>
                  </a:ext>
                </a:extLst>
              </p:cNvPr>
              <p:cNvSpPr txBox="1">
                <a:spLocks noRot="1" noChangeAspect="1" noMove="1" noResize="1" noEditPoints="1" noAdjustHandles="1" noChangeArrowheads="1" noChangeShapeType="1" noTextEdit="1"/>
              </p:cNvSpPr>
              <p:nvPr/>
            </p:nvSpPr>
            <p:spPr>
              <a:xfrm>
                <a:off x="396000" y="342900"/>
                <a:ext cx="9129600" cy="4051109"/>
              </a:xfrm>
              <a:prstGeom prst="rect">
                <a:avLst/>
              </a:prstGeom>
              <a:blipFill>
                <a:blip r:embed="rId3"/>
                <a:stretch>
                  <a:fillRect l="-2069" t="-2707" b="-8120"/>
                </a:stretch>
              </a:blipFill>
            </p:spPr>
            <p:txBody>
              <a:bodyPr/>
              <a:lstStyle/>
              <a:p>
                <a:r>
                  <a:rPr lang="en-US">
                    <a:noFill/>
                  </a:rPr>
                  <a:t> </a:t>
                </a:r>
              </a:p>
            </p:txBody>
          </p:sp>
        </mc:Fallback>
      </mc:AlternateContent>
      <p:pic>
        <p:nvPicPr>
          <p:cNvPr id="13315" name="Picture 7" descr="POINSET2">
            <a:extLst>
              <a:ext uri="{FF2B5EF4-FFF2-40B4-BE49-F238E27FC236}">
                <a16:creationId xmlns:a16="http://schemas.microsoft.com/office/drawing/2014/main" id="{D4C45E87-8A2F-8864-163A-F4C5A6D091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87840" y="3923096"/>
            <a:ext cx="1335460" cy="99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7" descr="POINSET2">
            <a:extLst>
              <a:ext uri="{FF2B5EF4-FFF2-40B4-BE49-F238E27FC236}">
                <a16:creationId xmlns:a16="http://schemas.microsoft.com/office/drawing/2014/main" id="{ECDD4CC2-D599-C656-528E-EE15C4B0B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57148"/>
            <a:ext cx="1075414" cy="17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9" descr="POINSET3">
            <a:extLst>
              <a:ext uri="{FF2B5EF4-FFF2-40B4-BE49-F238E27FC236}">
                <a16:creationId xmlns:a16="http://schemas.microsoft.com/office/drawing/2014/main" id="{FC49B1BB-6B37-0FEA-C42B-3E544882F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6441" y="4118400"/>
            <a:ext cx="937559" cy="96795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42961FCE-052D-8EA4-1451-DD194EB4D6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33256" y="183015"/>
            <a:ext cx="147176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40613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33F4ABA-2E76-FACF-682B-81E4D0BD7B64}"/>
                  </a:ext>
                </a:extLst>
              </p:cNvPr>
              <p:cNvSpPr txBox="1"/>
              <p:nvPr/>
            </p:nvSpPr>
            <p:spPr>
              <a:xfrm>
                <a:off x="396000" y="342900"/>
                <a:ext cx="9129600" cy="4051109"/>
              </a:xfrm>
              <a:prstGeom prst="rect">
                <a:avLst/>
              </a:prstGeom>
              <a:noFill/>
            </p:spPr>
            <p:txBody>
              <a:bodyPr wrap="square">
                <a:spAutoFit/>
              </a:bodyPr>
              <a:lstStyle/>
              <a:p>
                <a:pPr algn="just">
                  <a:lnSpc>
                    <a:spcPct val="107000"/>
                  </a:lnSpc>
                  <a:spcAft>
                    <a:spcPts val="800"/>
                  </a:spcAft>
                </a:pPr>
                <a:r>
                  <a:rPr lang="en-US" sz="2700" b="1" dirty="0"/>
                  <a:t> </a:t>
                </a:r>
                <a:r>
                  <a:rPr lang="nl-NL" sz="2400" dirty="0">
                    <a:solidFill>
                      <a:srgbClr val="002060"/>
                    </a:solidFill>
                    <a:ea typeface="Calibri" panose="020F0502020204030204" pitchFamily="34" charset="0"/>
                    <a:cs typeface="Times New Roman" panose="02020603050405020304" pitchFamily="18" charset="0"/>
                  </a:rPr>
                  <a:t>- </a:t>
                </a:r>
                <a:r>
                  <a:rPr lang="nl-NL" sz="4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ối lượng NaCl cần dùng để pha chế</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14:m>
                  <m:oMath xmlns:m="http://schemas.openxmlformats.org/officeDocument/2006/math">
                    <m:sSub>
                      <m:sSub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sSubPr>
                      <m:e>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𝐦</m:t>
                        </m:r>
                      </m:e>
                      <m: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𝐍𝐚𝐂𝐥</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sub>
                    </m:s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f>
                      <m:f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𝐂</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sSub>
                          <m:sSub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sSubPr>
                          <m:e>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𝐦</m:t>
                            </m:r>
                          </m:e>
                          <m:sub>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𝐝𝐝</m:t>
                            </m:r>
                          </m:sub>
                        </m:sSub>
                      </m:num>
                      <m:den>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𝟏𝟎𝟎</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den>
                    </m:f>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 </m:t>
                    </m:r>
                    <m:f>
                      <m:fPr>
                        <m:ctrlPr>
                          <a:rPr lang="en-US" sz="3600" b="1" i="1">
                            <a:solidFill>
                              <a:srgbClr val="00206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𝟎</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𝟗</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𝟐</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𝟎𝟎</m:t>
                        </m:r>
                      </m:num>
                      <m:den>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𝟏𝟎𝟎</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den>
                    </m:f>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𝟏</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 </m:t>
                    </m:r>
                    <m:r>
                      <a:rPr lang="en-US" sz="3600" b="1" i="0" smtClean="0">
                        <a:solidFill>
                          <a:srgbClr val="002060"/>
                        </a:solidFill>
                        <a:latin typeface="Cambria Math" panose="02040503050406030204" pitchFamily="18" charset="0"/>
                        <a:ea typeface="Calibri" panose="020F0502020204030204" pitchFamily="34" charset="0"/>
                        <a:cs typeface="Times New Roman" panose="02020603050405020304" pitchFamily="18" charset="0"/>
                      </a:rPr>
                      <m:t>𝟖</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m:t>
                    </m:r>
                    <m:r>
                      <a:rPr lang="nl-NL" sz="3600" b="1" i="0">
                        <a:solidFill>
                          <a:srgbClr val="002060"/>
                        </a:solidFill>
                        <a:latin typeface="Cambria Math" panose="02040503050406030204" pitchFamily="18" charset="0"/>
                        <a:ea typeface="Calibri" panose="020F0502020204030204" pitchFamily="34" charset="0"/>
                        <a:cs typeface="Times New Roman" panose="02020603050405020304" pitchFamily="18" charset="0"/>
                      </a:rPr>
                      <m:t>𝐠</m:t>
                    </m:r>
                  </m:oMath>
                </a14:m>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nl-NL" sz="36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Khối lượng nước </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cần dùng để pha chế là:</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a:t>
                </a:r>
                <a:r>
                  <a:rPr lang="en-US" b="1" baseline="-25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O</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sz="3600" b="1" baseline="-25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dd</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a:t>
                </a:r>
                <a:r>
                  <a:rPr lang="en-US" sz="3600" b="1" baseline="-250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NaCl</a:t>
                </a:r>
                <a:r>
                  <a:rPr lang="en-US" sz="3600" b="1" baseline="-25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200 – 1,8= 198,2 (g) </a:t>
                </a:r>
              </a:p>
              <a:p>
                <a:pPr>
                  <a:defRPr/>
                </a:pPr>
                <a:r>
                  <a:rPr lang="en-US" sz="3200" b="1" dirty="0">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Hoặc</a:t>
                </a:r>
                <a:r>
                  <a:rPr lang="en-US" sz="3200" b="1" dirty="0">
                    <a:solidFill>
                      <a:srgbClr val="FF0000"/>
                    </a:solidFill>
                    <a:latin typeface="Times New Roman" panose="02020603050405020304" pitchFamily="18" charset="0"/>
                    <a:cs typeface="Times New Roman" panose="02020603050405020304" pitchFamily="18" charset="0"/>
                  </a:rPr>
                  <a:t> </a:t>
                </a:r>
                <a:r>
                  <a:rPr lang="en-US" sz="5400" b="1" dirty="0">
                    <a:solidFill>
                      <a:srgbClr val="FF0000"/>
                    </a:solidFill>
                    <a:latin typeface="Times New Roman" panose="02020603050405020304" pitchFamily="18" charset="0"/>
                    <a:cs typeface="Times New Roman" panose="02020603050405020304" pitchFamily="18" charset="0"/>
                  </a:rPr>
                  <a:t>V</a:t>
                </a:r>
                <a:r>
                  <a:rPr lang="en-US" sz="3200" b="1" dirty="0">
                    <a:solidFill>
                      <a:srgbClr val="FF0000"/>
                    </a:solidFill>
                    <a:latin typeface="Times New Roman" panose="02020603050405020304" pitchFamily="18" charset="0"/>
                    <a:cs typeface="Times New Roman" panose="02020603050405020304" pitchFamily="18" charset="0"/>
                  </a:rPr>
                  <a:t>H</a:t>
                </a:r>
                <a:r>
                  <a:rPr lang="en-US" sz="3200" b="1" baseline="-25000" dirty="0">
                    <a:solidFill>
                      <a:srgbClr val="FF0000"/>
                    </a:solidFill>
                    <a:latin typeface="Times New Roman" panose="02020603050405020304" pitchFamily="18" charset="0"/>
                    <a:cs typeface="Times New Roman" panose="02020603050405020304" pitchFamily="18" charset="0"/>
                  </a:rPr>
                  <a:t>2</a:t>
                </a:r>
                <a:r>
                  <a:rPr lang="en-US" sz="3200" b="1" dirty="0">
                    <a:solidFill>
                      <a:srgbClr val="FF0000"/>
                    </a:solidFill>
                    <a:latin typeface="Times New Roman" panose="02020603050405020304" pitchFamily="18" charset="0"/>
                    <a:cs typeface="Times New Roman" panose="02020603050405020304" pitchFamily="18" charset="0"/>
                  </a:rPr>
                  <a:t>O = 198,2 mL (</a:t>
                </a:r>
                <a:r>
                  <a:rPr lang="en-US" sz="3200" b="1" dirty="0" err="1">
                    <a:solidFill>
                      <a:srgbClr val="FF0000"/>
                    </a:solidFill>
                    <a:latin typeface="Times New Roman" panose="02020603050405020304" pitchFamily="18" charset="0"/>
                    <a:cs typeface="Times New Roman" panose="02020603050405020304" pitchFamily="18" charset="0"/>
                  </a:rPr>
                  <a:t>vì</a:t>
                </a:r>
                <a:r>
                  <a:rPr lang="en-US" sz="3200" b="1" dirty="0">
                    <a:solidFill>
                      <a:srgbClr val="FF0000"/>
                    </a:solidFill>
                    <a:latin typeface="Times New Roman" panose="02020603050405020304" pitchFamily="18" charset="0"/>
                    <a:cs typeface="Times New Roman" panose="02020603050405020304" pitchFamily="18" charset="0"/>
                  </a:rPr>
                  <a:t> </a:t>
                </a:r>
                <a:r>
                  <a:rPr lang="en-US" sz="5400" b="1" dirty="0">
                    <a:solidFill>
                      <a:srgbClr val="FF0000"/>
                    </a:solidFill>
                    <a:latin typeface="Times New Roman" panose="02020603050405020304" pitchFamily="18" charset="0"/>
                    <a:cs typeface="Times New Roman" panose="02020603050405020304" pitchFamily="18" charset="0"/>
                  </a:rPr>
                  <a:t>D</a:t>
                </a:r>
                <a:r>
                  <a:rPr lang="en-US" sz="3200" b="1" dirty="0">
                    <a:solidFill>
                      <a:srgbClr val="FF0000"/>
                    </a:solidFill>
                    <a:latin typeface="Times New Roman" panose="02020603050405020304" pitchFamily="18" charset="0"/>
                    <a:cs typeface="Times New Roman" panose="02020603050405020304" pitchFamily="18" charset="0"/>
                  </a:rPr>
                  <a:t>H</a:t>
                </a:r>
                <a:r>
                  <a:rPr lang="en-US" sz="3200" b="1" baseline="-25000" dirty="0">
                    <a:solidFill>
                      <a:srgbClr val="FF0000"/>
                    </a:solidFill>
                    <a:latin typeface="Times New Roman" panose="02020603050405020304" pitchFamily="18" charset="0"/>
                    <a:cs typeface="Times New Roman" panose="02020603050405020304" pitchFamily="18" charset="0"/>
                  </a:rPr>
                  <a:t>2</a:t>
                </a:r>
                <a:r>
                  <a:rPr lang="en-US" sz="3200" b="1" dirty="0">
                    <a:solidFill>
                      <a:srgbClr val="FF0000"/>
                    </a:solidFill>
                    <a:latin typeface="Times New Roman" panose="02020603050405020304" pitchFamily="18" charset="0"/>
                    <a:cs typeface="Times New Roman" panose="02020603050405020304" pitchFamily="18" charset="0"/>
                  </a:rPr>
                  <a:t>O = 1g/mL)</a:t>
                </a:r>
                <a:endParaRPr lang="en-US" sz="2000" b="1"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2" name="TextBox 1">
                <a:extLst>
                  <a:ext uri="{FF2B5EF4-FFF2-40B4-BE49-F238E27FC236}">
                    <a16:creationId xmlns:a16="http://schemas.microsoft.com/office/drawing/2014/main" id="{133F4ABA-2E76-FACF-682B-81E4D0BD7B64}"/>
                  </a:ext>
                </a:extLst>
              </p:cNvPr>
              <p:cNvSpPr txBox="1">
                <a:spLocks noRot="1" noChangeAspect="1" noMove="1" noResize="1" noEditPoints="1" noAdjustHandles="1" noChangeArrowheads="1" noChangeShapeType="1" noTextEdit="1"/>
              </p:cNvSpPr>
              <p:nvPr/>
            </p:nvSpPr>
            <p:spPr>
              <a:xfrm>
                <a:off x="396000" y="342900"/>
                <a:ext cx="9129600" cy="4051109"/>
              </a:xfrm>
              <a:prstGeom prst="rect">
                <a:avLst/>
              </a:prstGeom>
              <a:blipFill>
                <a:blip r:embed="rId3"/>
                <a:stretch>
                  <a:fillRect l="-2069" t="-2707" b="-8120"/>
                </a:stretch>
              </a:blipFill>
            </p:spPr>
            <p:txBody>
              <a:bodyPr/>
              <a:lstStyle/>
              <a:p>
                <a:r>
                  <a:rPr lang="en-US">
                    <a:noFill/>
                  </a:rPr>
                  <a:t> </a:t>
                </a:r>
              </a:p>
            </p:txBody>
          </p:sp>
        </mc:Fallback>
      </mc:AlternateContent>
      <p:pic>
        <p:nvPicPr>
          <p:cNvPr id="13315" name="Picture 7" descr="POINSET2">
            <a:extLst>
              <a:ext uri="{FF2B5EF4-FFF2-40B4-BE49-F238E27FC236}">
                <a16:creationId xmlns:a16="http://schemas.microsoft.com/office/drawing/2014/main" id="{D4C45E87-8A2F-8864-163A-F4C5A6D091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87840" y="3923096"/>
            <a:ext cx="1335460" cy="99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7" descr="POINSET2">
            <a:extLst>
              <a:ext uri="{FF2B5EF4-FFF2-40B4-BE49-F238E27FC236}">
                <a16:creationId xmlns:a16="http://schemas.microsoft.com/office/drawing/2014/main" id="{ECDD4CC2-D599-C656-528E-EE15C4B0B0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57148"/>
            <a:ext cx="1075414" cy="171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9" descr="POINSET3">
            <a:extLst>
              <a:ext uri="{FF2B5EF4-FFF2-40B4-BE49-F238E27FC236}">
                <a16:creationId xmlns:a16="http://schemas.microsoft.com/office/drawing/2014/main" id="{FC49B1BB-6B37-0FEA-C42B-3E544882F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6441" y="4118400"/>
            <a:ext cx="937559" cy="96795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42961FCE-052D-8EA4-1451-DD194EB4D6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33256" y="183015"/>
            <a:ext cx="147176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1825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POINSET2">
            <a:extLst>
              <a:ext uri="{FF2B5EF4-FFF2-40B4-BE49-F238E27FC236}">
                <a16:creationId xmlns:a16="http://schemas.microsoft.com/office/drawing/2014/main" id="{A4D538DE-B807-2113-4C48-397015D314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6176" y="3862350"/>
            <a:ext cx="1212056"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7" descr="POINSET2">
            <a:extLst>
              <a:ext uri="{FF2B5EF4-FFF2-40B4-BE49-F238E27FC236}">
                <a16:creationId xmlns:a16="http://schemas.microsoft.com/office/drawing/2014/main" id="{12C5066E-ECE5-CFF9-5747-F2617E8A5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57119" y="218416"/>
            <a:ext cx="1455646" cy="100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POINSET2">
            <a:extLst>
              <a:ext uri="{FF2B5EF4-FFF2-40B4-BE49-F238E27FC236}">
                <a16:creationId xmlns:a16="http://schemas.microsoft.com/office/drawing/2014/main" id="{4CBA3E48-FFA4-D8E2-ACFA-81CD20F27C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26" y="57150"/>
            <a:ext cx="914400" cy="17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19" descr="POINSET3">
            <a:extLst>
              <a:ext uri="{FF2B5EF4-FFF2-40B4-BE49-F238E27FC236}">
                <a16:creationId xmlns:a16="http://schemas.microsoft.com/office/drawing/2014/main" id="{8307EFAF-6F2A-6183-8264-667FC1BDCF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4095" y="3901189"/>
            <a:ext cx="1002506" cy="1212057"/>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75CC96C-76A9-A15C-2E89-B8A7EC633707}"/>
              </a:ext>
            </a:extLst>
          </p:cNvPr>
          <p:cNvSpPr txBox="1"/>
          <p:nvPr/>
        </p:nvSpPr>
        <p:spPr>
          <a:xfrm>
            <a:off x="734400" y="158400"/>
            <a:ext cx="3535256" cy="5029771"/>
          </a:xfrm>
          <a:prstGeom prst="rect">
            <a:avLst/>
          </a:prstGeom>
          <a:solidFill>
            <a:srgbClr val="FFFFCC"/>
          </a:solidFill>
        </p:spPr>
        <p:txBody>
          <a:bodyPr wrap="square">
            <a:spAutoFit/>
          </a:bodyPr>
          <a:lstStyle/>
          <a:p>
            <a:pPr algn="just">
              <a:lnSpc>
                <a:spcPct val="107000"/>
              </a:lnSpc>
              <a:spcAft>
                <a:spcPts val="800"/>
              </a:spcAft>
            </a:pPr>
            <a:r>
              <a:rPr lang="en-US" sz="2400" b="1" u="sng" dirty="0" err="1">
                <a:latin typeface="Times New Roman" panose="02020603050405020304" pitchFamily="18" charset="0"/>
                <a:cs typeface="Times New Roman" panose="02020603050405020304" pitchFamily="18" charset="0"/>
              </a:rPr>
              <a:t>Nhóm</a:t>
            </a:r>
            <a:r>
              <a:rPr lang="en-US" sz="2400" b="1" u="sng" dirty="0">
                <a:latin typeface="Times New Roman" panose="02020603050405020304" pitchFamily="18" charset="0"/>
                <a:cs typeface="Times New Roman" panose="02020603050405020304" pitchFamily="18" charset="0"/>
              </a:rPr>
              <a:t> 1,3,5:</a:t>
            </a:r>
          </a:p>
          <a:p>
            <a:pPr algn="just">
              <a:lnSpc>
                <a:spcPct val="107000"/>
              </a:lnSpc>
              <a:spcAft>
                <a:spcPts val="800"/>
              </a:spcAft>
            </a:pPr>
            <a:r>
              <a:rPr lang="en-US" sz="2400" b="1" dirty="0"/>
              <a:t> - </a:t>
            </a:r>
            <a:r>
              <a:rPr lang="nl-NL"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 lấy 0,9 g NaCl cho vào cốc thủy tinh có dung tích 200 mL.</a:t>
            </a:r>
            <a:endParaRPr lang="en-US"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nl-NL" sz="24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Cân lấy 99,1 g nước cất (hoặc đong lấy 99,1 mL nước cất), sau đó đổ dần dần vào cốc, dùng đũa thủy tinh khuấy nhẹ.  Ta được 100g dung dịch muối ăn nồng độ 0,9%.</a:t>
            </a:r>
            <a:endParaRPr lang="en-US" sz="2400" b="1" dirty="0">
              <a:solidFill>
                <a:srgbClr val="002060"/>
              </a:solidFill>
              <a:latin typeface="Times New Roman" panose="02020603050405020304" pitchFamily="18" charset="0"/>
              <a:cs typeface="Times New Roman" panose="02020603050405020304" pitchFamily="18" charset="0"/>
            </a:endParaRPr>
          </a:p>
          <a:p>
            <a:pPr algn="just">
              <a:defRPr/>
            </a:pPr>
            <a:endParaRPr lang="en-US" sz="3600" b="1" dirty="0">
              <a:solidFill>
                <a:srgbClr val="FF0000"/>
              </a:solidFill>
              <a:latin typeface="Times New Roman" panose="02020603050405020304" pitchFamily="18" charset="0"/>
              <a:cs typeface="Times New Roman" panose="02020603050405020304" pitchFamily="18" charset="0"/>
            </a:endParaRPr>
          </a:p>
        </p:txBody>
      </p:sp>
      <p:pic>
        <p:nvPicPr>
          <p:cNvPr id="3" name="Đồng hồ đếm ngược 3 phút có âm thanh">
            <a:hlinkClick r:id="" action="ppaction://media"/>
            <a:extLst>
              <a:ext uri="{FF2B5EF4-FFF2-40B4-BE49-F238E27FC236}">
                <a16:creationId xmlns:a16="http://schemas.microsoft.com/office/drawing/2014/main" id="{387955C3-47FF-4C75-F158-2437CB67AF5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54191" y="114468"/>
            <a:ext cx="1653042" cy="929836"/>
          </a:xfrm>
          <a:prstGeom prst="rect">
            <a:avLst/>
          </a:prstGeom>
        </p:spPr>
      </p:pic>
      <p:sp>
        <p:nvSpPr>
          <p:cNvPr id="5" name="TextBox 4">
            <a:extLst>
              <a:ext uri="{FF2B5EF4-FFF2-40B4-BE49-F238E27FC236}">
                <a16:creationId xmlns:a16="http://schemas.microsoft.com/office/drawing/2014/main" id="{03129391-8D40-730F-24EE-726D8ABF7B45}"/>
              </a:ext>
            </a:extLst>
          </p:cNvPr>
          <p:cNvSpPr txBox="1"/>
          <p:nvPr/>
        </p:nvSpPr>
        <p:spPr>
          <a:xfrm>
            <a:off x="4538535" y="655504"/>
            <a:ext cx="4572000" cy="4196790"/>
          </a:xfrm>
          <a:prstGeom prst="rect">
            <a:avLst/>
          </a:prstGeom>
          <a:noFill/>
        </p:spPr>
        <p:txBody>
          <a:bodyPr wrap="square">
            <a:spAutoFit/>
          </a:bodyPr>
          <a:lstStyle/>
          <a:p>
            <a:pPr algn="just">
              <a:lnSpc>
                <a:spcPct val="107000"/>
              </a:lnSpc>
              <a:spcAft>
                <a:spcPts val="800"/>
              </a:spcAft>
            </a:pPr>
            <a:r>
              <a:rPr lang="nl-NL" sz="24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Nhóm 2,4,6</a:t>
            </a:r>
            <a:r>
              <a:rPr lang="nl-NL" sz="2400" b="1" u="sng"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nl-NL"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 lấy </a:t>
            </a:r>
            <a:r>
              <a:rPr lang="nl-NL"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1,8 gam NaCl </a:t>
            </a:r>
            <a:r>
              <a:rPr lang="nl-NL"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cho vào cốc </a:t>
            </a:r>
          </a:p>
          <a:p>
            <a:pPr algn="just">
              <a:lnSpc>
                <a:spcPct val="107000"/>
              </a:lnSpc>
              <a:spcAft>
                <a:spcPts val="800"/>
              </a:spcAft>
            </a:pPr>
            <a:r>
              <a:rPr lang="nl-NL"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thủy tinh có dung tích 250 mL.</a:t>
            </a:r>
            <a:endParaRPr lang="en-US" sz="24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nl-NL" sz="24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Cân lấy </a:t>
            </a:r>
            <a:r>
              <a:rPr lang="nl-NL" sz="2400" b="1" kern="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198,2 gam</a:t>
            </a:r>
            <a:r>
              <a:rPr lang="nl-NL" sz="24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nước cất (hoặc đong lấy </a:t>
            </a:r>
            <a:r>
              <a:rPr lang="nl-NL" sz="2400" b="1" kern="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198,2 mL</a:t>
            </a:r>
            <a:r>
              <a:rPr lang="nl-NL" sz="24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nước cất), sau đó đổ dần dần vào cốc, dùng đũa thủy tinh khuấy nhẹ.  Ta được 200g dung dịch muối ăn nồng độ 0,9%.</a:t>
            </a:r>
            <a:endParaRPr lang="en-US" sz="2400" b="1" dirty="0">
              <a:solidFill>
                <a:srgbClr val="002060"/>
              </a:solidFill>
              <a:latin typeface="Times New Roman" panose="02020603050405020304" pitchFamily="18" charset="0"/>
              <a:cs typeface="Times New Roman" panose="02020603050405020304" pitchFamily="18" charset="0"/>
            </a:endParaRPr>
          </a:p>
        </p:txBody>
      </p:sp>
      <p:cxnSp>
        <p:nvCxnSpPr>
          <p:cNvPr id="7" name="Straight Connector 6">
            <a:extLst>
              <a:ext uri="{FF2B5EF4-FFF2-40B4-BE49-F238E27FC236}">
                <a16:creationId xmlns:a16="http://schemas.microsoft.com/office/drawing/2014/main" id="{DC60805C-0952-7E41-D341-A7D9108A2150}"/>
              </a:ext>
            </a:extLst>
          </p:cNvPr>
          <p:cNvCxnSpPr>
            <a:cxnSpLocks/>
          </p:cNvCxnSpPr>
          <p:nvPr/>
        </p:nvCxnSpPr>
        <p:spPr>
          <a:xfrm>
            <a:off x="4538535" y="484633"/>
            <a:ext cx="0" cy="445493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6099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video>
              <p:cMediaNode vol="80000">
                <p:cTn id="20"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497540" y="1187531"/>
            <a:ext cx="8390965" cy="1145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 typeface="Wingdings" panose="05000000000000000000" pitchFamily="2" charset="2"/>
              <a:buNone/>
            </a:pPr>
            <a:endParaRPr lang="en-US" altLang="en-US" sz="2800" b="1" dirty="0">
              <a:solidFill>
                <a:srgbClr val="0000FF"/>
              </a:solidFill>
              <a:latin typeface="Times New Roman" panose="02020603050405020304" pitchFamily="18"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8400" y="3790949"/>
            <a:ext cx="1192901"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7830072" y="234499"/>
            <a:ext cx="1430239" cy="10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POINSET2">
            <a:extLst>
              <a:ext uri="{FF2B5EF4-FFF2-40B4-BE49-F238E27FC236}">
                <a16:creationId xmlns:a16="http://schemas.microsoft.com/office/drawing/2014/main" id="{A28A8672-BBF1-B90A-EF0B-0B39620595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25" y="65485"/>
            <a:ext cx="907076" cy="16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22606" y="4112206"/>
            <a:ext cx="923615" cy="100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91248AE-4442-C5F6-9F60-2E8470BD18A9}"/>
              </a:ext>
            </a:extLst>
          </p:cNvPr>
          <p:cNvSpPr txBox="1"/>
          <p:nvPr/>
        </p:nvSpPr>
        <p:spPr>
          <a:xfrm>
            <a:off x="806400" y="273600"/>
            <a:ext cx="7552800" cy="1631216"/>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TIÊU CHÍ ĐÁNH GIÁ THÍ NGHIỆM</a:t>
            </a:r>
          </a:p>
          <a:p>
            <a:endParaRPr lang="en-US" sz="3200" b="1" dirty="0">
              <a:latin typeface="Times New Roman" panose="02020603050405020304" pitchFamily="18" charset="0"/>
              <a:cs typeface="Times New Roman" panose="02020603050405020304" pitchFamily="18" charset="0"/>
            </a:endParaRPr>
          </a:p>
          <a:p>
            <a:endParaRPr lang="en-US" sz="3600" b="1" dirty="0">
              <a:latin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2EB014B3-0BDB-3321-7433-87CAF641297E}"/>
              </a:ext>
            </a:extLst>
          </p:cNvPr>
          <p:cNvGraphicFramePr>
            <a:graphicFrameLocks noGrp="1"/>
          </p:cNvGraphicFramePr>
          <p:nvPr>
            <p:extLst>
              <p:ext uri="{D42A27DB-BD31-4B8C-83A1-F6EECF244321}">
                <p14:modId xmlns:p14="http://schemas.microsoft.com/office/powerpoint/2010/main" val="2491991094"/>
              </p:ext>
            </p:extLst>
          </p:nvPr>
        </p:nvGraphicFramePr>
        <p:xfrm>
          <a:off x="255495" y="1065350"/>
          <a:ext cx="8633009" cy="3832860"/>
        </p:xfrm>
        <a:graphic>
          <a:graphicData uri="http://schemas.openxmlformats.org/drawingml/2006/table">
            <a:tbl>
              <a:tblPr firstRow="1" bandRow="1">
                <a:tableStyleId>{7427AA28-F561-483F-BFC7-0E76C9974BC7}</a:tableStyleId>
              </a:tblPr>
              <a:tblGrid>
                <a:gridCol w="4647704">
                  <a:extLst>
                    <a:ext uri="{9D8B030D-6E8A-4147-A177-3AD203B41FA5}">
                      <a16:colId xmlns:a16="http://schemas.microsoft.com/office/drawing/2014/main" val="837219198"/>
                    </a:ext>
                  </a:extLst>
                </a:gridCol>
                <a:gridCol w="1504800">
                  <a:extLst>
                    <a:ext uri="{9D8B030D-6E8A-4147-A177-3AD203B41FA5}">
                      <a16:colId xmlns:a16="http://schemas.microsoft.com/office/drawing/2014/main" val="3361159442"/>
                    </a:ext>
                  </a:extLst>
                </a:gridCol>
                <a:gridCol w="2480505">
                  <a:extLst>
                    <a:ext uri="{9D8B030D-6E8A-4147-A177-3AD203B41FA5}">
                      <a16:colId xmlns:a16="http://schemas.microsoft.com/office/drawing/2014/main" val="2087676480"/>
                    </a:ext>
                  </a:extLst>
                </a:gridCol>
              </a:tblGrid>
              <a:tr h="557870">
                <a:tc>
                  <a:txBody>
                    <a:bodyPr/>
                    <a:lstStyle/>
                    <a:p>
                      <a:pPr algn="ctr"/>
                      <a:r>
                        <a:rPr lang="en-US" sz="2800" b="1" dirty="0" err="1">
                          <a:latin typeface="Times New Roman" panose="02020603050405020304" pitchFamily="18" charset="0"/>
                          <a:cs typeface="Times New Roman" panose="02020603050405020304" pitchFamily="18" charset="0"/>
                        </a:rPr>
                        <a:t>Tiêu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chí</a:t>
                      </a:r>
                      <a:endParaRPr lang="en-US" sz="2800" b="1" dirty="0">
                        <a:latin typeface="Times New Roman" panose="02020603050405020304" pitchFamily="18" charset="0"/>
                        <a:cs typeface="Times New Roman" panose="02020603050405020304" pitchFamily="18" charset="0"/>
                      </a:endParaRPr>
                    </a:p>
                  </a:txBody>
                  <a:tcPr/>
                </a:tc>
                <a:tc>
                  <a:txBody>
                    <a:bodyPr/>
                    <a:lstStyle/>
                    <a:p>
                      <a:r>
                        <a:rPr lang="en-US" sz="2400" b="1" dirty="0" err="1">
                          <a:solidFill>
                            <a:srgbClr val="0000CC"/>
                          </a:solidFill>
                          <a:latin typeface="Times New Roman" panose="02020603050405020304" pitchFamily="18" charset="0"/>
                          <a:cs typeface="Times New Roman" panose="02020603050405020304" pitchFamily="18" charset="0"/>
                        </a:rPr>
                        <a:t>Điểm</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tối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đa</a:t>
                      </a:r>
                      <a:endParaRPr lang="en-US" sz="2400" b="1" dirty="0">
                        <a:solidFill>
                          <a:srgbClr val="0000CC"/>
                        </a:solidFill>
                        <a:latin typeface="Times New Roman" panose="02020603050405020304" pitchFamily="18" charset="0"/>
                        <a:cs typeface="Times New Roman" panose="02020603050405020304" pitchFamily="18" charset="0"/>
                      </a:endParaRPr>
                    </a:p>
                  </a:txBody>
                  <a:tcPr/>
                </a:tc>
                <a:tc>
                  <a:txBody>
                    <a:bodyPr/>
                    <a:lstStyle/>
                    <a:p>
                      <a:r>
                        <a:rPr lang="en-US" sz="2400" b="1" dirty="0" err="1">
                          <a:latin typeface="Times New Roman" panose="02020603050405020304" pitchFamily="18" charset="0"/>
                          <a:cs typeface="Times New Roman" panose="02020603050405020304" pitchFamily="18" charset="0"/>
                        </a:rPr>
                        <a:t>Điểm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đạt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được</a:t>
                      </a:r>
                      <a:endParaRPr lang="en-US" sz="24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73621810"/>
                  </a:ext>
                </a:extLst>
              </a:tr>
              <a:tr h="55787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400" b="1" dirty="0" err="1">
                          <a:latin typeface="Times New Roman" panose="02020603050405020304" pitchFamily="18" charset="0"/>
                          <a:cs typeface="Times New Roman" panose="02020603050405020304" pitchFamily="18" charset="0"/>
                        </a:rPr>
                        <a:t>Các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viên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tích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hoạt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động</a:t>
                      </a:r>
                      <a:endParaRPr lang="en-US" sz="2400" b="1" dirty="0">
                        <a:latin typeface="Times New Roman" panose="02020603050405020304" pitchFamily="18" charset="0"/>
                        <a:cs typeface="Times New Roman" panose="02020603050405020304" pitchFamily="18" charset="0"/>
                      </a:endParaRPr>
                    </a:p>
                    <a:p>
                      <a:endParaRPr lang="en-US" dirty="0"/>
                    </a:p>
                  </a:txBody>
                  <a:tcPr/>
                </a:tc>
                <a:tc>
                  <a:txBody>
                    <a:bodyPr/>
                    <a:lstStyle/>
                    <a:p>
                      <a:r>
                        <a:rPr lang="en-US" sz="3200" b="1" dirty="0">
                          <a:latin typeface="Times New Roman" panose="02020603050405020304" pitchFamily="18" charset="0"/>
                          <a:cs typeface="Times New Roman" panose="02020603050405020304" pitchFamily="18" charset="0"/>
                        </a:rPr>
                        <a:t>3</a:t>
                      </a:r>
                    </a:p>
                  </a:txBody>
                  <a:tcPr/>
                </a:tc>
                <a:tc>
                  <a:txBody>
                    <a:bodyPr/>
                    <a:lstStyle/>
                    <a:p>
                      <a:endParaRPr lang="en-US" dirty="0"/>
                    </a:p>
                  </a:txBody>
                  <a:tcPr/>
                </a:tc>
                <a:extLst>
                  <a:ext uri="{0D108BD9-81ED-4DB2-BD59-A6C34878D82A}">
                    <a16:rowId xmlns:a16="http://schemas.microsoft.com/office/drawing/2014/main" val="2729858411"/>
                  </a:ext>
                </a:extLst>
              </a:tr>
              <a:tr h="557870">
                <a:tc>
                  <a:txBody>
                    <a:bodyPr/>
                    <a:lstStyle/>
                    <a:p>
                      <a:r>
                        <a:rPr lang="en-US" sz="2400" b="1" dirty="0" err="1">
                          <a:latin typeface="Times New Roman" panose="02020603050405020304" pitchFamily="18" charset="0"/>
                          <a:cs typeface="Times New Roman" panose="02020603050405020304" pitchFamily="18" charset="0"/>
                        </a:rPr>
                        <a:t>Làm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thí</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nghiệm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công</a:t>
                      </a:r>
                      <a:r>
                        <a:rPr lang="en-US" sz="2400" b="1" dirty="0">
                          <a:latin typeface="Times New Roman" panose="02020603050405020304" pitchFamily="18" charset="0"/>
                          <a:cs typeface="Times New Roman" panose="02020603050405020304" pitchFamily="18" charset="0"/>
                        </a:rPr>
                        <a:t>, an </a:t>
                      </a:r>
                      <a:r>
                        <a:rPr lang="en-US" sz="2400" b="1" dirty="0" err="1">
                          <a:latin typeface="Times New Roman" panose="02020603050405020304" pitchFamily="18" charset="0"/>
                          <a:cs typeface="Times New Roman" panose="02020603050405020304" pitchFamily="18" charset="0"/>
                        </a:rPr>
                        <a:t>toàn</a:t>
                      </a:r>
                      <a:endParaRPr lang="en-US" sz="2400" b="1" dirty="0">
                        <a:latin typeface="Times New Roman" panose="02020603050405020304" pitchFamily="18" charset="0"/>
                        <a:cs typeface="Times New Roman" panose="02020603050405020304" pitchFamily="18" charset="0"/>
                      </a:endParaRPr>
                    </a:p>
                  </a:txBody>
                  <a:tcPr/>
                </a:tc>
                <a:tc>
                  <a:txBody>
                    <a:bodyPr/>
                    <a:lstStyle/>
                    <a:p>
                      <a:r>
                        <a:rPr lang="en-US" sz="3200" b="1" dirty="0">
                          <a:latin typeface="Times New Roman" panose="02020603050405020304" pitchFamily="18" charset="0"/>
                          <a:cs typeface="Times New Roman" panose="02020603050405020304" pitchFamily="18" charset="0"/>
                        </a:rPr>
                        <a:t>5</a:t>
                      </a:r>
                    </a:p>
                  </a:txBody>
                  <a:tcPr/>
                </a:tc>
                <a:tc>
                  <a:txBody>
                    <a:bodyPr/>
                    <a:lstStyle/>
                    <a:p>
                      <a:endParaRPr lang="en-US"/>
                    </a:p>
                  </a:txBody>
                  <a:tcPr/>
                </a:tc>
                <a:extLst>
                  <a:ext uri="{0D108BD9-81ED-4DB2-BD59-A6C34878D82A}">
                    <a16:rowId xmlns:a16="http://schemas.microsoft.com/office/drawing/2014/main" val="3028281693"/>
                  </a:ext>
                </a:extLst>
              </a:tr>
              <a:tr h="557870">
                <a:tc>
                  <a:txBody>
                    <a:bodyPr/>
                    <a:lstStyle/>
                    <a:p>
                      <a:r>
                        <a:rPr lang="en-US" sz="2400" b="1" dirty="0" err="1">
                          <a:latin typeface="Times New Roman" panose="02020603050405020304" pitchFamily="18" charset="0"/>
                          <a:cs typeface="Times New Roman" panose="02020603050405020304" pitchFamily="18" charset="0"/>
                        </a:rPr>
                        <a:t>Thuyết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trình</a:t>
                      </a:r>
                      <a:r>
                        <a:rPr lang="en-US" sz="2400" b="1" dirty="0">
                          <a:latin typeface="Times New Roman" panose="02020603050405020304" pitchFamily="18" charset="0"/>
                          <a:cs typeface="Times New Roman" panose="02020603050405020304" pitchFamily="18" charset="0"/>
                        </a:rPr>
                        <a:t> to, </a:t>
                      </a:r>
                      <a:r>
                        <a:rPr lang="en-US" sz="2400" b="1" dirty="0" err="1">
                          <a:latin typeface="Times New Roman" panose="02020603050405020304" pitchFamily="18" charset="0"/>
                          <a:cs typeface="Times New Roman" panose="02020603050405020304" pitchFamily="18" charset="0"/>
                        </a:rPr>
                        <a:t>rõ</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ràng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hấp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dẫn</a:t>
                      </a:r>
                      <a:endParaRPr lang="en-US" sz="2400" b="1" dirty="0">
                        <a:latin typeface="Times New Roman" panose="02020603050405020304" pitchFamily="18" charset="0"/>
                        <a:cs typeface="Times New Roman" panose="02020603050405020304" pitchFamily="18" charset="0"/>
                      </a:endParaRPr>
                    </a:p>
                  </a:txBody>
                  <a:tcPr/>
                </a:tc>
                <a:tc>
                  <a:txBody>
                    <a:bodyPr/>
                    <a:lstStyle/>
                    <a:p>
                      <a:r>
                        <a:rPr lang="en-US" sz="3200" b="1" dirty="0">
                          <a:latin typeface="Times New Roman" panose="02020603050405020304" pitchFamily="18" charset="0"/>
                          <a:cs typeface="Times New Roman" panose="02020603050405020304" pitchFamily="18" charset="0"/>
                        </a:rPr>
                        <a:t>2</a:t>
                      </a:r>
                    </a:p>
                  </a:txBody>
                  <a:tcPr/>
                </a:tc>
                <a:tc>
                  <a:txBody>
                    <a:bodyPr/>
                    <a:lstStyle/>
                    <a:p>
                      <a:endParaRPr lang="en-US" dirty="0"/>
                    </a:p>
                  </a:txBody>
                  <a:tcPr/>
                </a:tc>
                <a:extLst>
                  <a:ext uri="{0D108BD9-81ED-4DB2-BD59-A6C34878D82A}">
                    <a16:rowId xmlns:a16="http://schemas.microsoft.com/office/drawing/2014/main" val="1852329019"/>
                  </a:ext>
                </a:extLst>
              </a:tr>
              <a:tr h="557870">
                <a:tc>
                  <a:txBody>
                    <a:bodyPr/>
                    <a:lstStyle/>
                    <a:p>
                      <a:pPr algn="ct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Tổng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điểm</a:t>
                      </a:r>
                      <a:endParaRPr lang="en-US" sz="2400" b="1" dirty="0">
                        <a:solidFill>
                          <a:srgbClr val="FF0000"/>
                        </a:solidFill>
                        <a:latin typeface="Times New Roman" panose="02020603050405020304" pitchFamily="18" charset="0"/>
                        <a:cs typeface="Times New Roman" panose="02020603050405020304" pitchFamily="18" charset="0"/>
                      </a:endParaRPr>
                    </a:p>
                  </a:txBody>
                  <a:tcPr/>
                </a:tc>
                <a:tc>
                  <a:txBody>
                    <a:bodyPr/>
                    <a:lstStyle/>
                    <a:p>
                      <a:r>
                        <a:rPr lang="en-US" sz="3200" b="1" dirty="0">
                          <a:solidFill>
                            <a:srgbClr val="FF0000"/>
                          </a:solidFill>
                          <a:latin typeface="Times New Roman" panose="02020603050405020304" pitchFamily="18" charset="0"/>
                          <a:cs typeface="Times New Roman" panose="02020603050405020304" pitchFamily="18" charset="0"/>
                        </a:rPr>
                        <a:t>10</a:t>
                      </a:r>
                    </a:p>
                  </a:txBody>
                  <a:tcPr/>
                </a:tc>
                <a:tc>
                  <a:txBody>
                    <a:bodyPr/>
                    <a:lstStyle/>
                    <a:p>
                      <a:endParaRPr lang="en-US" dirty="0"/>
                    </a:p>
                  </a:txBody>
                  <a:tcPr/>
                </a:tc>
                <a:extLst>
                  <a:ext uri="{0D108BD9-81ED-4DB2-BD59-A6C34878D82A}">
                    <a16:rowId xmlns:a16="http://schemas.microsoft.com/office/drawing/2014/main" val="114730661"/>
                  </a:ext>
                </a:extLst>
              </a:tr>
            </a:tbl>
          </a:graphicData>
        </a:graphic>
      </p:graphicFrame>
      <p:pic>
        <p:nvPicPr>
          <p:cNvPr id="4" name="Đồng hồ đếm ngược 3 phút có âm thanh">
            <a:hlinkClick r:id="" action="ppaction://media"/>
            <a:extLst>
              <a:ext uri="{FF2B5EF4-FFF2-40B4-BE49-F238E27FC236}">
                <a16:creationId xmlns:a16="http://schemas.microsoft.com/office/drawing/2014/main" id="{2C8C4B3D-6E4F-C428-15D9-9A0EDD7586E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071879" y="3790949"/>
            <a:ext cx="1653042" cy="929836"/>
          </a:xfrm>
          <a:prstGeom prst="rect">
            <a:avLst/>
          </a:prstGeom>
        </p:spPr>
      </p:pic>
    </p:spTree>
    <p:extLst>
      <p:ext uri="{BB962C8B-B14F-4D97-AF65-F5344CB8AC3E}">
        <p14:creationId xmlns:p14="http://schemas.microsoft.com/office/powerpoint/2010/main" val="377849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POINSET2">
            <a:extLst>
              <a:ext uri="{FF2B5EF4-FFF2-40B4-BE49-F238E27FC236}">
                <a16:creationId xmlns:a16="http://schemas.microsoft.com/office/drawing/2014/main" id="{A4D538DE-B807-2113-4C48-397015D314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6176" y="3862350"/>
            <a:ext cx="1212056"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7" descr="POINSET2">
            <a:extLst>
              <a:ext uri="{FF2B5EF4-FFF2-40B4-BE49-F238E27FC236}">
                <a16:creationId xmlns:a16="http://schemas.microsoft.com/office/drawing/2014/main" id="{12C5066E-ECE5-CFF9-5747-F2617E8A5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57119" y="218416"/>
            <a:ext cx="1455646" cy="100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POINSET2">
            <a:extLst>
              <a:ext uri="{FF2B5EF4-FFF2-40B4-BE49-F238E27FC236}">
                <a16:creationId xmlns:a16="http://schemas.microsoft.com/office/drawing/2014/main" id="{4CBA3E48-FFA4-D8E2-ACFA-81CD20F27C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26" y="57150"/>
            <a:ext cx="914400" cy="17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19" descr="POINSET3">
            <a:extLst>
              <a:ext uri="{FF2B5EF4-FFF2-40B4-BE49-F238E27FC236}">
                <a16:creationId xmlns:a16="http://schemas.microsoft.com/office/drawing/2014/main" id="{8307EFAF-6F2A-6183-8264-667FC1BDCF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4095" y="3901189"/>
            <a:ext cx="1002506" cy="1212057"/>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75CC96C-76A9-A15C-2E89-B8A7EC633707}"/>
              </a:ext>
            </a:extLst>
          </p:cNvPr>
          <p:cNvSpPr txBox="1"/>
          <p:nvPr/>
        </p:nvSpPr>
        <p:spPr>
          <a:xfrm>
            <a:off x="640800" y="342742"/>
            <a:ext cx="8412434" cy="4807085"/>
          </a:xfrm>
          <a:prstGeom prst="rect">
            <a:avLst/>
          </a:prstGeom>
          <a:noFill/>
        </p:spPr>
        <p:txBody>
          <a:bodyPr wrap="square">
            <a:spAutoFit/>
          </a:bodyPr>
          <a:lstStyle/>
          <a:p>
            <a:pPr algn="just">
              <a:lnSpc>
                <a:spcPct val="107000"/>
              </a:lnSpc>
              <a:spcAft>
                <a:spcPts val="800"/>
              </a:spcAft>
            </a:pPr>
            <a:r>
              <a:rPr lang="en-US" sz="2700" b="1" dirty="0">
                <a:latin typeface="Times New Roman" panose="02020603050405020304" pitchFamily="18" charset="0"/>
                <a:cs typeface="Times New Roman" panose="02020603050405020304" pitchFamily="18" charset="0"/>
              </a:rPr>
              <a:t> 1</a:t>
            </a:r>
            <a:r>
              <a:rPr lang="en-US" sz="2700" b="1" dirty="0"/>
              <a:t>. </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 lấy 0,9 g NaCl cho vào cốc </a:t>
            </a:r>
          </a:p>
          <a:p>
            <a:pPr algn="just">
              <a:lnSpc>
                <a:spcPct val="107000"/>
              </a:lnSpc>
              <a:spcAft>
                <a:spcPts val="800"/>
              </a:spcAft>
            </a:pP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thủy tinh có dung tích 200 mL.</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nl-NL" sz="36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Cân lấy 99,1 g nước cất (hoặc đong lấy 99,1 mL nước cất), sau đó đổ dần dần vào  cốc, dùng đũa thủy tinh khuấy nhẹ ta được 100g dung dịch muối ăn nồng độ 0,9%.</a:t>
            </a:r>
            <a:endParaRPr lang="en-US" sz="3600" b="1" dirty="0">
              <a:solidFill>
                <a:srgbClr val="002060"/>
              </a:solidFill>
              <a:latin typeface="Times New Roman" panose="02020603050405020304" pitchFamily="18" charset="0"/>
              <a:cs typeface="Times New Roman" panose="02020603050405020304" pitchFamily="18" charset="0"/>
            </a:endParaRPr>
          </a:p>
          <a:p>
            <a:pPr algn="just">
              <a:defRPr/>
            </a:pPr>
            <a:endParaRPr lang="en-US" sz="3600" b="1" dirty="0">
              <a:solidFill>
                <a:srgbClr val="FF0000"/>
              </a:solidFill>
              <a:latin typeface="Times New Roman" panose="02020603050405020304" pitchFamily="18" charset="0"/>
              <a:cs typeface="Times New Roman" panose="02020603050405020304" pitchFamily="18" charset="0"/>
            </a:endParaRPr>
          </a:p>
        </p:txBody>
      </p:sp>
      <p:pic>
        <p:nvPicPr>
          <p:cNvPr id="3" name="Đồng hồ đếm ngược 3 phút có âm thanh">
            <a:hlinkClick r:id="" action="ppaction://media"/>
            <a:extLst>
              <a:ext uri="{FF2B5EF4-FFF2-40B4-BE49-F238E27FC236}">
                <a16:creationId xmlns:a16="http://schemas.microsoft.com/office/drawing/2014/main" id="{387955C3-47FF-4C75-F158-2437CB67AF5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24975" y="520633"/>
            <a:ext cx="1653042" cy="929836"/>
          </a:xfrm>
          <a:prstGeom prst="rect">
            <a:avLst/>
          </a:prstGeom>
        </p:spPr>
      </p:pic>
    </p:spTree>
    <p:extLst>
      <p:ext uri="{BB962C8B-B14F-4D97-AF65-F5344CB8AC3E}">
        <p14:creationId xmlns:p14="http://schemas.microsoft.com/office/powerpoint/2010/main" val="41102672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video>
              <p:cMediaNode vol="80000">
                <p:cTn id="20"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POINSET2">
            <a:extLst>
              <a:ext uri="{FF2B5EF4-FFF2-40B4-BE49-F238E27FC236}">
                <a16:creationId xmlns:a16="http://schemas.microsoft.com/office/drawing/2014/main" id="{A4D538DE-B807-2113-4C48-397015D314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6176" y="3862350"/>
            <a:ext cx="1212056"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7" descr="POINSET2">
            <a:extLst>
              <a:ext uri="{FF2B5EF4-FFF2-40B4-BE49-F238E27FC236}">
                <a16:creationId xmlns:a16="http://schemas.microsoft.com/office/drawing/2014/main" id="{12C5066E-ECE5-CFF9-5747-F2617E8A5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57119" y="218416"/>
            <a:ext cx="1455646" cy="100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POINSET2">
            <a:extLst>
              <a:ext uri="{FF2B5EF4-FFF2-40B4-BE49-F238E27FC236}">
                <a16:creationId xmlns:a16="http://schemas.microsoft.com/office/drawing/2014/main" id="{4CBA3E48-FFA4-D8E2-ACFA-81CD20F27C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26" y="57150"/>
            <a:ext cx="914400" cy="17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19" descr="POINSET3">
            <a:extLst>
              <a:ext uri="{FF2B5EF4-FFF2-40B4-BE49-F238E27FC236}">
                <a16:creationId xmlns:a16="http://schemas.microsoft.com/office/drawing/2014/main" id="{8307EFAF-6F2A-6183-8264-667FC1BDCF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4095" y="3901189"/>
            <a:ext cx="1002506" cy="1212057"/>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75CC96C-76A9-A15C-2E89-B8A7EC633707}"/>
              </a:ext>
            </a:extLst>
          </p:cNvPr>
          <p:cNvSpPr txBox="1"/>
          <p:nvPr/>
        </p:nvSpPr>
        <p:spPr>
          <a:xfrm>
            <a:off x="640800" y="342742"/>
            <a:ext cx="8412434" cy="4807085"/>
          </a:xfrm>
          <a:prstGeom prst="rect">
            <a:avLst/>
          </a:prstGeom>
          <a:noFill/>
        </p:spPr>
        <p:txBody>
          <a:bodyPr wrap="square">
            <a:spAutoFit/>
          </a:bodyPr>
          <a:lstStyle/>
          <a:p>
            <a:pPr algn="just">
              <a:lnSpc>
                <a:spcPct val="107000"/>
              </a:lnSpc>
              <a:spcAft>
                <a:spcPts val="800"/>
              </a:spcAft>
            </a:pPr>
            <a:r>
              <a:rPr lang="en-US" sz="2700" b="1" dirty="0"/>
              <a:t> </a:t>
            </a:r>
            <a:r>
              <a:rPr lang="en-US" sz="3600" b="1" dirty="0">
                <a:latin typeface="Times New Roman" panose="02020603050405020304" pitchFamily="18" charset="0"/>
                <a:cs typeface="Times New Roman" panose="02020603050405020304" pitchFamily="18" charset="0"/>
              </a:rPr>
              <a:t>2.  </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 lấy </a:t>
            </a:r>
            <a:r>
              <a:rPr lang="nl-NL"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1,8 gam NaCl </a:t>
            </a: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cho vào cốc </a:t>
            </a:r>
          </a:p>
          <a:p>
            <a:pPr algn="just">
              <a:lnSpc>
                <a:spcPct val="107000"/>
              </a:lnSpc>
              <a:spcAft>
                <a:spcPts val="800"/>
              </a:spcAft>
            </a:pPr>
            <a:r>
              <a:rPr lang="nl-NL"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thủy tinh có dung tích 250 mL.</a:t>
            </a:r>
            <a:endPar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r>
              <a:rPr lang="nl-NL" sz="36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Cân lấy </a:t>
            </a:r>
            <a:r>
              <a:rPr lang="nl-NL" sz="3600" b="1" kern="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198,2 gam</a:t>
            </a:r>
            <a:r>
              <a:rPr lang="nl-NL" sz="36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nước cất (hoặc đong lấy </a:t>
            </a:r>
            <a:r>
              <a:rPr lang="nl-NL" sz="3600" b="1" kern="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198,2 mL</a:t>
            </a:r>
            <a:r>
              <a:rPr lang="nl-NL" sz="3600" b="1" kern="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nước cất), sau đó đổ dần dần vào  cốc, dùng đũa thủy tinh khuấy nhẹ ta được 200g dung dịch muối ăn nồng độ 0,9%.</a:t>
            </a:r>
            <a:endParaRPr lang="en-US" sz="3600" b="1" dirty="0">
              <a:solidFill>
                <a:srgbClr val="002060"/>
              </a:solidFill>
              <a:latin typeface="Times New Roman" panose="02020603050405020304" pitchFamily="18" charset="0"/>
              <a:cs typeface="Times New Roman" panose="02020603050405020304" pitchFamily="18" charset="0"/>
            </a:endParaRPr>
          </a:p>
          <a:p>
            <a:pPr algn="just">
              <a:defRPr/>
            </a:pPr>
            <a:endParaRPr lang="en-US" sz="3600" b="1" dirty="0">
              <a:solidFill>
                <a:srgbClr val="FF0000"/>
              </a:solidFill>
              <a:latin typeface="Times New Roman" panose="02020603050405020304" pitchFamily="18" charset="0"/>
              <a:cs typeface="Times New Roman" panose="02020603050405020304" pitchFamily="18" charset="0"/>
            </a:endParaRPr>
          </a:p>
        </p:txBody>
      </p:sp>
      <p:pic>
        <p:nvPicPr>
          <p:cNvPr id="3" name="Đồng hồ đếm ngược 3 phút có âm thanh">
            <a:hlinkClick r:id="" action="ppaction://media"/>
            <a:extLst>
              <a:ext uri="{FF2B5EF4-FFF2-40B4-BE49-F238E27FC236}">
                <a16:creationId xmlns:a16="http://schemas.microsoft.com/office/drawing/2014/main" id="{387955C3-47FF-4C75-F158-2437CB67AF5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728827" y="447801"/>
            <a:ext cx="1324407" cy="929836"/>
          </a:xfrm>
          <a:prstGeom prst="rect">
            <a:avLst/>
          </a:prstGeom>
        </p:spPr>
      </p:pic>
    </p:spTree>
    <p:extLst>
      <p:ext uri="{BB962C8B-B14F-4D97-AF65-F5344CB8AC3E}">
        <p14:creationId xmlns:p14="http://schemas.microsoft.com/office/powerpoint/2010/main" val="29172165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video>
              <p:cMediaNode vol="80000">
                <p:cTn id="20"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323545" y="1644895"/>
            <a:ext cx="8390965" cy="152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indent="0" algn="just">
              <a:lnSpc>
                <a:spcPct val="107000"/>
              </a:lnSpc>
              <a:spcBef>
                <a:spcPts val="0"/>
              </a:spcBef>
              <a:spcAft>
                <a:spcPts val="0"/>
              </a:spcAft>
              <a:buNone/>
            </a:pPr>
            <a:r>
              <a:rPr lang="en-US" sz="28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Muối</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ăn</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lẫn</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thì</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khi</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khối</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muối</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chất</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tan)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sẽ</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chính</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xác</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dung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dịch</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muối</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ăn</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pha</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có</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nồng</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độ</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đúng</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như</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yêu</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cầu</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8400" y="3790949"/>
            <a:ext cx="1192901"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830072" y="234499"/>
            <a:ext cx="1430239" cy="10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POINSET2">
            <a:extLst>
              <a:ext uri="{FF2B5EF4-FFF2-40B4-BE49-F238E27FC236}">
                <a16:creationId xmlns:a16="http://schemas.microsoft.com/office/drawing/2014/main" id="{A28A8672-BBF1-B90A-EF0B-0B3962059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1" y="42556"/>
            <a:ext cx="907076" cy="16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4335" y="3727846"/>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35076A1-4344-3A51-8A1E-794BC9E7FAEA}"/>
              </a:ext>
            </a:extLst>
          </p:cNvPr>
          <p:cNvSpPr txBox="1"/>
          <p:nvPr/>
        </p:nvSpPr>
        <p:spPr>
          <a:xfrm>
            <a:off x="523397" y="316733"/>
            <a:ext cx="8297058" cy="1600438"/>
          </a:xfrm>
          <a:prstGeom prst="rect">
            <a:avLst/>
          </a:prstGeom>
          <a:noFill/>
        </p:spPr>
        <p:txBody>
          <a:bodyPr wrap="square" rtlCol="0">
            <a:spAutoFit/>
          </a:bodyPr>
          <a:lstStyle/>
          <a:p>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sao</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cần</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dùng</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muối</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ăn</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khan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pha</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dung </a:t>
            </a:r>
            <a:r>
              <a:rPr lang="en-US" sz="4000" b="1" dirty="0" err="1">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dịch</a:t>
            </a:r>
            <a:r>
              <a:rPr lang="en-US" sz="4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0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7581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497540" y="1187531"/>
            <a:ext cx="8390965" cy="1145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 typeface="Wingdings" panose="05000000000000000000" pitchFamily="2" charset="2"/>
              <a:buNone/>
            </a:pPr>
            <a:endParaRPr lang="en-US" altLang="en-US" sz="2800" b="1" dirty="0">
              <a:solidFill>
                <a:srgbClr val="0000FF"/>
              </a:solidFill>
              <a:latin typeface="Times New Roman" panose="02020603050405020304" pitchFamily="18"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8400" y="3790949"/>
            <a:ext cx="1192901"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30072" y="234499"/>
            <a:ext cx="1430239" cy="10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POINSET2">
            <a:extLst>
              <a:ext uri="{FF2B5EF4-FFF2-40B4-BE49-F238E27FC236}">
                <a16:creationId xmlns:a16="http://schemas.microsoft.com/office/drawing/2014/main" id="{A28A8672-BBF1-B90A-EF0B-0B3962059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25" y="65485"/>
            <a:ext cx="907076" cy="16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74335" y="3727846"/>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91248AE-4442-C5F6-9F60-2E8470BD18A9}"/>
              </a:ext>
            </a:extLst>
          </p:cNvPr>
          <p:cNvSpPr txBox="1"/>
          <p:nvPr/>
        </p:nvSpPr>
        <p:spPr>
          <a:xfrm>
            <a:off x="806400" y="763200"/>
            <a:ext cx="7552800" cy="2308324"/>
          </a:xfrm>
          <a:prstGeom prst="rect">
            <a:avLst/>
          </a:prstGeom>
          <a:noFill/>
        </p:spPr>
        <p:txBody>
          <a:bodyPr wrap="square" rtlCol="0">
            <a:spAutoFit/>
          </a:bodyPr>
          <a:lstStyle/>
          <a:p>
            <a:r>
              <a:rPr lang="en-US" sz="3600" b="1" dirty="0">
                <a:solidFill>
                  <a:srgbClr val="0000CC"/>
                </a:solidFill>
                <a:latin typeface="Times New Roman" panose="02020603050405020304" pitchFamily="18" charset="0"/>
                <a:cs typeface="Times New Roman" panose="02020603050405020304" pitchFamily="18" charset="0"/>
              </a:rPr>
              <a:t>2. Dung </a:t>
            </a:r>
            <a:r>
              <a:rPr lang="en-US" sz="3600" b="1" dirty="0" err="1">
                <a:solidFill>
                  <a:srgbClr val="0000CC"/>
                </a:solidFill>
                <a:latin typeface="Times New Roman" panose="02020603050405020304" pitchFamily="18" charset="0"/>
                <a:cs typeface="Times New Roman" panose="02020603050405020304" pitchFamily="18" charset="0"/>
              </a:rPr>
              <a:t>dịch</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muối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ăn</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nồng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độ</a:t>
            </a:r>
            <a:r>
              <a:rPr lang="en-US" sz="3600" b="1" dirty="0">
                <a:solidFill>
                  <a:srgbClr val="0000CC"/>
                </a:solidFill>
                <a:latin typeface="Times New Roman" panose="02020603050405020304" pitchFamily="18" charset="0"/>
                <a:cs typeface="Times New Roman" panose="02020603050405020304" pitchFamily="18" charset="0"/>
              </a:rPr>
              <a:t> 0,9% </a:t>
            </a:r>
            <a:r>
              <a:rPr lang="en-US" sz="3600" b="1" dirty="0" err="1">
                <a:solidFill>
                  <a:srgbClr val="0000CC"/>
                </a:solidFill>
                <a:latin typeface="Times New Roman" panose="02020603050405020304" pitchFamily="18" charset="0"/>
                <a:cs typeface="Times New Roman" panose="02020603050405020304" pitchFamily="18" charset="0"/>
              </a:rPr>
              <a:t>còn</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gọi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nước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muối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sinh</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lí</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thường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được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dùng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để</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rửa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mắt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mũi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súc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miệng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làm</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sạch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vết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thương</a:t>
            </a:r>
            <a:r>
              <a:rPr lang="en-US"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22817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8" descr="Káº¿t quáº£ hÃ¬nh áº£nh cho HÃ¬nh áº£nh há»p quÃ ">
            <a:extLst>
              <a:ext uri="{FF2B5EF4-FFF2-40B4-BE49-F238E27FC236}">
                <a16:creationId xmlns:a16="http://schemas.microsoft.com/office/drawing/2014/main" id="{1410833F-7DB3-2292-28A4-3E76B8FCB7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696" y="3295274"/>
            <a:ext cx="2286000" cy="20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154">
            <a:extLst>
              <a:ext uri="{FF2B5EF4-FFF2-40B4-BE49-F238E27FC236}">
                <a16:creationId xmlns:a16="http://schemas.microsoft.com/office/drawing/2014/main" id="{1FD199D9-3B88-BC07-AD99-8D06C2F84B27}"/>
              </a:ext>
            </a:extLst>
          </p:cNvPr>
          <p:cNvSpPr txBox="1">
            <a:spLocks noChangeArrowheads="1"/>
          </p:cNvSpPr>
          <p:nvPr/>
        </p:nvSpPr>
        <p:spPr bwMode="auto">
          <a:xfrm>
            <a:off x="470647" y="817740"/>
            <a:ext cx="818925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err="1">
                <a:solidFill>
                  <a:srgbClr val="0000CC"/>
                </a:solidFill>
                <a:latin typeface="Times New Roman" panose="02020603050405020304" pitchFamily="18" charset="0"/>
              </a:rPr>
              <a:t>Có</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bốn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hộp</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quà</a:t>
            </a:r>
            <a:r>
              <a:rPr lang="en-US" altLang="en-US" sz="2400" b="1" dirty="0">
                <a:solidFill>
                  <a:srgbClr val="0000CC"/>
                </a:solidFill>
                <a:latin typeface="Times New Roman" panose="02020603050405020304" pitchFamily="18" charset="0"/>
              </a:rPr>
              <a:t>. Trong </a:t>
            </a:r>
            <a:r>
              <a:rPr lang="en-US" altLang="en-US" sz="2400" b="1" dirty="0" err="1">
                <a:solidFill>
                  <a:srgbClr val="0000CC"/>
                </a:solidFill>
                <a:latin typeface="Times New Roman" panose="02020603050405020304" pitchFamily="18" charset="0"/>
              </a:rPr>
              <a:t>mỗi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hộp</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có</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một</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câu</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hỏi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hoặc</a:t>
            </a:r>
            <a:r>
              <a:rPr lang="en-US" altLang="en-US" sz="2400" b="1" dirty="0">
                <a:solidFill>
                  <a:srgbClr val="0000CC"/>
                </a:solidFill>
                <a:latin typeface="Times New Roman" panose="02020603050405020304" pitchFamily="18" charset="0"/>
              </a:rPr>
              <a:t> 1 </a:t>
            </a:r>
            <a:r>
              <a:rPr lang="en-US" altLang="en-US" sz="2400" b="1" dirty="0" err="1">
                <a:solidFill>
                  <a:srgbClr val="0000CC"/>
                </a:solidFill>
                <a:latin typeface="Times New Roman" panose="02020603050405020304" pitchFamily="18" charset="0"/>
              </a:rPr>
              <a:t>phần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quà</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Nếu</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trả</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lời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đúng</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câu</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hỏi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hoặc</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mở</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được</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hộp</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quà</a:t>
            </a:r>
            <a:r>
              <a:rPr lang="en-US" altLang="en-US" sz="2400" b="1" dirty="0">
                <a:solidFill>
                  <a:srgbClr val="0000CC"/>
                </a:solidFill>
                <a:latin typeface="Times New Roman" panose="02020603050405020304" pitchFamily="18" charset="0"/>
              </a:rPr>
              <a:t> may </a:t>
            </a:r>
            <a:r>
              <a:rPr lang="en-US" altLang="en-US" sz="2400" b="1" dirty="0" err="1">
                <a:solidFill>
                  <a:srgbClr val="0000CC"/>
                </a:solidFill>
                <a:latin typeface="Times New Roman" panose="02020603050405020304" pitchFamily="18" charset="0"/>
              </a:rPr>
              <a:t>mắn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bạn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sẽ</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nhận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được</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phần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quà</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Nếu</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trả</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lời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sai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cơ</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hội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sẽ</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dành</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cho</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bạn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khác</a:t>
            </a:r>
            <a:r>
              <a:rPr lang="en-US" altLang="en-US" sz="2400" b="1" dirty="0">
                <a:solidFill>
                  <a:srgbClr val="0000CC"/>
                </a:solidFill>
                <a:latin typeface="Times New Roman" panose="02020603050405020304" pitchFamily="18" charset="0"/>
              </a:rPr>
              <a:t>.</a:t>
            </a:r>
          </a:p>
        </p:txBody>
      </p:sp>
      <p:sp>
        <p:nvSpPr>
          <p:cNvPr id="4100" name="WordArt 3">
            <a:extLst>
              <a:ext uri="{FF2B5EF4-FFF2-40B4-BE49-F238E27FC236}">
                <a16:creationId xmlns:a16="http://schemas.microsoft.com/office/drawing/2014/main" id="{A26F47D8-E0B9-27A3-996B-3D1EA87E8136}"/>
              </a:ext>
            </a:extLst>
          </p:cNvPr>
          <p:cNvSpPr>
            <a:spLocks noChangeArrowheads="1" noChangeShapeType="1" noTextEdit="1"/>
          </p:cNvSpPr>
          <p:nvPr/>
        </p:nvSpPr>
        <p:spPr bwMode="auto">
          <a:xfrm>
            <a:off x="1761565" y="181532"/>
            <a:ext cx="6313393" cy="571500"/>
          </a:xfrm>
          <a:prstGeom prst="rect">
            <a:avLst/>
          </a:prstGeom>
        </p:spPr>
        <p:txBody>
          <a:bodyPr wrap="none" fromWordArt="1">
            <a:prstTxWarp prst="textSlantUp">
              <a:avLst>
                <a:gd name="adj" fmla="val 0"/>
              </a:avLst>
            </a:prstTxWarp>
          </a:bodyPr>
          <a:lstStyle/>
          <a:p>
            <a:pPr algn="ctr"/>
            <a:r>
              <a:rPr lang="en-US"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rPr>
              <a:t>HỘP QUÀ </a:t>
            </a:r>
            <a:r>
              <a:rPr lang="vi-VN"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rPr>
              <a:t>BÍ ẨN</a:t>
            </a:r>
            <a:endParaRPr lang="en-US"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endParaRPr>
          </a:p>
        </p:txBody>
      </p:sp>
      <p:pic>
        <p:nvPicPr>
          <p:cNvPr id="4101" name="Picture 16" descr="Káº¿t quáº£ hÃ¬nh áº£nh cho HÃ¬nh áº£nh há»p quÃ ">
            <a:extLst>
              <a:ext uri="{FF2B5EF4-FFF2-40B4-BE49-F238E27FC236}">
                <a16:creationId xmlns:a16="http://schemas.microsoft.com/office/drawing/2014/main" id="{0580C738-C310-CCE3-DDDD-8844D07481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9376" y="2341938"/>
            <a:ext cx="1485900" cy="1378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8" descr="Káº¿t quáº£ hÃ¬nh áº£nh cho HÃ¬nh áº£nh há»p quÃ ">
            <a:extLst>
              <a:ext uri="{FF2B5EF4-FFF2-40B4-BE49-F238E27FC236}">
                <a16:creationId xmlns:a16="http://schemas.microsoft.com/office/drawing/2014/main" id="{971CBD70-9352-225B-78DB-DBD1FE5F44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727" y="2239495"/>
            <a:ext cx="2233596" cy="1491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26" descr="HÃ¬nh áº£nh cÃ³ liÃªn quan">
            <a:extLst>
              <a:ext uri="{FF2B5EF4-FFF2-40B4-BE49-F238E27FC236}">
                <a16:creationId xmlns:a16="http://schemas.microsoft.com/office/drawing/2014/main" id="{2A0A94B1-D162-34DF-A9FA-F33FB4D73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761" y="3693038"/>
            <a:ext cx="1714500" cy="162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7" descr="POINSET2">
            <a:extLst>
              <a:ext uri="{FF2B5EF4-FFF2-40B4-BE49-F238E27FC236}">
                <a16:creationId xmlns:a16="http://schemas.microsoft.com/office/drawing/2014/main" id="{81238136-22E7-3D1D-6D73-48C9925914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8128993" y="175617"/>
            <a:ext cx="938213" cy="9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POINSET2">
            <a:extLst>
              <a:ext uri="{FF2B5EF4-FFF2-40B4-BE49-F238E27FC236}">
                <a16:creationId xmlns:a16="http://schemas.microsoft.com/office/drawing/2014/main" id="{70AC35B3-8F63-B330-C5F3-F8E8914663F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450" y="0"/>
            <a:ext cx="938213"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5505D0B7-1809-D4E1-2DFB-419A7F4D03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51722" y="3804712"/>
            <a:ext cx="1329437" cy="110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descr="POINSET3">
            <a:extLst>
              <a:ext uri="{FF2B5EF4-FFF2-40B4-BE49-F238E27FC236}">
                <a16:creationId xmlns:a16="http://schemas.microsoft.com/office/drawing/2014/main" id="{9A5F8A8D-7105-3583-C847-86983D2561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3860" y="3769519"/>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0776985"/>
      </p:ext>
    </p:extLst>
  </p:cSld>
  <p:clrMapOvr>
    <a:masterClrMapping/>
  </p:clrMapOvr>
  <p:transition spd="slow">
    <p:blind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799200" y="194401"/>
            <a:ext cx="8060505" cy="45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a:buNone/>
            </a:pPr>
            <a:r>
              <a:rPr lang="en-US" sz="2800" b="1" dirty="0">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Một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số</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tác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dụng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của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nước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muối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sinh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lí</a:t>
            </a:r>
            <a:endParaRPr lang="en-US" b="1" dirty="0">
              <a:solidFill>
                <a:srgbClr val="FF0000"/>
              </a:solidFill>
              <a:latin typeface="Times New Roman" panose="02020603050405020304" pitchFamily="18" charset="0"/>
              <a:cs typeface="Times New Roman" panose="02020603050405020304" pitchFamily="18" charset="0"/>
            </a:endParaRPr>
          </a:p>
          <a:p>
            <a:pPr marL="0" indent="0">
              <a:buNone/>
            </a:pPr>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Dùng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nhỏ</a:t>
            </a:r>
            <a:r>
              <a:rPr lang="en-US" sz="2800" b="1" dirty="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rửa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mắt</a:t>
            </a:r>
            <a:endParaRPr lang="en-US" sz="2800" b="1" dirty="0">
              <a:latin typeface="Times New Roman" panose="02020603050405020304" pitchFamily="18" charset="0"/>
              <a:cs typeface="Times New Roman" panose="02020603050405020304" pitchFamily="18" charset="0"/>
            </a:endParaRPr>
          </a:p>
          <a:p>
            <a:pPr marL="0" indent="0">
              <a:buNone/>
            </a:pPr>
            <a:r>
              <a:rPr lang="en-US" sz="2800" b="1" i="0" dirty="0">
                <a:effectLst/>
                <a:latin typeface="Times New Roman" panose="02020603050405020304" pitchFamily="18" charset="0"/>
                <a:cs typeface="Times New Roman" panose="02020603050405020304" pitchFamily="18" charset="0"/>
              </a:rPr>
              <a:t>2. </a:t>
            </a:r>
            <a:r>
              <a:rPr lang="en-US" sz="2800" b="1" i="0" dirty="0" err="1">
                <a:effectLst/>
                <a:latin typeface="Times New Roman" panose="02020603050405020304" pitchFamily="18" charset="0"/>
                <a:cs typeface="Times New Roman" panose="02020603050405020304" pitchFamily="18" charset="0"/>
              </a:rPr>
              <a:t>Dùng</a:t>
            </a:r>
            <a:r>
              <a:rPr lang="en-US" sz="2800" b="1" i="0" dirty="0">
                <a:effectLst/>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để</a:t>
            </a:r>
            <a:r>
              <a:rPr lang="en-US" sz="2800" b="1" i="0" dirty="0">
                <a:effectLst/>
                <a:latin typeface="Times New Roman" panose="02020603050405020304" pitchFamily="18" charset="0"/>
                <a:cs typeface="Times New Roman" panose="02020603050405020304" pitchFamily="18" charset="0"/>
              </a:rPr>
              <a:t> </a:t>
            </a:r>
            <a:r>
              <a:rPr lang="en-US" sz="2800" b="1" i="0" dirty="0" err="1">
                <a:effectLst/>
                <a:latin typeface="Times New Roman" panose="02020603050405020304" pitchFamily="18" charset="0"/>
                <a:cs typeface="Times New Roman" panose="02020603050405020304" pitchFamily="18" charset="0"/>
              </a:rPr>
              <a:t>nhỏ</a:t>
            </a:r>
            <a:r>
              <a:rPr lang="en-US" sz="2800" b="1" i="0" dirty="0">
                <a:effectLst/>
                <a:latin typeface="Times New Roman" panose="02020603050405020304" pitchFamily="18" charset="0"/>
                <a:cs typeface="Times New Roman" panose="02020603050405020304" pitchFamily="18" charset="0"/>
              </a:rPr>
              <a:t>/</a:t>
            </a:r>
            <a:r>
              <a:rPr lang="en-US" sz="2800" b="1" i="0" dirty="0" err="1">
                <a:effectLst/>
                <a:latin typeface="Times New Roman" panose="02020603050405020304" pitchFamily="18" charset="0"/>
                <a:cs typeface="Times New Roman" panose="02020603050405020304" pitchFamily="18" charset="0"/>
              </a:rPr>
              <a:t>rửa</a:t>
            </a:r>
            <a:r>
              <a:rPr lang="en-US" sz="2800" b="1" i="0" dirty="0">
                <a:effectLst/>
                <a:latin typeface="Times New Roman" panose="02020603050405020304" pitchFamily="18" charset="0"/>
                <a:cs typeface="Times New Roman" panose="02020603050405020304" pitchFamily="18" charset="0"/>
              </a:rPr>
              <a:t> </a:t>
            </a:r>
            <a:r>
              <a:rPr lang="en-US" sz="2800" b="1" i="0" dirty="0" err="1">
                <a:effectLst/>
                <a:latin typeface="Times New Roman" panose="02020603050405020304" pitchFamily="18" charset="0"/>
                <a:cs typeface="Times New Roman" panose="02020603050405020304" pitchFamily="18" charset="0"/>
              </a:rPr>
              <a:t>mũi</a:t>
            </a:r>
            <a:endParaRPr lang="en-US" sz="2800" b="1" i="0" dirty="0">
              <a:effectLst/>
              <a:latin typeface="Times New Roman" panose="02020603050405020304" pitchFamily="18" charset="0"/>
              <a:cs typeface="Times New Roman" panose="02020603050405020304" pitchFamily="18" charset="0"/>
            </a:endParaRPr>
          </a:p>
          <a:p>
            <a:pPr marL="0" indent="0">
              <a:buNone/>
            </a:pPr>
            <a:r>
              <a:rPr lang="vi-VN" sz="2800" b="1" i="0" dirty="0">
                <a:effectLst/>
                <a:latin typeface="+mj-lt"/>
              </a:rPr>
              <a:t>3. Dùng nước muối sinh lý để nhỏ tai</a:t>
            </a:r>
            <a:endParaRPr lang="en-US" sz="2800" b="1" i="0" dirty="0">
              <a:effectLst/>
              <a:latin typeface="+mj-lt"/>
            </a:endParaRPr>
          </a:p>
          <a:p>
            <a:pPr marL="0" indent="0">
              <a:buNone/>
            </a:pPr>
            <a:r>
              <a:rPr lang="vi-VN" sz="2800" b="1" i="0" dirty="0">
                <a:effectLst/>
                <a:latin typeface="+mj-lt"/>
              </a:rPr>
              <a:t>4. Dùng nước muối sinh lý để súc miệng</a:t>
            </a:r>
          </a:p>
          <a:p>
            <a:pPr marL="0" indent="0">
              <a:buNone/>
            </a:pPr>
            <a:r>
              <a:rPr lang="vi-VN" sz="2800" b="1" i="0" dirty="0">
                <a:effectLst/>
                <a:latin typeface="+mj-lt"/>
              </a:rPr>
              <a:t>5. Rửa mặt bằng nước muối sinh </a:t>
            </a:r>
            <a:r>
              <a:rPr lang="vi-VN" sz="2800" b="1" i="0" dirty="0">
                <a:effectLst/>
                <a:latin typeface="Times New Roman" panose="02020603050405020304" pitchFamily="18" charset="0"/>
                <a:cs typeface="Times New Roman" panose="02020603050405020304" pitchFamily="18" charset="0"/>
              </a:rPr>
              <a:t>lý</a:t>
            </a:r>
          </a:p>
          <a:p>
            <a:pPr marL="0" indent="0">
              <a:buNone/>
            </a:pPr>
            <a:r>
              <a:rPr lang="vi-VN" sz="2800" b="1" i="0" dirty="0">
                <a:effectLst/>
                <a:latin typeface="Times New Roman" panose="02020603050405020304" pitchFamily="18" charset="0"/>
                <a:cs typeface="Times New Roman" panose="02020603050405020304" pitchFamily="18" charset="0"/>
              </a:rPr>
              <a:t>6. </a:t>
            </a:r>
            <a:r>
              <a:rPr lang="en-US" sz="2800" b="1" i="0" dirty="0">
                <a:effectLst/>
                <a:latin typeface="Times New Roman" panose="02020603050405020304" pitchFamily="18" charset="0"/>
                <a:cs typeface="Times New Roman" panose="02020603050405020304" pitchFamily="18" charset="0"/>
              </a:rPr>
              <a:t>L</a:t>
            </a:r>
            <a:r>
              <a:rPr lang="vi-VN" sz="2800" b="1" i="0" dirty="0">
                <a:effectLst/>
                <a:latin typeface="Times New Roman" panose="02020603050405020304" pitchFamily="18" charset="0"/>
                <a:cs typeface="Times New Roman" panose="02020603050405020304" pitchFamily="18" charset="0"/>
              </a:rPr>
              <a:t>àm sạch vết thương</a:t>
            </a:r>
            <a:endParaRPr lang="en-US" sz="2800" b="1" i="0" dirty="0">
              <a:effectLst/>
              <a:latin typeface="Times New Roman" panose="02020603050405020304" pitchFamily="18" charset="0"/>
              <a:cs typeface="Times New Roman" panose="02020603050405020304" pitchFamily="18" charset="0"/>
            </a:endParaRPr>
          </a:p>
          <a:p>
            <a:pPr marL="0" indent="0">
              <a:buNone/>
            </a:pPr>
            <a:r>
              <a:rPr lang="vi-VN" sz="2800" b="1" i="0" dirty="0">
                <a:effectLst/>
                <a:latin typeface="+mj-lt"/>
              </a:rPr>
              <a:t>7. </a:t>
            </a:r>
            <a:r>
              <a:rPr lang="en-US" sz="2800" b="1" i="0" dirty="0">
                <a:effectLst/>
                <a:latin typeface="Times New Roman" panose="02020603050405020304" pitchFamily="18" charset="0"/>
                <a:cs typeface="Times New Roman" panose="02020603050405020304" pitchFamily="18" charset="0"/>
              </a:rPr>
              <a:t>G</a:t>
            </a:r>
            <a:r>
              <a:rPr lang="vi-VN" sz="2800" b="1" i="0" dirty="0">
                <a:effectLst/>
                <a:latin typeface="+mj-lt"/>
              </a:rPr>
              <a:t>iải</a:t>
            </a:r>
            <a:r>
              <a:rPr lang="en-US" sz="2800" b="1" i="0" dirty="0">
                <a:effectLst/>
                <a:latin typeface="+mj-lt"/>
              </a:rPr>
              <a:t> </a:t>
            </a:r>
            <a:r>
              <a:rPr lang="vi-VN" sz="2800" b="1" i="0" dirty="0">
                <a:effectLst/>
                <a:latin typeface="+mj-lt"/>
              </a:rPr>
              <a:t>độc cơ</a:t>
            </a:r>
            <a:r>
              <a:rPr lang="en-US" sz="2800" b="1" i="0" dirty="0">
                <a:effectLst/>
                <a:latin typeface="+mj-lt"/>
              </a:rPr>
              <a:t> </a:t>
            </a:r>
            <a:r>
              <a:rPr lang="vi-VN" sz="2800" b="1" i="0" dirty="0">
                <a:effectLst/>
                <a:latin typeface="+mj-lt"/>
              </a:rPr>
              <a:t>thể</a:t>
            </a:r>
          </a:p>
          <a:p>
            <a:pPr marL="0" indent="0">
              <a:buNone/>
            </a:pPr>
            <a:endParaRPr lang="vi-VN" sz="2800" b="1" i="0" dirty="0">
              <a:effectLst/>
              <a:latin typeface="Times New Roman" panose="02020603050405020304" pitchFamily="18" charset="0"/>
              <a:cs typeface="Times New Roman" panose="02020603050405020304" pitchFamily="18" charset="0"/>
            </a:endParaRPr>
          </a:p>
          <a:p>
            <a:pPr marL="0" indent="0">
              <a:buNone/>
            </a:pPr>
            <a:endParaRPr lang="vi-VN" sz="2800" b="1" i="0" dirty="0">
              <a:effectLst/>
              <a:latin typeface="+mj-lt"/>
            </a:endParaRPr>
          </a:p>
          <a:p>
            <a:pPr marL="0" indent="0">
              <a:buNone/>
            </a:pPr>
            <a:endParaRPr lang="en-US" sz="2800" b="1" i="0" dirty="0">
              <a:effectLst/>
              <a:latin typeface="Times New Roman" panose="02020603050405020304" pitchFamily="18" charset="0"/>
              <a:cs typeface="Times New Roman" panose="02020603050405020304" pitchFamily="18" charset="0"/>
            </a:endParaRPr>
          </a:p>
          <a:p>
            <a:pPr marL="514350" indent="-514350">
              <a:buAutoNum type="arabicPeriod"/>
            </a:pPr>
            <a:endParaRPr lang="en-US" sz="2800" b="1" dirty="0">
              <a:latin typeface="Times New Roman" panose="02020603050405020304" pitchFamily="18"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8400" y="3790949"/>
            <a:ext cx="1192901"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830072" y="234499"/>
            <a:ext cx="1430239" cy="10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POINSET2">
            <a:extLst>
              <a:ext uri="{FF2B5EF4-FFF2-40B4-BE49-F238E27FC236}">
                <a16:creationId xmlns:a16="http://schemas.microsoft.com/office/drawing/2014/main" id="{A28A8672-BBF1-B90A-EF0B-0B3962059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25" y="65485"/>
            <a:ext cx="907076" cy="16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81535" y="3901677"/>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3561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8">
            <a:extLst>
              <a:ext uri="{FF2B5EF4-FFF2-40B4-BE49-F238E27FC236}">
                <a16:creationId xmlns:a16="http://schemas.microsoft.com/office/drawing/2014/main" id="{B9E05F6B-6284-2557-B897-F425CD025AE6}"/>
              </a:ext>
            </a:extLst>
          </p:cNvPr>
          <p:cNvSpPr txBox="1">
            <a:spLocks noChangeArrowheads="1"/>
          </p:cNvSpPr>
          <p:nvPr/>
        </p:nvSpPr>
        <p:spPr bwMode="auto">
          <a:xfrm>
            <a:off x="497540" y="1187531"/>
            <a:ext cx="8390965" cy="1145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 typeface="Wingdings" panose="05000000000000000000" pitchFamily="2" charset="2"/>
              <a:buNone/>
            </a:pPr>
            <a:endParaRPr lang="en-US" altLang="en-US" sz="2800" b="1" dirty="0">
              <a:solidFill>
                <a:srgbClr val="0000FF"/>
              </a:solidFill>
              <a:latin typeface="Times New Roman" panose="02020603050405020304" pitchFamily="18" charset="0"/>
              <a:cs typeface="Times New Roman" panose="02020603050405020304" pitchFamily="18" charset="0"/>
            </a:endParaRPr>
          </a:p>
        </p:txBody>
      </p:sp>
      <p:pic>
        <p:nvPicPr>
          <p:cNvPr id="5" name="Picture 19" descr="POINSET3">
            <a:extLst>
              <a:ext uri="{FF2B5EF4-FFF2-40B4-BE49-F238E27FC236}">
                <a16:creationId xmlns:a16="http://schemas.microsoft.com/office/drawing/2014/main" id="{7AC9B4A2-9E01-AC1E-19B5-473D3A943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6104" y="4094905"/>
            <a:ext cx="489011" cy="1048595"/>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05C3E95B-19ED-FAEF-6028-7F2E53CECE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463007" y="506538"/>
            <a:ext cx="1048594" cy="31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OINSET2">
            <a:extLst>
              <a:ext uri="{FF2B5EF4-FFF2-40B4-BE49-F238E27FC236}">
                <a16:creationId xmlns:a16="http://schemas.microsoft.com/office/drawing/2014/main" id="{A607F923-BDAA-B0E1-942D-59C4AC2FF8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50075" y="4078654"/>
            <a:ext cx="120015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92DF277A-610C-3EAB-5E2F-9B5839BB4037}"/>
              </a:ext>
            </a:extLst>
          </p:cNvPr>
          <p:cNvPicPr>
            <a:picLocks noChangeAspect="1"/>
          </p:cNvPicPr>
          <p:nvPr/>
        </p:nvPicPr>
        <p:blipFill>
          <a:blip r:embed="rId5"/>
          <a:stretch>
            <a:fillRect/>
          </a:stretch>
        </p:blipFill>
        <p:spPr>
          <a:xfrm>
            <a:off x="-216000" y="-748800"/>
            <a:ext cx="9360000" cy="3962637"/>
          </a:xfrm>
          <a:prstGeom prst="rect">
            <a:avLst/>
          </a:prstGeom>
        </p:spPr>
      </p:pic>
      <p:pic>
        <p:nvPicPr>
          <p:cNvPr id="9" name="Picture 2" descr="Bù nước và điện giải Oresol - 3B (Á Âu) hộp 40 gói x 4.1g | Medigo">
            <a:extLst>
              <a:ext uri="{FF2B5EF4-FFF2-40B4-BE49-F238E27FC236}">
                <a16:creationId xmlns:a16="http://schemas.microsoft.com/office/drawing/2014/main" id="{3C01E921-71B6-71B1-1C80-387D78E468F5}"/>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496" y="2571750"/>
            <a:ext cx="3666092" cy="28714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ướng dẫn cách pha thuốc Oresol cho trẻ em đúng cách, an toàn tại nhà">
            <a:extLst>
              <a:ext uri="{FF2B5EF4-FFF2-40B4-BE49-F238E27FC236}">
                <a16:creationId xmlns:a16="http://schemas.microsoft.com/office/drawing/2014/main" id="{CC655DA3-CF6B-0C1F-E175-A14C0DEC9C2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1587" y="3213837"/>
            <a:ext cx="4660813" cy="1864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41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grpSp>
        <p:nvGrpSpPr>
          <p:cNvPr id="22" name="vong quay"/>
          <p:cNvGrpSpPr/>
          <p:nvPr/>
        </p:nvGrpSpPr>
        <p:grpSpPr>
          <a:xfrm>
            <a:off x="4369488" y="455474"/>
            <a:ext cx="3781594" cy="3777641"/>
            <a:chOff x="5425622" y="292790"/>
            <a:chExt cx="5834378" cy="582828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722131" y="957569"/>
              <a:ext cx="2025648" cy="1092152"/>
            </a:xfrm>
            <a:prstGeom prst="rect">
              <a:avLst/>
            </a:prstGeom>
            <a:noFill/>
          </p:spPr>
          <p:txBody>
            <a:bodyPr wrap="square" rtlCol="0">
              <a:spAutoFit/>
            </a:bodyPr>
            <a:lstStyle/>
            <a:p>
              <a:pPr algn="ctr" defTabSz="685800">
                <a:defRPr/>
              </a:pPr>
              <a:r>
                <a:rPr lang="en-US" sz="40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40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072098"/>
              <a:ext cx="2025648" cy="902212"/>
            </a:xfrm>
            <a:prstGeom prst="rect">
              <a:avLst/>
            </a:prstGeom>
            <a:noFill/>
          </p:spPr>
          <p:txBody>
            <a:bodyPr wrap="square" rtlCol="0">
              <a:spAutoFit/>
            </a:bodyPr>
            <a:lstStyle/>
            <a:p>
              <a:pPr algn="ctr" defTabSz="685800">
                <a:defRPr/>
              </a:pPr>
              <a:r>
                <a:rPr lang="en-US" sz="3200" b="1" dirty="0">
                  <a:solidFill>
                    <a:prstClr val="white"/>
                  </a:solidFill>
                  <a:latin typeface="Tahoma" panose="020B0604030504040204" pitchFamily="34" charset="0"/>
                  <a:ea typeface="Tahoma" panose="020B0604030504040204" pitchFamily="34" charset="0"/>
                  <a:cs typeface="Tahoma" panose="020B0604030504040204" pitchFamily="34" charset="0"/>
                </a:rPr>
                <a:t>5</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058617"/>
              <a:ext cx="2025648" cy="1092152"/>
            </a:xfrm>
            <a:prstGeom prst="rect">
              <a:avLst/>
            </a:prstGeom>
            <a:noFill/>
          </p:spPr>
          <p:txBody>
            <a:bodyPr wrap="square" rtlCol="0">
              <a:spAutoFit/>
            </a:bodyPr>
            <a:lstStyle/>
            <a:p>
              <a:pPr algn="ctr" defTabSz="685800">
                <a:defRPr/>
              </a:pPr>
              <a:r>
                <a:rPr lang="en-GB" sz="40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7</a:t>
              </a:r>
              <a:endParaRPr lang="vi-VN" sz="40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2" name="TextBox 11"/>
            <p:cNvSpPr txBox="1"/>
            <p:nvPr/>
          </p:nvSpPr>
          <p:spPr>
            <a:xfrm rot="20155085">
              <a:off x="8917980" y="2076702"/>
              <a:ext cx="2025648" cy="902212"/>
            </a:xfrm>
            <a:prstGeom prst="rect">
              <a:avLst/>
            </a:prstGeom>
            <a:noFill/>
          </p:spPr>
          <p:txBody>
            <a:bodyPr wrap="square" rtlCol="0">
              <a:spAutoFit/>
            </a:bodyPr>
            <a:lstStyle/>
            <a:p>
              <a:pPr algn="ctr" defTabSz="685800">
                <a:defRPr/>
              </a:pPr>
              <a:r>
                <a:rPr lang="en-US" sz="32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316921"/>
              <a:ext cx="2025648" cy="1092152"/>
            </a:xfrm>
            <a:prstGeom prst="rect">
              <a:avLst/>
            </a:prstGeom>
            <a:noFill/>
          </p:spPr>
          <p:txBody>
            <a:bodyPr wrap="square" rtlCol="0">
              <a:spAutoFit/>
            </a:bodyPr>
            <a:lstStyle/>
            <a:p>
              <a:pPr algn="ctr" defTabSz="685800">
                <a:defRPr/>
              </a:pPr>
              <a:r>
                <a:rPr lang="en-US" sz="40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40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380222"/>
              <a:ext cx="2025648" cy="902212"/>
            </a:xfrm>
            <a:prstGeom prst="rect">
              <a:avLst/>
            </a:prstGeom>
            <a:noFill/>
          </p:spPr>
          <p:txBody>
            <a:bodyPr wrap="square" rtlCol="0">
              <a:spAutoFit/>
            </a:bodyPr>
            <a:lstStyle/>
            <a:p>
              <a:pPr algn="ctr" defTabSz="685800">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sz="32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68823" y="4394467"/>
              <a:ext cx="2025648" cy="997183"/>
            </a:xfrm>
            <a:prstGeom prst="rect">
              <a:avLst/>
            </a:prstGeom>
            <a:noFill/>
          </p:spPr>
          <p:txBody>
            <a:bodyPr wrap="square" rtlCol="0">
              <a:spAutoFit/>
            </a:bodyPr>
            <a:lstStyle/>
            <a:p>
              <a:pPr algn="ctr" defTabSz="685800">
                <a:defRPr/>
              </a:pPr>
              <a:r>
                <a:rPr lang="en-GB" sz="36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6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78540" y="3468397"/>
              <a:ext cx="2025648" cy="997183"/>
            </a:xfrm>
            <a:prstGeom prst="rect">
              <a:avLst/>
            </a:prstGeom>
            <a:noFill/>
          </p:spPr>
          <p:txBody>
            <a:bodyPr wrap="square" rtlCol="0">
              <a:spAutoFit/>
            </a:bodyPr>
            <a:lstStyle/>
            <a:p>
              <a:pPr algn="ctr" defTabSz="685800">
                <a:defRPr/>
              </a:pPr>
              <a:r>
                <a:rPr lang="en-US" sz="36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1</a:t>
              </a:r>
              <a:endParaRPr lang="vi-VN" sz="36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23" name="Isosceles Triangle 2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25" name="quay dung"/>
          <p:cNvSpPr/>
          <p:nvPr/>
        </p:nvSpPr>
        <p:spPr>
          <a:xfrm>
            <a:off x="6965768" y="4408715"/>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643354"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1766792"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2890229"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643922"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9" action="ppaction://hlinksldjump"/>
          </p:cNvPr>
          <p:cNvSpPr/>
          <p:nvPr/>
        </p:nvSpPr>
        <p:spPr>
          <a:xfrm>
            <a:off x="1767360"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0" action="ppaction://hlinksldjump"/>
          </p:cNvPr>
          <p:cNvSpPr/>
          <p:nvPr/>
        </p:nvSpPr>
        <p:spPr>
          <a:xfrm>
            <a:off x="2890797"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1" action="ppaction://hlinksldjump"/>
          </p:cNvPr>
          <p:cNvSpPr/>
          <p:nvPr/>
        </p:nvSpPr>
        <p:spPr>
          <a:xfrm>
            <a:off x="644491"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2" action="ppaction://hlinksldjump"/>
          </p:cNvPr>
          <p:cNvSpPr/>
          <p:nvPr/>
        </p:nvSpPr>
        <p:spPr>
          <a:xfrm>
            <a:off x="1767929"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3605" y="634148"/>
            <a:ext cx="371475" cy="328613"/>
          </a:xfrm>
          <a:prstGeom prst="rect">
            <a:avLst/>
          </a:prstGeom>
        </p:spPr>
      </p:pic>
      <p:pic>
        <p:nvPicPr>
          <p:cNvPr id="45" name="Picture 4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22304" y="905604"/>
            <a:ext cx="371475" cy="328613"/>
          </a:xfrm>
          <a:prstGeom prst="rect">
            <a:avLst/>
          </a:prstGeom>
        </p:spPr>
      </p:pic>
      <p:pic>
        <p:nvPicPr>
          <p:cNvPr id="46" name="Picture 4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89363" y="510208"/>
            <a:ext cx="371475" cy="328613"/>
          </a:xfrm>
          <a:prstGeom prst="rect">
            <a:avLst/>
          </a:prstGeom>
        </p:spPr>
      </p:pic>
      <p:pic>
        <p:nvPicPr>
          <p:cNvPr id="47" name="Picture 46">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24235" y="367200"/>
            <a:ext cx="716027" cy="1137790"/>
          </a:xfrm>
          <a:prstGeom prst="rect">
            <a:avLst/>
          </a:prstGeom>
        </p:spPr>
      </p:pic>
      <p:pic>
        <p:nvPicPr>
          <p:cNvPr id="2" name="Picture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734645" y="1894601"/>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7285614" y="-520300"/>
            <a:ext cx="457200" cy="457200"/>
          </a:xfrm>
          <a:prstGeom prst="rect">
            <a:avLst/>
          </a:prstGeom>
        </p:spPr>
      </p:pic>
      <p:sp>
        <p:nvSpPr>
          <p:cNvPr id="31" name="Isosceles Triangle 3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32" name="Isosceles Triangle 3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33" name="Isosceles Triangle 3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34" name="Isosceles Triangle 3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Isosceles Triangle 4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3" name="Isosceles Triangle 4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8" name="Isosceles Triangle 4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9" name="Isosceles Triangle 4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0" name="Isosceles Triangle 4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1" name="Isosceles Triangle 5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2" name="Isosceles Triangle 5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3" name="Isosceles Triangle 5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4" name="Isosceles Triangle 5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5" name="Isosceles Triangle 54"/>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6" name="Isosceles Triangle 55"/>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7" name="Isosceles Triangle 56"/>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8" name="Isosceles Triangle 5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9" name="Isosceles Triangle 5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60" name="Isosceles Triangle 5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61" name="Isosceles Triangle 6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24" name="Heart 23">
            <a:hlinkClick r:id="" action="ppaction://noaction"/>
          </p:cNvPr>
          <p:cNvSpPr/>
          <p:nvPr/>
        </p:nvSpPr>
        <p:spPr>
          <a:xfrm rot="5400000">
            <a:off x="8513716"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5" name="Title 1">
            <a:extLst>
              <a:ext uri="{FF2B5EF4-FFF2-40B4-BE49-F238E27FC236}">
                <a16:creationId xmlns:a16="http://schemas.microsoft.com/office/drawing/2014/main" id="{C5B9EF19-6247-1D7F-B479-6A3B1F70AD61}"/>
              </a:ext>
            </a:extLst>
          </p:cNvPr>
          <p:cNvSpPr txBox="1">
            <a:spLocks/>
          </p:cNvSpPr>
          <p:nvPr/>
        </p:nvSpPr>
        <p:spPr>
          <a:xfrm>
            <a:off x="201707" y="151638"/>
            <a:ext cx="4094628" cy="937867"/>
          </a:xfrm>
          <a:prstGeom prst="rect">
            <a:avLst/>
          </a:prstGeom>
        </p:spPr>
        <p:txBody>
          <a:bodyPr vert="horz" lIns="91440" tIns="45720" rIns="91440" bIns="45720" rtlCol="0" anchor="ctr">
            <a:normAutofit fontScale="6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6000" b="1" dirty="0">
                <a:ln>
                  <a:solidFill>
                    <a:schemeClr val="accent1">
                      <a:lumMod val="50000"/>
                    </a:schemeClr>
                  </a:solidFill>
                </a:ln>
                <a:solidFill>
                  <a:schemeClr val="bg1"/>
                </a:solidFill>
                <a:latin typeface="Times New Roman" panose="02020603050405020304" pitchFamily="18" charset="0"/>
                <a:cs typeface="Times New Roman" panose="02020603050405020304" pitchFamily="18" charset="0"/>
              </a:rPr>
              <a:t>VÒNG QUAY MAY MẮN</a:t>
            </a:r>
          </a:p>
        </p:txBody>
      </p:sp>
    </p:spTree>
    <p:extLst>
      <p:ext uri="{BB962C8B-B14F-4D97-AF65-F5344CB8AC3E}">
        <p14:creationId xmlns:p14="http://schemas.microsoft.com/office/powerpoint/2010/main" val="351910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par>
                                <p:cTn id="8" presetID="3" presetClass="mediacall" presetSubtype="0" fill="hold" nodeType="withEffect">
                                  <p:stCondLst>
                                    <p:cond delay="0"/>
                                  </p:stCondLst>
                                  <p:childTnLst>
                                    <p:cmd type="call" cmd="stop">
                                      <p:cBhvr>
                                        <p:cTn id="9" dur="1"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3" presetClass="mediacall" presetSubtype="0" fill="hold" nodeType="withEffect">
                                  <p:stCondLst>
                                    <p:cond delay="0"/>
                                  </p:stCondLst>
                                  <p:childTnLst>
                                    <p:cmd type="call" cmd="stop">
                                      <p:cBhvr>
                                        <p:cTn id="16" dur="1" fill="hold"/>
                                        <p:tgtEl>
                                          <p:spTgt spid="3"/>
                                        </p:tgtEl>
                                      </p:cBhvr>
                                    </p:cmd>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33"/>
                                        </p:tgtEl>
                                      </p:cBhvr>
                                    </p:animEffect>
                                    <p:set>
                                      <p:cBhvr>
                                        <p:cTn id="21" dur="1" fill="hold">
                                          <p:stCondLst>
                                            <p:cond delay="499"/>
                                          </p:stCondLst>
                                        </p:cTn>
                                        <p:tgtEl>
                                          <p:spTgt spid="33"/>
                                        </p:tgtEl>
                                        <p:attrNameLst>
                                          <p:attrName>style.visibility</p:attrName>
                                        </p:attrNameLst>
                                      </p:cBhvr>
                                      <p:to>
                                        <p:strVal val="hidden"/>
                                      </p:to>
                                    </p:set>
                                  </p:childTnLst>
                                </p:cTn>
                              </p:par>
                              <p:par>
                                <p:cTn id="22" presetID="3" presetClass="mediacall" presetSubtype="0" fill="hold" nodeType="withEffect">
                                  <p:stCondLst>
                                    <p:cond delay="0"/>
                                  </p:stCondLst>
                                  <p:childTnLst>
                                    <p:cmd type="call" cmd="stop">
                                      <p:cBhvr>
                                        <p:cTn id="23" dur="1"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cTn>
                              </p:par>
                              <p:par>
                                <p:cTn id="29" presetID="3" presetClass="mediacall" presetSubtype="0" fill="hold" nodeType="withEffect">
                                  <p:stCondLst>
                                    <p:cond delay="0"/>
                                  </p:stCondLst>
                                  <p:childTnLst>
                                    <p:cmd type="call" cmd="stop">
                                      <p:cBhvr>
                                        <p:cTn id="30" dur="1" fill="hold"/>
                                        <p:tgtEl>
                                          <p:spTgt spid="3"/>
                                        </p:tgtEl>
                                      </p:cBhvr>
                                    </p:cmd>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par>
                                <p:cTn id="36" presetID="3" presetClass="mediacall" presetSubtype="0" fill="hold" nodeType="withEffect">
                                  <p:stCondLst>
                                    <p:cond delay="0"/>
                                  </p:stCondLst>
                                  <p:childTnLst>
                                    <p:cmd type="call" cmd="stop">
                                      <p:cBhvr>
                                        <p:cTn id="37" dur="1" fill="hold"/>
                                        <p:tgtEl>
                                          <p:spTgt spid="3"/>
                                        </p:tgtEl>
                                      </p:cBhvr>
                                    </p:cmd>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par>
                                <p:cTn id="43" presetID="3" presetClass="mediacall" presetSubtype="0" fill="hold" nodeType="withEffect">
                                  <p:stCondLst>
                                    <p:cond delay="0"/>
                                  </p:stCondLst>
                                  <p:childTnLst>
                                    <p:cmd type="call" cmd="stop">
                                      <p:cBhvr>
                                        <p:cTn id="44" dur="1" fill="hold"/>
                                        <p:tgtEl>
                                          <p:spTgt spid="3"/>
                                        </p:tgtEl>
                                      </p:cBhvr>
                                    </p:cmd>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par>
                                <p:cTn id="50" presetID="3" presetClass="mediacall" presetSubtype="0" fill="hold" nodeType="withEffect">
                                  <p:stCondLst>
                                    <p:cond delay="0"/>
                                  </p:stCondLst>
                                  <p:childTnLst>
                                    <p:cmd type="call" cmd="stop">
                                      <p:cBhvr>
                                        <p:cTn id="51" dur="1" fill="hold"/>
                                        <p:tgtEl>
                                          <p:spTgt spid="3"/>
                                        </p:tgtEl>
                                      </p:cBhvr>
                                    </p:cmd>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49"/>
                                        </p:tgtEl>
                                      </p:cBhvr>
                                    </p:animEffect>
                                    <p:set>
                                      <p:cBhvr>
                                        <p:cTn id="56" dur="1" fill="hold">
                                          <p:stCondLst>
                                            <p:cond delay="499"/>
                                          </p:stCondLst>
                                        </p:cTn>
                                        <p:tgtEl>
                                          <p:spTgt spid="49"/>
                                        </p:tgtEl>
                                        <p:attrNameLst>
                                          <p:attrName>style.visibility</p:attrName>
                                        </p:attrNameLst>
                                      </p:cBhvr>
                                      <p:to>
                                        <p:strVal val="hidden"/>
                                      </p:to>
                                    </p:set>
                                  </p:childTnLst>
                                </p:cTn>
                              </p:par>
                              <p:par>
                                <p:cTn id="57" presetID="3" presetClass="mediacall" presetSubtype="0" fill="hold" nodeType="withEffect">
                                  <p:stCondLst>
                                    <p:cond delay="0"/>
                                  </p:stCondLst>
                                  <p:childTnLst>
                                    <p:cmd type="call" cmd="stop">
                                      <p:cBhvr>
                                        <p:cTn id="58" dur="1" fill="hold"/>
                                        <p:tgtEl>
                                          <p:spTgt spid="3"/>
                                        </p:tgtEl>
                                      </p:cBhvr>
                                    </p:cmd>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50"/>
                                        </p:tgtEl>
                                      </p:cBhvr>
                                    </p:animEffect>
                                    <p:set>
                                      <p:cBhvr>
                                        <p:cTn id="63" dur="1" fill="hold">
                                          <p:stCondLst>
                                            <p:cond delay="499"/>
                                          </p:stCondLst>
                                        </p:cTn>
                                        <p:tgtEl>
                                          <p:spTgt spid="50"/>
                                        </p:tgtEl>
                                        <p:attrNameLst>
                                          <p:attrName>style.visibility</p:attrName>
                                        </p:attrNameLst>
                                      </p:cBhvr>
                                      <p:to>
                                        <p:strVal val="hidden"/>
                                      </p:to>
                                    </p:set>
                                  </p:childTnLst>
                                </p:cTn>
                              </p:par>
                              <p:par>
                                <p:cTn id="64" presetID="3" presetClass="mediacall" presetSubtype="0" fill="hold" nodeType="withEffect">
                                  <p:stCondLst>
                                    <p:cond delay="0"/>
                                  </p:stCondLst>
                                  <p:childTnLst>
                                    <p:cmd type="call" cmd="stop">
                                      <p:cBhvr>
                                        <p:cTn id="65" dur="1" fill="hold"/>
                                        <p:tgtEl>
                                          <p:spTgt spid="3"/>
                                        </p:tgtEl>
                                      </p:cBhvr>
                                    </p:cmd>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0"/>
                                  </p:stCondLst>
                                  <p:childTnLst>
                                    <p:animEffect transition="out" filter="fade">
                                      <p:cBhvr>
                                        <p:cTn id="69" dur="500"/>
                                        <p:tgtEl>
                                          <p:spTgt spid="51"/>
                                        </p:tgtEl>
                                      </p:cBhvr>
                                    </p:animEffect>
                                    <p:set>
                                      <p:cBhvr>
                                        <p:cTn id="70" dur="1" fill="hold">
                                          <p:stCondLst>
                                            <p:cond delay="499"/>
                                          </p:stCondLst>
                                        </p:cTn>
                                        <p:tgtEl>
                                          <p:spTgt spid="51"/>
                                        </p:tgtEl>
                                        <p:attrNameLst>
                                          <p:attrName>style.visibility</p:attrName>
                                        </p:attrNameLst>
                                      </p:cBhvr>
                                      <p:to>
                                        <p:strVal val="hidden"/>
                                      </p:to>
                                    </p:set>
                                  </p:childTnLst>
                                </p:cTn>
                              </p:par>
                              <p:par>
                                <p:cTn id="71" presetID="3" presetClass="mediacall" presetSubtype="0" fill="hold" nodeType="withEffect">
                                  <p:stCondLst>
                                    <p:cond delay="0"/>
                                  </p:stCondLst>
                                  <p:childTnLst>
                                    <p:cmd type="call" cmd="stop">
                                      <p:cBhvr>
                                        <p:cTn id="72" dur="1" fill="hold"/>
                                        <p:tgtEl>
                                          <p:spTgt spid="3"/>
                                        </p:tgtEl>
                                      </p:cBhvr>
                                    </p:cmd>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52"/>
                                        </p:tgtEl>
                                      </p:cBhvr>
                                    </p:animEffect>
                                    <p:set>
                                      <p:cBhvr>
                                        <p:cTn id="77" dur="1" fill="hold">
                                          <p:stCondLst>
                                            <p:cond delay="499"/>
                                          </p:stCondLst>
                                        </p:cTn>
                                        <p:tgtEl>
                                          <p:spTgt spid="52"/>
                                        </p:tgtEl>
                                        <p:attrNameLst>
                                          <p:attrName>style.visibility</p:attrName>
                                        </p:attrNameLst>
                                      </p:cBhvr>
                                      <p:to>
                                        <p:strVal val="hidden"/>
                                      </p:to>
                                    </p:set>
                                  </p:childTnLst>
                                </p:cTn>
                              </p:par>
                              <p:par>
                                <p:cTn id="78" presetID="3" presetClass="mediacall" presetSubtype="0" fill="hold" nodeType="withEffect">
                                  <p:stCondLst>
                                    <p:cond delay="0"/>
                                  </p:stCondLst>
                                  <p:childTnLst>
                                    <p:cmd type="call" cmd="stop">
                                      <p:cBhvr>
                                        <p:cTn id="79" dur="1" fill="hold"/>
                                        <p:tgtEl>
                                          <p:spTgt spid="3"/>
                                        </p:tgtEl>
                                      </p:cBhvr>
                                    </p:cmd>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0" nodeType="clickEffect">
                                  <p:stCondLst>
                                    <p:cond delay="0"/>
                                  </p:stCondLst>
                                  <p:childTnLst>
                                    <p:animEffect transition="out" filter="fade">
                                      <p:cBhvr>
                                        <p:cTn id="83" dur="500"/>
                                        <p:tgtEl>
                                          <p:spTgt spid="53"/>
                                        </p:tgtEl>
                                      </p:cBhvr>
                                    </p:animEffect>
                                    <p:set>
                                      <p:cBhvr>
                                        <p:cTn id="84" dur="1" fill="hold">
                                          <p:stCondLst>
                                            <p:cond delay="499"/>
                                          </p:stCondLst>
                                        </p:cTn>
                                        <p:tgtEl>
                                          <p:spTgt spid="53"/>
                                        </p:tgtEl>
                                        <p:attrNameLst>
                                          <p:attrName>style.visibility</p:attrName>
                                        </p:attrNameLst>
                                      </p:cBhvr>
                                      <p:to>
                                        <p:strVal val="hidden"/>
                                      </p:to>
                                    </p:set>
                                  </p:childTnLst>
                                </p:cTn>
                              </p:par>
                              <p:par>
                                <p:cTn id="85" presetID="3" presetClass="mediacall" presetSubtype="0" fill="hold" nodeType="withEffect">
                                  <p:stCondLst>
                                    <p:cond delay="0"/>
                                  </p:stCondLst>
                                  <p:childTnLst>
                                    <p:cmd type="call" cmd="stop">
                                      <p:cBhvr>
                                        <p:cTn id="86" dur="1" fill="hold"/>
                                        <p:tgtEl>
                                          <p:spTgt spid="3"/>
                                        </p:tgtEl>
                                      </p:cBhvr>
                                    </p:cmd>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54"/>
                                        </p:tgtEl>
                                      </p:cBhvr>
                                    </p:animEffect>
                                    <p:set>
                                      <p:cBhvr>
                                        <p:cTn id="91" dur="1" fill="hold">
                                          <p:stCondLst>
                                            <p:cond delay="499"/>
                                          </p:stCondLst>
                                        </p:cTn>
                                        <p:tgtEl>
                                          <p:spTgt spid="54"/>
                                        </p:tgtEl>
                                        <p:attrNameLst>
                                          <p:attrName>style.visibility</p:attrName>
                                        </p:attrNameLst>
                                      </p:cBhvr>
                                      <p:to>
                                        <p:strVal val="hidden"/>
                                      </p:to>
                                    </p:set>
                                  </p:childTnLst>
                                </p:cTn>
                              </p:par>
                              <p:par>
                                <p:cTn id="92" presetID="3" presetClass="mediacall" presetSubtype="0" fill="hold" nodeType="withEffect">
                                  <p:stCondLst>
                                    <p:cond delay="0"/>
                                  </p:stCondLst>
                                  <p:childTnLst>
                                    <p:cmd type="call" cmd="stop">
                                      <p:cBhvr>
                                        <p:cTn id="93" dur="1" fill="hold"/>
                                        <p:tgtEl>
                                          <p:spTgt spid="3"/>
                                        </p:tgtEl>
                                      </p:cBhvr>
                                    </p:cmd>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0" nodeType="clickEffect">
                                  <p:stCondLst>
                                    <p:cond delay="0"/>
                                  </p:stCondLst>
                                  <p:childTnLst>
                                    <p:animEffect transition="out" filter="fade">
                                      <p:cBhvr>
                                        <p:cTn id="97" dur="500"/>
                                        <p:tgtEl>
                                          <p:spTgt spid="55"/>
                                        </p:tgtEl>
                                      </p:cBhvr>
                                    </p:animEffect>
                                    <p:set>
                                      <p:cBhvr>
                                        <p:cTn id="98" dur="1" fill="hold">
                                          <p:stCondLst>
                                            <p:cond delay="499"/>
                                          </p:stCondLst>
                                        </p:cTn>
                                        <p:tgtEl>
                                          <p:spTgt spid="55"/>
                                        </p:tgtEl>
                                        <p:attrNameLst>
                                          <p:attrName>style.visibility</p:attrName>
                                        </p:attrNameLst>
                                      </p:cBhvr>
                                      <p:to>
                                        <p:strVal val="hidden"/>
                                      </p:to>
                                    </p:set>
                                  </p:childTnLst>
                                </p:cTn>
                              </p:par>
                              <p:par>
                                <p:cTn id="99" presetID="3" presetClass="mediacall" presetSubtype="0" fill="hold" nodeType="withEffect">
                                  <p:stCondLst>
                                    <p:cond delay="0"/>
                                  </p:stCondLst>
                                  <p:childTnLst>
                                    <p:cmd type="call" cmd="stop">
                                      <p:cBhvr>
                                        <p:cTn id="100" dur="1" fill="hold"/>
                                        <p:tgtEl>
                                          <p:spTgt spid="3"/>
                                        </p:tgtEl>
                                      </p:cBhvr>
                                    </p:cmd>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0" nodeType="clickEffect">
                                  <p:stCondLst>
                                    <p:cond delay="0"/>
                                  </p:stCondLst>
                                  <p:childTnLst>
                                    <p:animEffect transition="out" filter="fade">
                                      <p:cBhvr>
                                        <p:cTn id="104" dur="500"/>
                                        <p:tgtEl>
                                          <p:spTgt spid="56"/>
                                        </p:tgtEl>
                                      </p:cBhvr>
                                    </p:animEffect>
                                    <p:set>
                                      <p:cBhvr>
                                        <p:cTn id="105" dur="1" fill="hold">
                                          <p:stCondLst>
                                            <p:cond delay="499"/>
                                          </p:stCondLst>
                                        </p:cTn>
                                        <p:tgtEl>
                                          <p:spTgt spid="56"/>
                                        </p:tgtEl>
                                        <p:attrNameLst>
                                          <p:attrName>style.visibility</p:attrName>
                                        </p:attrNameLst>
                                      </p:cBhvr>
                                      <p:to>
                                        <p:strVal val="hidden"/>
                                      </p:to>
                                    </p:set>
                                  </p:childTnLst>
                                </p:cTn>
                              </p:par>
                              <p:par>
                                <p:cTn id="106" presetID="3" presetClass="mediacall" presetSubtype="0" fill="hold" nodeType="withEffect">
                                  <p:stCondLst>
                                    <p:cond delay="0"/>
                                  </p:stCondLst>
                                  <p:childTnLst>
                                    <p:cmd type="call" cmd="stop">
                                      <p:cBhvr>
                                        <p:cTn id="107" dur="1" fill="hold"/>
                                        <p:tgtEl>
                                          <p:spTgt spid="3"/>
                                        </p:tgtEl>
                                      </p:cBhvr>
                                    </p:cmd>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0" nodeType="clickEffect">
                                  <p:stCondLst>
                                    <p:cond delay="0"/>
                                  </p:stCondLst>
                                  <p:childTnLst>
                                    <p:animEffect transition="out" filter="fade">
                                      <p:cBhvr>
                                        <p:cTn id="111" dur="500"/>
                                        <p:tgtEl>
                                          <p:spTgt spid="57"/>
                                        </p:tgtEl>
                                      </p:cBhvr>
                                    </p:animEffect>
                                    <p:set>
                                      <p:cBhvr>
                                        <p:cTn id="112" dur="1" fill="hold">
                                          <p:stCondLst>
                                            <p:cond delay="499"/>
                                          </p:stCondLst>
                                        </p:cTn>
                                        <p:tgtEl>
                                          <p:spTgt spid="57"/>
                                        </p:tgtEl>
                                        <p:attrNameLst>
                                          <p:attrName>style.visibility</p:attrName>
                                        </p:attrNameLst>
                                      </p:cBhvr>
                                      <p:to>
                                        <p:strVal val="hidden"/>
                                      </p:to>
                                    </p:set>
                                  </p:childTnLst>
                                </p:cTn>
                              </p:par>
                              <p:par>
                                <p:cTn id="113" presetID="3" presetClass="mediacall" presetSubtype="0" fill="hold" nodeType="withEffect">
                                  <p:stCondLst>
                                    <p:cond delay="0"/>
                                  </p:stCondLst>
                                  <p:childTnLst>
                                    <p:cmd type="call" cmd="stop">
                                      <p:cBhvr>
                                        <p:cTn id="114" dur="1" fill="hold"/>
                                        <p:tgtEl>
                                          <p:spTgt spid="3"/>
                                        </p:tgtEl>
                                      </p:cBhvr>
                                    </p:cmd>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0" nodeType="clickEffect">
                                  <p:stCondLst>
                                    <p:cond delay="0"/>
                                  </p:stCondLst>
                                  <p:childTnLst>
                                    <p:animEffect transition="out" filter="fade">
                                      <p:cBhvr>
                                        <p:cTn id="118" dur="500"/>
                                        <p:tgtEl>
                                          <p:spTgt spid="58"/>
                                        </p:tgtEl>
                                      </p:cBhvr>
                                    </p:animEffect>
                                    <p:set>
                                      <p:cBhvr>
                                        <p:cTn id="119" dur="1" fill="hold">
                                          <p:stCondLst>
                                            <p:cond delay="499"/>
                                          </p:stCondLst>
                                        </p:cTn>
                                        <p:tgtEl>
                                          <p:spTgt spid="58"/>
                                        </p:tgtEl>
                                        <p:attrNameLst>
                                          <p:attrName>style.visibility</p:attrName>
                                        </p:attrNameLst>
                                      </p:cBhvr>
                                      <p:to>
                                        <p:strVal val="hidden"/>
                                      </p:to>
                                    </p:set>
                                  </p:childTnLst>
                                </p:cTn>
                              </p:par>
                              <p:par>
                                <p:cTn id="120" presetID="3" presetClass="mediacall" presetSubtype="0" fill="hold" nodeType="withEffect">
                                  <p:stCondLst>
                                    <p:cond delay="0"/>
                                  </p:stCondLst>
                                  <p:childTnLst>
                                    <p:cmd type="call" cmd="stop">
                                      <p:cBhvr>
                                        <p:cTn id="121" dur="1" fill="hold"/>
                                        <p:tgtEl>
                                          <p:spTgt spid="3"/>
                                        </p:tgtEl>
                                      </p:cBhvr>
                                    </p:cmd>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0" nodeType="clickEffect">
                                  <p:stCondLst>
                                    <p:cond delay="0"/>
                                  </p:stCondLst>
                                  <p:childTnLst>
                                    <p:animEffect transition="out" filter="fade">
                                      <p:cBhvr>
                                        <p:cTn id="125" dur="500"/>
                                        <p:tgtEl>
                                          <p:spTgt spid="59"/>
                                        </p:tgtEl>
                                      </p:cBhvr>
                                    </p:animEffect>
                                    <p:set>
                                      <p:cBhvr>
                                        <p:cTn id="126" dur="1" fill="hold">
                                          <p:stCondLst>
                                            <p:cond delay="499"/>
                                          </p:stCondLst>
                                        </p:cTn>
                                        <p:tgtEl>
                                          <p:spTgt spid="59"/>
                                        </p:tgtEl>
                                        <p:attrNameLst>
                                          <p:attrName>style.visibility</p:attrName>
                                        </p:attrNameLst>
                                      </p:cBhvr>
                                      <p:to>
                                        <p:strVal val="hidden"/>
                                      </p:to>
                                    </p:set>
                                  </p:childTnLst>
                                </p:cTn>
                              </p:par>
                              <p:par>
                                <p:cTn id="127" presetID="3" presetClass="mediacall" presetSubtype="0" fill="hold" nodeType="withEffect">
                                  <p:stCondLst>
                                    <p:cond delay="0"/>
                                  </p:stCondLst>
                                  <p:childTnLst>
                                    <p:cmd type="call" cmd="stop">
                                      <p:cBhvr>
                                        <p:cTn id="128" dur="1" fill="hold"/>
                                        <p:tgtEl>
                                          <p:spTgt spid="3"/>
                                        </p:tgtEl>
                                      </p:cBhvr>
                                    </p:cmd>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500"/>
                                        <p:tgtEl>
                                          <p:spTgt spid="60"/>
                                        </p:tgtEl>
                                      </p:cBhvr>
                                    </p:animEffect>
                                    <p:set>
                                      <p:cBhvr>
                                        <p:cTn id="133" dur="1" fill="hold">
                                          <p:stCondLst>
                                            <p:cond delay="499"/>
                                          </p:stCondLst>
                                        </p:cTn>
                                        <p:tgtEl>
                                          <p:spTgt spid="60"/>
                                        </p:tgtEl>
                                        <p:attrNameLst>
                                          <p:attrName>style.visibility</p:attrName>
                                        </p:attrNameLst>
                                      </p:cBhvr>
                                      <p:to>
                                        <p:strVal val="hidden"/>
                                      </p:to>
                                    </p:set>
                                  </p:childTnLst>
                                </p:cTn>
                              </p:par>
                              <p:par>
                                <p:cTn id="134" presetID="3" presetClass="mediacall" presetSubtype="0" fill="hold" nodeType="withEffect">
                                  <p:stCondLst>
                                    <p:cond delay="0"/>
                                  </p:stCondLst>
                                  <p:childTnLst>
                                    <p:cmd type="call" cmd="stop">
                                      <p:cBhvr>
                                        <p:cTn id="135" dur="1" fill="hold"/>
                                        <p:tgtEl>
                                          <p:spTgt spid="3"/>
                                        </p:tgtEl>
                                      </p:cBhvr>
                                    </p:cmd>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0" nodeType="clickEffect">
                                  <p:stCondLst>
                                    <p:cond delay="0"/>
                                  </p:stCondLst>
                                  <p:childTnLst>
                                    <p:animEffect transition="out" filter="fade">
                                      <p:cBhvr>
                                        <p:cTn id="139" dur="500"/>
                                        <p:tgtEl>
                                          <p:spTgt spid="61"/>
                                        </p:tgtEl>
                                      </p:cBhvr>
                                    </p:animEffect>
                                    <p:set>
                                      <p:cBhvr>
                                        <p:cTn id="140" dur="1" fill="hold">
                                          <p:stCondLst>
                                            <p:cond delay="499"/>
                                          </p:stCondLst>
                                        </p:cTn>
                                        <p:tgtEl>
                                          <p:spTgt spid="61"/>
                                        </p:tgtEl>
                                        <p:attrNameLst>
                                          <p:attrName>style.visibility</p:attrName>
                                        </p:attrNameLst>
                                      </p:cBhvr>
                                      <p:to>
                                        <p:strVal val="hidden"/>
                                      </p:to>
                                    </p:set>
                                  </p:childTnLst>
                                </p:cTn>
                              </p:par>
                              <p:par>
                                <p:cTn id="141" presetID="3" presetClass="mediacall" presetSubtype="0" fill="hold" nodeType="withEffect">
                                  <p:stCondLst>
                                    <p:cond delay="0"/>
                                  </p:stCondLst>
                                  <p:childTnLst>
                                    <p:cmd type="call" cmd="stop">
                                      <p:cBhvr>
                                        <p:cTn id="142"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3" restart="whenNotActive" fill="hold" evtFilter="cancelBubble" nodeType="interactiveSeq">
                <p:stCondLst>
                  <p:cond evt="onClick" delay="0">
                    <p:tgtEl>
                      <p:spTgt spid="25"/>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repeatCount="indefinite" fill="hold" nodeType="clickEffect">
                                  <p:stCondLst>
                                    <p:cond delay="0"/>
                                  </p:stCondLst>
                                  <p:endCondLst>
                                    <p:cond evt="onNext" delay="0">
                                      <p:tgtEl>
                                        <p:sldTgt/>
                                      </p:tgtEl>
                                    </p:cond>
                                  </p:endCondLst>
                                  <p:childTnLst>
                                    <p:animRot by="21600000">
                                      <p:cBhvr>
                                        <p:cTn id="147" dur="500" fill="hold"/>
                                        <p:tgtEl>
                                          <p:spTgt spid="22"/>
                                        </p:tgtEl>
                                        <p:attrNameLst>
                                          <p:attrName>r</p:attrName>
                                        </p:attrNameLst>
                                      </p:cBhvr>
                                    </p:animRot>
                                  </p:childTnLst>
                                </p:cTn>
                              </p:par>
                              <p:par>
                                <p:cTn id="148" presetID="1" presetClass="mediacall" presetSubtype="0" fill="hold" nodeType="withEffect">
                                  <p:stCondLst>
                                    <p:cond delay="0"/>
                                  </p:stCondLst>
                                  <p:childTnLst>
                                    <p:cmd type="call" cmd="playFrom(0.0)">
                                      <p:cBhvr>
                                        <p:cTn id="149" dur="30406" fill="hold"/>
                                        <p:tgtEl>
                                          <p:spTgt spid="3"/>
                                        </p:tgtEl>
                                      </p:cBhvr>
                                    </p:cmd>
                                  </p:childTnLst>
                                </p:cTn>
                              </p:par>
                            </p:childTnLst>
                          </p:cTn>
                        </p:par>
                      </p:childTnLst>
                    </p:cTn>
                  </p:par>
                </p:childTnLst>
              </p:cTn>
              <p:nextCondLst>
                <p:cond evt="onClick" delay="0">
                  <p:tgtEl>
                    <p:spTgt spid="25"/>
                  </p:tgtEl>
                </p:cond>
              </p:nextCondLst>
            </p:seq>
            <p:seq concurrent="1" nextAc="seek">
              <p:cTn id="150" restart="whenNotActive" fill="hold" evtFilter="cancelBubble" nodeType="interactiveSeq">
                <p:stCondLst>
                  <p:cond evt="onClick" delay="0">
                    <p:tgtEl>
                      <p:spTgt spid="26"/>
                    </p:tgtEl>
                  </p:cond>
                </p:stCondLst>
                <p:endSync evt="end" delay="0">
                  <p:rtn val="all"/>
                </p:endSync>
                <p:childTnLst>
                  <p:par>
                    <p:cTn id="151" fill="hold">
                      <p:stCondLst>
                        <p:cond delay="0"/>
                      </p:stCondLst>
                      <p:childTnLst>
                        <p:par>
                          <p:cTn id="152" fill="hold">
                            <p:stCondLst>
                              <p:cond delay="0"/>
                            </p:stCondLst>
                            <p:childTnLst>
                              <p:par>
                                <p:cTn id="153" presetID="1" presetClass="emph" presetSubtype="2" fill="hold" nodeType="clickEffect">
                                  <p:stCondLst>
                                    <p:cond delay="0"/>
                                  </p:stCondLst>
                                  <p:childTnLst>
                                    <p:animClr clrSpc="rgb" dir="cw">
                                      <p:cBhvr>
                                        <p:cTn id="154" dur="500" fill="hold"/>
                                        <p:tgtEl>
                                          <p:spTgt spid="26"/>
                                        </p:tgtEl>
                                        <p:attrNameLst>
                                          <p:attrName>fillcolor</p:attrName>
                                        </p:attrNameLst>
                                      </p:cBhvr>
                                      <p:to>
                                        <a:srgbClr val="000000"/>
                                      </p:to>
                                    </p:animClr>
                                    <p:set>
                                      <p:cBhvr>
                                        <p:cTn id="155" dur="500" fill="hold"/>
                                        <p:tgtEl>
                                          <p:spTgt spid="26"/>
                                        </p:tgtEl>
                                        <p:attrNameLst>
                                          <p:attrName>fill.type</p:attrName>
                                        </p:attrNameLst>
                                      </p:cBhvr>
                                      <p:to>
                                        <p:strVal val="solid"/>
                                      </p:to>
                                    </p:set>
                                    <p:set>
                                      <p:cBhvr>
                                        <p:cTn id="156"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57" restart="whenNotActive" fill="hold" evtFilter="cancelBubble" nodeType="interactiveSeq">
                <p:stCondLst>
                  <p:cond evt="onClick" delay="0">
                    <p:tgtEl>
                      <p:spTgt spid="27"/>
                    </p:tgtEl>
                  </p:cond>
                </p:stCondLst>
                <p:endSync evt="end" delay="0">
                  <p:rtn val="all"/>
                </p:endSync>
                <p:childTnLst>
                  <p:par>
                    <p:cTn id="158" fill="hold">
                      <p:stCondLst>
                        <p:cond delay="0"/>
                      </p:stCondLst>
                      <p:childTnLst>
                        <p:par>
                          <p:cTn id="159" fill="hold">
                            <p:stCondLst>
                              <p:cond delay="0"/>
                            </p:stCondLst>
                            <p:childTnLst>
                              <p:par>
                                <p:cTn id="160" presetID="1" presetClass="emph" presetSubtype="2" fill="hold" nodeType="clickEffect">
                                  <p:stCondLst>
                                    <p:cond delay="0"/>
                                  </p:stCondLst>
                                  <p:childTnLst>
                                    <p:animClr clrSpc="rgb" dir="cw">
                                      <p:cBhvr>
                                        <p:cTn id="161" dur="500" fill="hold"/>
                                        <p:tgtEl>
                                          <p:spTgt spid="27"/>
                                        </p:tgtEl>
                                        <p:attrNameLst>
                                          <p:attrName>fillcolor</p:attrName>
                                        </p:attrNameLst>
                                      </p:cBhvr>
                                      <p:to>
                                        <a:srgbClr val="000000"/>
                                      </p:to>
                                    </p:animClr>
                                    <p:set>
                                      <p:cBhvr>
                                        <p:cTn id="162" dur="500" fill="hold"/>
                                        <p:tgtEl>
                                          <p:spTgt spid="27"/>
                                        </p:tgtEl>
                                        <p:attrNameLst>
                                          <p:attrName>fill.type</p:attrName>
                                        </p:attrNameLst>
                                      </p:cBhvr>
                                      <p:to>
                                        <p:strVal val="solid"/>
                                      </p:to>
                                    </p:set>
                                    <p:set>
                                      <p:cBhvr>
                                        <p:cTn id="163"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64" restart="whenNotActive" fill="hold" evtFilter="cancelBubble" nodeType="interactiveSeq">
                <p:stCondLst>
                  <p:cond evt="onClick" delay="0">
                    <p:tgtEl>
                      <p:spTgt spid="28"/>
                    </p:tgtEl>
                  </p:cond>
                </p:stCondLst>
                <p:endSync evt="end" delay="0">
                  <p:rtn val="all"/>
                </p:endSync>
                <p:childTnLst>
                  <p:par>
                    <p:cTn id="165" fill="hold">
                      <p:stCondLst>
                        <p:cond delay="0"/>
                      </p:stCondLst>
                      <p:childTnLst>
                        <p:par>
                          <p:cTn id="166" fill="hold">
                            <p:stCondLst>
                              <p:cond delay="0"/>
                            </p:stCondLst>
                            <p:childTnLst>
                              <p:par>
                                <p:cTn id="167" presetID="1" presetClass="emph" presetSubtype="2" fill="hold" nodeType="clickEffect">
                                  <p:stCondLst>
                                    <p:cond delay="0"/>
                                  </p:stCondLst>
                                  <p:childTnLst>
                                    <p:animClr clrSpc="rgb" dir="cw">
                                      <p:cBhvr>
                                        <p:cTn id="168" dur="500" fill="hold"/>
                                        <p:tgtEl>
                                          <p:spTgt spid="28"/>
                                        </p:tgtEl>
                                        <p:attrNameLst>
                                          <p:attrName>fillcolor</p:attrName>
                                        </p:attrNameLst>
                                      </p:cBhvr>
                                      <p:to>
                                        <a:srgbClr val="000000"/>
                                      </p:to>
                                    </p:animClr>
                                    <p:set>
                                      <p:cBhvr>
                                        <p:cTn id="169" dur="500" fill="hold"/>
                                        <p:tgtEl>
                                          <p:spTgt spid="28"/>
                                        </p:tgtEl>
                                        <p:attrNameLst>
                                          <p:attrName>fill.type</p:attrName>
                                        </p:attrNameLst>
                                      </p:cBhvr>
                                      <p:to>
                                        <p:strVal val="solid"/>
                                      </p:to>
                                    </p:set>
                                    <p:set>
                                      <p:cBhvr>
                                        <p:cTn id="170"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1" restart="whenNotActive" fill="hold" evtFilter="cancelBubble" nodeType="interactiveSeq">
                <p:stCondLst>
                  <p:cond evt="onClick" delay="0">
                    <p:tgtEl>
                      <p:spTgt spid="35"/>
                    </p:tgtEl>
                  </p:cond>
                </p:stCondLst>
                <p:endSync evt="end" delay="0">
                  <p:rtn val="all"/>
                </p:endSync>
                <p:childTnLst>
                  <p:par>
                    <p:cTn id="172" fill="hold">
                      <p:stCondLst>
                        <p:cond delay="0"/>
                      </p:stCondLst>
                      <p:childTnLst>
                        <p:par>
                          <p:cTn id="173" fill="hold">
                            <p:stCondLst>
                              <p:cond delay="0"/>
                            </p:stCondLst>
                            <p:childTnLst>
                              <p:par>
                                <p:cTn id="174" presetID="1" presetClass="emph" presetSubtype="2" fill="hold" nodeType="clickEffect">
                                  <p:stCondLst>
                                    <p:cond delay="0"/>
                                  </p:stCondLst>
                                  <p:childTnLst>
                                    <p:animClr clrSpc="rgb" dir="cw">
                                      <p:cBhvr>
                                        <p:cTn id="175" dur="500" fill="hold"/>
                                        <p:tgtEl>
                                          <p:spTgt spid="35"/>
                                        </p:tgtEl>
                                        <p:attrNameLst>
                                          <p:attrName>fillcolor</p:attrName>
                                        </p:attrNameLst>
                                      </p:cBhvr>
                                      <p:to>
                                        <a:srgbClr val="000000"/>
                                      </p:to>
                                    </p:animClr>
                                    <p:set>
                                      <p:cBhvr>
                                        <p:cTn id="176" dur="500" fill="hold"/>
                                        <p:tgtEl>
                                          <p:spTgt spid="35"/>
                                        </p:tgtEl>
                                        <p:attrNameLst>
                                          <p:attrName>fill.type</p:attrName>
                                        </p:attrNameLst>
                                      </p:cBhvr>
                                      <p:to>
                                        <p:strVal val="solid"/>
                                      </p:to>
                                    </p:set>
                                    <p:set>
                                      <p:cBhvr>
                                        <p:cTn id="177"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78" restart="whenNotActive" fill="hold" evtFilter="cancelBubble" nodeType="interactiveSeq">
                <p:stCondLst>
                  <p:cond evt="onClick" delay="0">
                    <p:tgtEl>
                      <p:spTgt spid="36"/>
                    </p:tgtEl>
                  </p:cond>
                </p:stCondLst>
                <p:endSync evt="end" delay="0">
                  <p:rtn val="all"/>
                </p:endSync>
                <p:childTnLst>
                  <p:par>
                    <p:cTn id="179" fill="hold">
                      <p:stCondLst>
                        <p:cond delay="0"/>
                      </p:stCondLst>
                      <p:childTnLst>
                        <p:par>
                          <p:cTn id="180" fill="hold">
                            <p:stCondLst>
                              <p:cond delay="0"/>
                            </p:stCondLst>
                            <p:childTnLst>
                              <p:par>
                                <p:cTn id="181" presetID="1" presetClass="emph" presetSubtype="2" fill="hold" nodeType="clickEffect">
                                  <p:stCondLst>
                                    <p:cond delay="0"/>
                                  </p:stCondLst>
                                  <p:childTnLst>
                                    <p:animClr clrSpc="rgb" dir="cw">
                                      <p:cBhvr>
                                        <p:cTn id="182" dur="500" fill="hold"/>
                                        <p:tgtEl>
                                          <p:spTgt spid="36"/>
                                        </p:tgtEl>
                                        <p:attrNameLst>
                                          <p:attrName>fillcolor</p:attrName>
                                        </p:attrNameLst>
                                      </p:cBhvr>
                                      <p:to>
                                        <a:srgbClr val="000000"/>
                                      </p:to>
                                    </p:animClr>
                                    <p:set>
                                      <p:cBhvr>
                                        <p:cTn id="183" dur="500" fill="hold"/>
                                        <p:tgtEl>
                                          <p:spTgt spid="36"/>
                                        </p:tgtEl>
                                        <p:attrNameLst>
                                          <p:attrName>fill.type</p:attrName>
                                        </p:attrNameLst>
                                      </p:cBhvr>
                                      <p:to>
                                        <p:strVal val="solid"/>
                                      </p:to>
                                    </p:set>
                                    <p:set>
                                      <p:cBhvr>
                                        <p:cTn id="184"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85" restart="whenNotActive" fill="hold" evtFilter="cancelBubble" nodeType="interactiveSeq">
                <p:stCondLst>
                  <p:cond evt="onClick" delay="0">
                    <p:tgtEl>
                      <p:spTgt spid="37"/>
                    </p:tgtEl>
                  </p:cond>
                </p:stCondLst>
                <p:endSync evt="end" delay="0">
                  <p:rtn val="all"/>
                </p:endSync>
                <p:childTnLst>
                  <p:par>
                    <p:cTn id="186" fill="hold">
                      <p:stCondLst>
                        <p:cond delay="0"/>
                      </p:stCondLst>
                      <p:childTnLst>
                        <p:par>
                          <p:cTn id="187" fill="hold">
                            <p:stCondLst>
                              <p:cond delay="0"/>
                            </p:stCondLst>
                            <p:childTnLst>
                              <p:par>
                                <p:cTn id="188" presetID="1" presetClass="emph" presetSubtype="2" fill="hold" nodeType="clickEffect">
                                  <p:stCondLst>
                                    <p:cond delay="0"/>
                                  </p:stCondLst>
                                  <p:childTnLst>
                                    <p:animClr clrSpc="rgb" dir="cw">
                                      <p:cBhvr>
                                        <p:cTn id="189" dur="500" fill="hold"/>
                                        <p:tgtEl>
                                          <p:spTgt spid="37"/>
                                        </p:tgtEl>
                                        <p:attrNameLst>
                                          <p:attrName>fillcolor</p:attrName>
                                        </p:attrNameLst>
                                      </p:cBhvr>
                                      <p:to>
                                        <a:srgbClr val="000000"/>
                                      </p:to>
                                    </p:animClr>
                                    <p:set>
                                      <p:cBhvr>
                                        <p:cTn id="190" dur="500" fill="hold"/>
                                        <p:tgtEl>
                                          <p:spTgt spid="37"/>
                                        </p:tgtEl>
                                        <p:attrNameLst>
                                          <p:attrName>fill.type</p:attrName>
                                        </p:attrNameLst>
                                      </p:cBhvr>
                                      <p:to>
                                        <p:strVal val="solid"/>
                                      </p:to>
                                    </p:set>
                                    <p:set>
                                      <p:cBhvr>
                                        <p:cTn id="191"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192" restart="whenNotActive" fill="hold" evtFilter="cancelBubble" nodeType="interactiveSeq">
                <p:stCondLst>
                  <p:cond evt="onClick" delay="0">
                    <p:tgtEl>
                      <p:spTgt spid="38"/>
                    </p:tgtEl>
                  </p:cond>
                </p:stCondLst>
                <p:endSync evt="end" delay="0">
                  <p:rtn val="all"/>
                </p:endSync>
                <p:childTnLst>
                  <p:par>
                    <p:cTn id="193" fill="hold">
                      <p:stCondLst>
                        <p:cond delay="0"/>
                      </p:stCondLst>
                      <p:childTnLst>
                        <p:par>
                          <p:cTn id="194" fill="hold">
                            <p:stCondLst>
                              <p:cond delay="0"/>
                            </p:stCondLst>
                            <p:childTnLst>
                              <p:par>
                                <p:cTn id="195" presetID="1" presetClass="emph" presetSubtype="2" fill="hold" nodeType="clickEffect">
                                  <p:stCondLst>
                                    <p:cond delay="0"/>
                                  </p:stCondLst>
                                  <p:childTnLst>
                                    <p:animClr clrSpc="rgb" dir="cw">
                                      <p:cBhvr>
                                        <p:cTn id="196" dur="500" fill="hold"/>
                                        <p:tgtEl>
                                          <p:spTgt spid="38"/>
                                        </p:tgtEl>
                                        <p:attrNameLst>
                                          <p:attrName>fillcolor</p:attrName>
                                        </p:attrNameLst>
                                      </p:cBhvr>
                                      <p:to>
                                        <a:srgbClr val="000000"/>
                                      </p:to>
                                    </p:animClr>
                                    <p:set>
                                      <p:cBhvr>
                                        <p:cTn id="197" dur="500" fill="hold"/>
                                        <p:tgtEl>
                                          <p:spTgt spid="38"/>
                                        </p:tgtEl>
                                        <p:attrNameLst>
                                          <p:attrName>fill.type</p:attrName>
                                        </p:attrNameLst>
                                      </p:cBhvr>
                                      <p:to>
                                        <p:strVal val="solid"/>
                                      </p:to>
                                    </p:set>
                                    <p:set>
                                      <p:cBhvr>
                                        <p:cTn id="198"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199" restart="whenNotActive" fill="hold" evtFilter="cancelBubble" nodeType="interactiveSeq">
                <p:stCondLst>
                  <p:cond evt="onClick" delay="0">
                    <p:tgtEl>
                      <p:spTgt spid="39"/>
                    </p:tgtEl>
                  </p:cond>
                </p:stCondLst>
                <p:endSync evt="end" delay="0">
                  <p:rtn val="all"/>
                </p:endSync>
                <p:childTnLst>
                  <p:par>
                    <p:cTn id="200" fill="hold">
                      <p:stCondLst>
                        <p:cond delay="0"/>
                      </p:stCondLst>
                      <p:childTnLst>
                        <p:par>
                          <p:cTn id="201" fill="hold">
                            <p:stCondLst>
                              <p:cond delay="0"/>
                            </p:stCondLst>
                            <p:childTnLst>
                              <p:par>
                                <p:cTn id="202" presetID="1" presetClass="emph" presetSubtype="2" fill="hold" nodeType="clickEffect">
                                  <p:stCondLst>
                                    <p:cond delay="0"/>
                                  </p:stCondLst>
                                  <p:childTnLst>
                                    <p:animClr clrSpc="rgb" dir="cw">
                                      <p:cBhvr>
                                        <p:cTn id="203" dur="500" fill="hold"/>
                                        <p:tgtEl>
                                          <p:spTgt spid="39"/>
                                        </p:tgtEl>
                                        <p:attrNameLst>
                                          <p:attrName>fillcolor</p:attrName>
                                        </p:attrNameLst>
                                      </p:cBhvr>
                                      <p:to>
                                        <a:srgbClr val="000000"/>
                                      </p:to>
                                    </p:animClr>
                                    <p:set>
                                      <p:cBhvr>
                                        <p:cTn id="204" dur="500" fill="hold"/>
                                        <p:tgtEl>
                                          <p:spTgt spid="39"/>
                                        </p:tgtEl>
                                        <p:attrNameLst>
                                          <p:attrName>fill.type</p:attrName>
                                        </p:attrNameLst>
                                      </p:cBhvr>
                                      <p:to>
                                        <p:strVal val="solid"/>
                                      </p:to>
                                    </p:set>
                                    <p:set>
                                      <p:cBhvr>
                                        <p:cTn id="205"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audio>
              <p:cMediaNode vol="80000">
                <p:cTn id="206" fill="hold" display="0">
                  <p:stCondLst>
                    <p:cond delay="indefinite"/>
                  </p:stCondLst>
                  <p:endCondLst>
                    <p:cond evt="onStopAudio" delay="0">
                      <p:tgtEl>
                        <p:sldTgt/>
                      </p:tgtEl>
                    </p:cond>
                  </p:endCondLst>
                </p:cTn>
                <p:tgtEl>
                  <p:spTgt spid="3"/>
                </p:tgtEl>
              </p:cMediaNode>
            </p:audio>
          </p:childTnLst>
        </p:cTn>
      </p:par>
    </p:tnLst>
    <p:bldLst>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161777" y="3938555"/>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552110" y="3862386"/>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632694" y="4433628"/>
            <a:ext cx="390293" cy="424931"/>
          </a:xfrm>
          <a:prstGeom prst="rect">
            <a:avLst/>
          </a:prstGeom>
        </p:spPr>
      </p:pic>
      <p:sp>
        <p:nvSpPr>
          <p:cNvPr id="4" name="Snip Diagonal Corner Rectangle 3"/>
          <p:cNvSpPr/>
          <p:nvPr/>
        </p:nvSpPr>
        <p:spPr>
          <a:xfrm>
            <a:off x="501888" y="385188"/>
            <a:ext cx="8316225" cy="1685581"/>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solidFill>
                  <a:schemeClr val="tx1"/>
                </a:solidFill>
                <a:latin typeface="Times New Roman" panose="02020603050405020304" pitchFamily="18" charset="0"/>
                <a:cs typeface="Times New Roman" panose="02020603050405020304" pitchFamily="18" charset="0"/>
              </a:rPr>
              <a:t>1. Dung </a:t>
            </a:r>
            <a:r>
              <a:rPr lang="en-US" sz="3600" b="1" dirty="0" err="1">
                <a:solidFill>
                  <a:schemeClr val="tx1"/>
                </a:solidFill>
                <a:latin typeface="Times New Roman" panose="02020603050405020304" pitchFamily="18" charset="0"/>
                <a:cs typeface="Times New Roman" panose="02020603050405020304" pitchFamily="18" charset="0"/>
              </a:rPr>
              <a:t>dịch</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nào</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dưới</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đây</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có</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tác</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dụng</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bù</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nước</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và</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điện</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giải</a:t>
            </a:r>
            <a:r>
              <a:rPr lang="en-US" sz="3600" b="1" dirty="0">
                <a:solidFill>
                  <a:schemeClr val="tx1"/>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501888" y="2407053"/>
            <a:ext cx="4070112"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2800" b="1" dirty="0">
                <a:solidFill>
                  <a:prstClr val="black"/>
                </a:solidFill>
                <a:latin typeface="+mj-lt"/>
              </a:rPr>
              <a:t>A. </a:t>
            </a:r>
            <a:r>
              <a:rPr lang="en-US" sz="2800" b="1" dirty="0">
                <a:solidFill>
                  <a:prstClr val="black"/>
                </a:solidFill>
                <a:latin typeface="Times New Roman" panose="02020603050405020304" pitchFamily="18" charset="0"/>
                <a:cs typeface="Times New Roman" panose="02020603050405020304" pitchFamily="18" charset="0"/>
              </a:rPr>
              <a:t>Dung </a:t>
            </a:r>
            <a:r>
              <a:rPr lang="en-US" sz="2800" b="1" dirty="0" err="1">
                <a:solidFill>
                  <a:prstClr val="black"/>
                </a:solidFill>
                <a:latin typeface="Times New Roman" panose="02020603050405020304" pitchFamily="18" charset="0"/>
                <a:cs typeface="Times New Roman" panose="02020603050405020304" pitchFamily="18" charset="0"/>
              </a:rPr>
              <a:t>dịch</a:t>
            </a:r>
            <a:r>
              <a:rPr lang="en-US" sz="28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Oresol</a:t>
            </a:r>
            <a:endParaRPr lang="vi-VN" sz="2800" b="1" dirty="0">
              <a:solidFill>
                <a:prstClr val="black"/>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4713250" y="2404738"/>
            <a:ext cx="4207725"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200" b="1" dirty="0">
                <a:solidFill>
                  <a:prstClr val="black"/>
                </a:solidFill>
                <a:latin typeface="Times New Roman" panose="02020603050405020304" pitchFamily="18" charset="0"/>
                <a:cs typeface="Times New Roman" panose="02020603050405020304" pitchFamily="18" charset="0"/>
              </a:rPr>
              <a:t>B. </a:t>
            </a:r>
            <a:r>
              <a:rPr lang="en-US" sz="3200" b="1" dirty="0">
                <a:solidFill>
                  <a:prstClr val="black"/>
                </a:solidFill>
                <a:latin typeface="Times New Roman" panose="02020603050405020304" pitchFamily="18" charset="0"/>
                <a:cs typeface="Times New Roman" panose="02020603050405020304" pitchFamily="18" charset="0"/>
              </a:rPr>
              <a:t>Dung </a:t>
            </a:r>
            <a:r>
              <a:rPr lang="en-US" sz="3200" b="1" dirty="0" err="1">
                <a:solidFill>
                  <a:prstClr val="black"/>
                </a:solidFill>
                <a:latin typeface="Times New Roman" panose="02020603050405020304" pitchFamily="18" charset="0"/>
                <a:cs typeface="Times New Roman" panose="02020603050405020304" pitchFamily="18" charset="0"/>
              </a:rPr>
              <a:t>dịch</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đường</a:t>
            </a:r>
            <a:endParaRPr lang="vi-VN" sz="3600" b="1" dirty="0">
              <a:solidFill>
                <a:prstClr val="black"/>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478220" y="3054580"/>
            <a:ext cx="409377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200" b="1" dirty="0">
                <a:solidFill>
                  <a:prstClr val="black"/>
                </a:solidFill>
                <a:latin typeface="+mj-lt"/>
              </a:rPr>
              <a:t>C. </a:t>
            </a:r>
            <a:r>
              <a:rPr lang="en-US" sz="3200" b="1" dirty="0" err="1">
                <a:solidFill>
                  <a:prstClr val="black"/>
                </a:solidFill>
                <a:latin typeface="Times New Roman" panose="02020603050405020304" pitchFamily="18" charset="0"/>
                <a:cs typeface="Times New Roman" panose="02020603050405020304" pitchFamily="18" charset="0"/>
              </a:rPr>
              <a:t>Nước</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chanh</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ép</a:t>
            </a:r>
            <a:r>
              <a:rPr lang="en-US" sz="3200" b="1" dirty="0">
                <a:solidFill>
                  <a:prstClr val="black"/>
                </a:solidFill>
                <a:latin typeface="Times New Roman" panose="02020603050405020304" pitchFamily="18" charset="0"/>
                <a:cs typeface="Times New Roman" panose="02020603050405020304" pitchFamily="18" charset="0"/>
              </a:rPr>
              <a:t> </a:t>
            </a:r>
            <a:endParaRPr lang="vi-VN" sz="3200" b="1" dirty="0">
              <a:solidFill>
                <a:prstClr val="black"/>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713250" y="3067890"/>
            <a:ext cx="4263402"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200" b="1" dirty="0">
                <a:solidFill>
                  <a:prstClr val="black"/>
                </a:solidFill>
                <a:latin typeface="Times New Roman" panose="02020603050405020304" pitchFamily="18" charset="0"/>
                <a:cs typeface="Times New Roman" panose="02020603050405020304" pitchFamily="18" charset="0"/>
              </a:rPr>
              <a:t>D. </a:t>
            </a:r>
            <a:r>
              <a:rPr lang="en-US" sz="3200" b="1" dirty="0" err="1">
                <a:solidFill>
                  <a:prstClr val="black"/>
                </a:solidFill>
                <a:latin typeface="Times New Roman" panose="02020603050405020304" pitchFamily="18" charset="0"/>
                <a:cs typeface="Times New Roman" panose="02020603050405020304" pitchFamily="18" charset="0"/>
              </a:rPr>
              <a:t>Nước</a:t>
            </a:r>
            <a:r>
              <a:rPr lang="en-US" sz="3200" b="1" dirty="0">
                <a:solidFill>
                  <a:prstClr val="black"/>
                </a:solidFill>
                <a:latin typeface="Times New Roman" panose="02020603050405020304" pitchFamily="18" charset="0"/>
                <a:cs typeface="Times New Roman" panose="02020603050405020304" pitchFamily="18" charset="0"/>
              </a:rPr>
              <a:t> cam </a:t>
            </a:r>
            <a:r>
              <a:rPr lang="en-US" sz="3200" b="1" dirty="0" err="1">
                <a:solidFill>
                  <a:prstClr val="black"/>
                </a:solidFill>
                <a:latin typeface="Times New Roman" panose="02020603050405020304" pitchFamily="18" charset="0"/>
                <a:cs typeface="Times New Roman" panose="02020603050405020304" pitchFamily="18" charset="0"/>
              </a:rPr>
              <a:t>ép</a:t>
            </a:r>
            <a:endParaRPr lang="vi-VN" sz="3600" b="1" dirty="0">
              <a:solidFill>
                <a:prstClr val="black"/>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979878" y="2404738"/>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622723" y="3116931"/>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96613" y="3106618"/>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40333" y="2459077"/>
            <a:ext cx="603557" cy="530398"/>
          </a:xfrm>
          <a:prstGeom prst="rect">
            <a:avLst/>
          </a:prstGeom>
        </p:spPr>
      </p:pic>
      <p:sp>
        <p:nvSpPr>
          <p:cNvPr id="57" name="Cloud 56">
            <a:hlinkClick r:id="rId14" action="ppaction://hlinksldjump"/>
          </p:cNvPr>
          <p:cNvSpPr/>
          <p:nvPr/>
        </p:nvSpPr>
        <p:spPr>
          <a:xfrm>
            <a:off x="636396" y="4339692"/>
            <a:ext cx="2120553"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dirty="0">
                <a:solidFill>
                  <a:srgbClr val="FF0000"/>
                </a:solidFill>
                <a:latin typeface="Times New Roman" panose="02020603050405020304" pitchFamily="18" charset="0"/>
                <a:cs typeface="Times New Roman" panose="02020603050405020304" pitchFamily="18" charset="0"/>
              </a:rPr>
              <a:t>QUAY VỀ</a:t>
            </a:r>
            <a:endParaRPr lang="vi-VN" sz="2400" b="1" dirty="0">
              <a:solidFill>
                <a:srgbClr val="FF0000"/>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2756949" y="4189651"/>
            <a:ext cx="4875745"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dirty="0" err="1">
                <a:solidFill>
                  <a:srgbClr val="0070C0"/>
                </a:solidFill>
                <a:latin typeface="Times New Roman" panose="02020603050405020304" pitchFamily="18" charset="0"/>
                <a:cs typeface="Times New Roman" panose="02020603050405020304" pitchFamily="18" charset="0"/>
              </a:rPr>
              <a:t>Chúc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mừng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bạn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nhận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được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phần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quà</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13755C54-5836-C060-26ED-4DE320B8FBB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19FDAB3E-B9CB-8E70-C2E3-B3659577DEB5}"/>
              </a:ext>
            </a:extLst>
          </p:cNvPr>
          <p:cNvSpPr>
            <a:spLocks noChangeArrowheads="1"/>
          </p:cNvSpPr>
          <p:nvPr/>
        </p:nvSpPr>
        <p:spPr bwMode="auto">
          <a:xfrm>
            <a:off x="152400" y="152400"/>
            <a:ext cx="86657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7918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Check mark.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00B05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4" name="Wrong Buzzer.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FFFF0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4" name="Wrong Buzzer.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FFFF0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4" name="Wrong Buzzer.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FFFF0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966486" y="3947860"/>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4398242"/>
            <a:ext cx="390293" cy="424931"/>
          </a:xfrm>
          <a:prstGeom prst="rect">
            <a:avLst/>
          </a:prstGeom>
        </p:spPr>
      </p:pic>
      <p:sp>
        <p:nvSpPr>
          <p:cNvPr id="4" name="Snip Diagonal Corner Rectangle 3"/>
          <p:cNvSpPr/>
          <p:nvPr/>
        </p:nvSpPr>
        <p:spPr>
          <a:xfrm>
            <a:off x="140082" y="178178"/>
            <a:ext cx="8877537" cy="1969057"/>
          </a:xfrm>
          <a:prstGeom prst="snip2DiagRect">
            <a:avLst>
              <a:gd name="adj1" fmla="val 0"/>
              <a:gd name="adj2" fmla="val 16667"/>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081" eaLnBrk="0" fontAlgn="base" hangingPunct="0">
              <a:spcBef>
                <a:spcPct val="0"/>
              </a:spcBef>
              <a:spcAft>
                <a:spcPct val="0"/>
              </a:spcAft>
            </a:pPr>
            <a:r>
              <a:rPr lang="en-US" altLang="en-US" sz="3600" b="1" dirty="0">
                <a:solidFill>
                  <a:srgbClr val="0000CC"/>
                </a:solidFill>
                <a:latin typeface="Times New Roman" panose="02020603050405020304" pitchFamily="18" charset="0"/>
                <a:cs typeface="Times New Roman" panose="02020603050405020304" pitchFamily="18" charset="0"/>
              </a:rPr>
              <a:t>2. </a:t>
            </a:r>
            <a:r>
              <a:rPr lang="en-US" altLang="en-US" sz="3600" b="1" dirty="0" err="1">
                <a:solidFill>
                  <a:srgbClr val="0000CC"/>
                </a:solidFill>
                <a:latin typeface="Times New Roman" panose="02020603050405020304" pitchFamily="18" charset="0"/>
                <a:cs typeface="Times New Roman" panose="02020603050405020304" pitchFamily="18" charset="0"/>
              </a:rPr>
              <a:t>Khối</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lượng</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muối</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ăn</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và</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khối</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lượng</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nước</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cần</a:t>
            </a:r>
            <a:r>
              <a:rPr lang="en-US" altLang="en-US" sz="3600" b="1" dirty="0">
                <a:solidFill>
                  <a:srgbClr val="0000CC"/>
                </a:solidFill>
                <a:latin typeface="Times New Roman" panose="02020603050405020304" pitchFamily="18" charset="0"/>
                <a:cs typeface="Times New Roman" panose="02020603050405020304" pitchFamily="18" charset="0"/>
              </a:rPr>
              <a:t> dung </a:t>
            </a:r>
            <a:r>
              <a:rPr lang="en-US" altLang="en-US" sz="3600" b="1" dirty="0" err="1">
                <a:solidFill>
                  <a:srgbClr val="0000CC"/>
                </a:solidFill>
                <a:latin typeface="Times New Roman" panose="02020603050405020304" pitchFamily="18" charset="0"/>
                <a:cs typeface="Times New Roman" panose="02020603050405020304" pitchFamily="18" charset="0"/>
              </a:rPr>
              <a:t>để</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pha</a:t>
            </a:r>
            <a:r>
              <a:rPr lang="en-US" altLang="en-US" sz="3600" b="1" dirty="0">
                <a:solidFill>
                  <a:srgbClr val="0000CC"/>
                </a:solidFill>
                <a:latin typeface="Times New Roman" panose="02020603050405020304" pitchFamily="18" charset="0"/>
                <a:cs typeface="Times New Roman" panose="02020603050405020304" pitchFamily="18" charset="0"/>
              </a:rPr>
              <a:t> 500 gam dung </a:t>
            </a:r>
            <a:r>
              <a:rPr lang="en-US" altLang="en-US" sz="3600" b="1" dirty="0" err="1">
                <a:solidFill>
                  <a:srgbClr val="0000CC"/>
                </a:solidFill>
                <a:latin typeface="Times New Roman" panose="02020603050405020304" pitchFamily="18" charset="0"/>
                <a:cs typeface="Times New Roman" panose="02020603050405020304" pitchFamily="18" charset="0"/>
              </a:rPr>
              <a:t>dịch</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muối</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ăn</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nồng</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độ</a:t>
            </a:r>
            <a:r>
              <a:rPr lang="en-US" altLang="en-US" sz="3600" b="1" dirty="0">
                <a:solidFill>
                  <a:srgbClr val="0000CC"/>
                </a:solidFill>
                <a:latin typeface="Times New Roman" panose="02020603050405020304" pitchFamily="18" charset="0"/>
                <a:cs typeface="Times New Roman" panose="02020603050405020304" pitchFamily="18" charset="0"/>
              </a:rPr>
              <a:t> 0,9% </a:t>
            </a:r>
            <a:r>
              <a:rPr lang="en-US" altLang="en-US" sz="3600" b="1" dirty="0" err="1">
                <a:solidFill>
                  <a:srgbClr val="0000CC"/>
                </a:solidFill>
                <a:latin typeface="Times New Roman" panose="02020603050405020304" pitchFamily="18" charset="0"/>
                <a:cs typeface="Times New Roman" panose="02020603050405020304" pitchFamily="18" charset="0"/>
              </a:rPr>
              <a:t>lần</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lượt</a:t>
            </a:r>
            <a:r>
              <a:rPr lang="en-US" altLang="en-US" sz="3600" b="1" dirty="0">
                <a:solidFill>
                  <a:srgbClr val="0000CC"/>
                </a:solidFill>
                <a:latin typeface="Times New Roman" panose="02020603050405020304" pitchFamily="18" charset="0"/>
                <a:cs typeface="Times New Roman" panose="02020603050405020304" pitchFamily="18" charset="0"/>
              </a:rPr>
              <a:t> </a:t>
            </a:r>
            <a:r>
              <a:rPr lang="en-US" altLang="en-US" sz="3600" b="1" dirty="0" err="1">
                <a:solidFill>
                  <a:srgbClr val="0000CC"/>
                </a:solidFill>
                <a:latin typeface="Times New Roman" panose="02020603050405020304" pitchFamily="18" charset="0"/>
                <a:cs typeface="Times New Roman" panose="02020603050405020304" pitchFamily="18" charset="0"/>
              </a:rPr>
              <a:t>là</a:t>
            </a:r>
            <a:r>
              <a:rPr lang="en-US" altLang="en-US" sz="3600" b="1" dirty="0">
                <a:solidFill>
                  <a:srgbClr val="0000CC"/>
                </a:solidFill>
                <a:latin typeface="Times New Roman" panose="02020603050405020304" pitchFamily="18" charset="0"/>
                <a:cs typeface="Times New Roman" panose="02020603050405020304" pitchFamily="18" charset="0"/>
              </a:rPr>
              <a:t>:</a:t>
            </a:r>
          </a:p>
        </p:txBody>
      </p:sp>
      <p:sp>
        <p:nvSpPr>
          <p:cNvPr id="26" name="Rectangle 25"/>
          <p:cNvSpPr/>
          <p:nvPr/>
        </p:nvSpPr>
        <p:spPr>
          <a:xfrm>
            <a:off x="21138" y="2208772"/>
            <a:ext cx="4179154"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4000" b="1" dirty="0">
                <a:solidFill>
                  <a:prstClr val="black"/>
                </a:solidFill>
                <a:latin typeface="Times New Roman" panose="02020603050405020304" pitchFamily="18" charset="0"/>
                <a:cs typeface="Times New Roman" panose="02020603050405020304" pitchFamily="18" charset="0"/>
              </a:rPr>
              <a:t>A.</a:t>
            </a:r>
            <a:r>
              <a:rPr lang="en-US" sz="4000" b="1" dirty="0">
                <a:solidFill>
                  <a:prstClr val="black"/>
                </a:solidFill>
                <a:latin typeface="Times New Roman" panose="02020603050405020304" pitchFamily="18" charset="0"/>
                <a:cs typeface="Times New Roman" panose="02020603050405020304" pitchFamily="18" charset="0"/>
              </a:rPr>
              <a:t> </a:t>
            </a:r>
            <a:r>
              <a:rPr lang="en-US" sz="3600" b="1" dirty="0">
                <a:solidFill>
                  <a:prstClr val="black"/>
                </a:solidFill>
                <a:latin typeface="Times New Roman" panose="02020603050405020304" pitchFamily="18" charset="0"/>
                <a:cs typeface="Times New Roman" panose="02020603050405020304" pitchFamily="18" charset="0"/>
              </a:rPr>
              <a:t>8 (g) </a:t>
            </a:r>
            <a:r>
              <a:rPr lang="en-US" sz="3600" b="1" dirty="0" err="1">
                <a:solidFill>
                  <a:prstClr val="black"/>
                </a:solidFill>
                <a:latin typeface="Times New Roman" panose="02020603050405020304" pitchFamily="18" charset="0"/>
                <a:cs typeface="Times New Roman" panose="02020603050405020304" pitchFamily="18" charset="0"/>
              </a:rPr>
              <a:t>và</a:t>
            </a:r>
            <a:r>
              <a:rPr lang="en-US" sz="3600" b="1" dirty="0">
                <a:solidFill>
                  <a:prstClr val="black"/>
                </a:solidFill>
                <a:latin typeface="Times New Roman" panose="02020603050405020304" pitchFamily="18" charset="0"/>
                <a:cs typeface="Times New Roman" panose="02020603050405020304" pitchFamily="18" charset="0"/>
              </a:rPr>
              <a:t> 492(g)</a:t>
            </a:r>
            <a:r>
              <a:rPr lang="vi-VN" sz="3600" b="1" dirty="0">
                <a:solidFill>
                  <a:prstClr val="black"/>
                </a:solidFill>
                <a:latin typeface="Times New Roman" panose="02020603050405020304" pitchFamily="18" charset="0"/>
                <a:cs typeface="Times New Roman" panose="02020603050405020304" pitchFamily="18" charset="0"/>
              </a:rPr>
              <a:t> </a:t>
            </a:r>
            <a:endParaRPr lang="vi-VN" sz="4000" b="1" dirty="0">
              <a:solidFill>
                <a:prstClr val="black"/>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4282068" y="2221033"/>
            <a:ext cx="4735553"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B. </a:t>
            </a:r>
            <a:r>
              <a:rPr lang="en-US" sz="3600" b="1" dirty="0">
                <a:solidFill>
                  <a:prstClr val="black"/>
                </a:solidFill>
                <a:latin typeface="Times New Roman" panose="02020603050405020304" pitchFamily="18" charset="0"/>
                <a:cs typeface="Times New Roman" panose="02020603050405020304" pitchFamily="18" charset="0"/>
              </a:rPr>
              <a:t>4,5 (g) </a:t>
            </a:r>
            <a:r>
              <a:rPr lang="en-US" sz="3600" b="1" dirty="0" err="1">
                <a:solidFill>
                  <a:prstClr val="black"/>
                </a:solidFill>
                <a:latin typeface="Times New Roman" panose="02020603050405020304" pitchFamily="18" charset="0"/>
                <a:cs typeface="Times New Roman" panose="02020603050405020304" pitchFamily="18" charset="0"/>
              </a:rPr>
              <a:t>và</a:t>
            </a:r>
            <a:r>
              <a:rPr lang="en-US" sz="3600" b="1" dirty="0">
                <a:solidFill>
                  <a:prstClr val="black"/>
                </a:solidFill>
                <a:latin typeface="Times New Roman" panose="02020603050405020304" pitchFamily="18" charset="0"/>
                <a:cs typeface="Times New Roman" panose="02020603050405020304" pitchFamily="18" charset="0"/>
              </a:rPr>
              <a:t> 495,5 (g)</a:t>
            </a:r>
            <a:endParaRPr lang="vi-VN" sz="3600" b="1" dirty="0">
              <a:solidFill>
                <a:prstClr val="black"/>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21138" y="2878802"/>
            <a:ext cx="4179155" cy="67019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C. </a:t>
            </a:r>
            <a:r>
              <a:rPr lang="en-US" sz="3600" b="1" dirty="0">
                <a:solidFill>
                  <a:prstClr val="black"/>
                </a:solidFill>
                <a:latin typeface="Times New Roman" panose="02020603050405020304" pitchFamily="18" charset="0"/>
                <a:cs typeface="Times New Roman" panose="02020603050405020304" pitchFamily="18" charset="0"/>
              </a:rPr>
              <a:t>20 (g) </a:t>
            </a:r>
            <a:r>
              <a:rPr lang="en-US" sz="3600" b="1" dirty="0" err="1">
                <a:solidFill>
                  <a:prstClr val="black"/>
                </a:solidFill>
                <a:latin typeface="Times New Roman" panose="02020603050405020304" pitchFamily="18" charset="0"/>
                <a:cs typeface="Times New Roman" panose="02020603050405020304" pitchFamily="18" charset="0"/>
              </a:rPr>
              <a:t>và</a:t>
            </a:r>
            <a:r>
              <a:rPr lang="en-US" sz="3600" b="1" dirty="0">
                <a:solidFill>
                  <a:prstClr val="black"/>
                </a:solidFill>
                <a:latin typeface="Times New Roman" panose="02020603050405020304" pitchFamily="18" charset="0"/>
                <a:cs typeface="Times New Roman" panose="02020603050405020304" pitchFamily="18" charset="0"/>
              </a:rPr>
              <a:t> 492(g)</a:t>
            </a:r>
            <a:endParaRPr lang="vi-VN" sz="3600" b="1" dirty="0">
              <a:solidFill>
                <a:prstClr val="black"/>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282066" y="2899318"/>
            <a:ext cx="4735553" cy="63842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D. </a:t>
            </a:r>
            <a:r>
              <a:rPr lang="en-US" sz="3600" b="1" dirty="0">
                <a:solidFill>
                  <a:prstClr val="black"/>
                </a:solidFill>
                <a:latin typeface="Times New Roman" panose="02020603050405020304" pitchFamily="18" charset="0"/>
                <a:cs typeface="Times New Roman" panose="02020603050405020304" pitchFamily="18" charset="0"/>
              </a:rPr>
              <a:t>6,8 (g) </a:t>
            </a:r>
            <a:r>
              <a:rPr lang="en-US" sz="3600" b="1" dirty="0" err="1">
                <a:solidFill>
                  <a:prstClr val="black"/>
                </a:solidFill>
                <a:latin typeface="Times New Roman" panose="02020603050405020304" pitchFamily="18" charset="0"/>
                <a:cs typeface="Times New Roman" panose="02020603050405020304" pitchFamily="18" charset="0"/>
              </a:rPr>
              <a:t>và</a:t>
            </a:r>
            <a:r>
              <a:rPr lang="en-US" sz="3600" b="1">
                <a:solidFill>
                  <a:prstClr val="black"/>
                </a:solidFill>
                <a:latin typeface="Times New Roman" panose="02020603050405020304" pitchFamily="18" charset="0"/>
                <a:cs typeface="Times New Roman" panose="02020603050405020304" pitchFamily="18" charset="0"/>
              </a:rPr>
              <a:t> 493,2 </a:t>
            </a:r>
            <a:r>
              <a:rPr lang="en-US" sz="3600" b="1" dirty="0">
                <a:solidFill>
                  <a:prstClr val="black"/>
                </a:solidFill>
                <a:latin typeface="Times New Roman" panose="02020603050405020304" pitchFamily="18" charset="0"/>
                <a:cs typeface="Times New Roman" panose="02020603050405020304" pitchFamily="18" charset="0"/>
              </a:rPr>
              <a:t>(g)</a:t>
            </a:r>
            <a:endParaRPr lang="vi-VN" sz="3600" b="1" dirty="0">
              <a:solidFill>
                <a:prstClr val="black"/>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8651" y="2208772"/>
            <a:ext cx="41100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613580" y="2995911"/>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79146" y="2987604"/>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40443" y="2335992"/>
            <a:ext cx="603557" cy="482845"/>
          </a:xfrm>
          <a:prstGeom prst="rect">
            <a:avLst/>
          </a:prstGeom>
        </p:spPr>
      </p:pic>
      <p:sp>
        <p:nvSpPr>
          <p:cNvPr id="18" name="Cloud 17">
            <a:hlinkClick r:id="rId14" action="ppaction://hlinksldjump"/>
          </p:cNvPr>
          <p:cNvSpPr/>
          <p:nvPr/>
        </p:nvSpPr>
        <p:spPr>
          <a:xfrm>
            <a:off x="505289" y="4272723"/>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dirty="0">
                <a:solidFill>
                  <a:srgbClr val="FF0000"/>
                </a:solidFill>
                <a:latin typeface="Times New Roman" panose="02020603050405020304" pitchFamily="18" charset="0"/>
                <a:cs typeface="Times New Roman" panose="02020603050405020304" pitchFamily="18" charset="0"/>
              </a:rPr>
              <a:t>QUAY VỀ</a:t>
            </a:r>
            <a:endParaRPr lang="vi-VN" sz="2400" b="1" dirty="0">
              <a:solidFill>
                <a:srgbClr val="FF0000"/>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7608933" y="4749830"/>
            <a:ext cx="1295196" cy="30008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en-US" sz="1350" dirty="0"/>
          </a:p>
        </p:txBody>
      </p:sp>
      <p:sp>
        <p:nvSpPr>
          <p:cNvPr id="2" name="TextBox 1">
            <a:extLst>
              <a:ext uri="{FF2B5EF4-FFF2-40B4-BE49-F238E27FC236}">
                <a16:creationId xmlns:a16="http://schemas.microsoft.com/office/drawing/2014/main" id="{FBAED8B3-FC18-BB33-C900-99246380EF99}"/>
              </a:ext>
            </a:extLst>
          </p:cNvPr>
          <p:cNvSpPr txBox="1"/>
          <p:nvPr/>
        </p:nvSpPr>
        <p:spPr>
          <a:xfrm>
            <a:off x="2756949" y="4189651"/>
            <a:ext cx="4875745"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dirty="0" err="1">
                <a:solidFill>
                  <a:srgbClr val="0070C0"/>
                </a:solidFill>
                <a:latin typeface="Times New Roman" panose="02020603050405020304" pitchFamily="18" charset="0"/>
                <a:cs typeface="Times New Roman" panose="02020603050405020304" pitchFamily="18" charset="0"/>
              </a:rPr>
              <a:t>Chúc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mừng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bạn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được</a:t>
            </a:r>
            <a:r>
              <a:rPr lang="en-US" sz="2800" b="1" dirty="0">
                <a:solidFill>
                  <a:srgbClr val="0070C0"/>
                </a:solidFill>
                <a:latin typeface="Times New Roman" panose="02020603050405020304" pitchFamily="18" charset="0"/>
                <a:cs typeface="Times New Roman" panose="02020603050405020304" pitchFamily="18" charset="0"/>
              </a:rPr>
              <a:t> </a:t>
            </a:r>
          </a:p>
          <a:p>
            <a:pPr algn="ctr"/>
            <a:r>
              <a:rPr lang="en-US" sz="2800" b="1" dirty="0">
                <a:solidFill>
                  <a:srgbClr val="FF0000"/>
                </a:solidFill>
                <a:latin typeface="Times New Roman" panose="02020603050405020304" pitchFamily="18" charset="0"/>
                <a:cs typeface="Times New Roman" panose="02020603050405020304" pitchFamily="18" charset="0"/>
              </a:rPr>
              <a:t>10 </a:t>
            </a:r>
            <a:r>
              <a:rPr lang="en-US" sz="2800" b="1" dirty="0" err="1">
                <a:solidFill>
                  <a:srgbClr val="FF0000"/>
                </a:solidFill>
                <a:latin typeface="Times New Roman" panose="02020603050405020304" pitchFamily="18" charset="0"/>
                <a:cs typeface="Times New Roman" panose="02020603050405020304" pitchFamily="18" charset="0"/>
              </a:rPr>
              <a:t>điểm</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7948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Wrong Buzzer.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FFFF0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4" name="Check mark.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00B05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3" name="Wrong Buzzer.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FFFF0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3" name="Wrong Buzzer.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FFFF0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975163" y="4302886"/>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622259" y="3985299"/>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618987" y="4604926"/>
            <a:ext cx="390293" cy="424931"/>
          </a:xfrm>
          <a:prstGeom prst="rect">
            <a:avLst/>
          </a:prstGeom>
        </p:spPr>
      </p:pic>
      <p:sp>
        <p:nvSpPr>
          <p:cNvPr id="4" name="Snip Diagonal Corner Rectangle 3"/>
          <p:cNvSpPr/>
          <p:nvPr/>
        </p:nvSpPr>
        <p:spPr>
          <a:xfrm>
            <a:off x="281883" y="178178"/>
            <a:ext cx="8923993" cy="1353256"/>
          </a:xfrm>
          <a:prstGeom prst="snip2DiagRect">
            <a:avLst>
              <a:gd name="adj1" fmla="val 0"/>
              <a:gd name="adj2" fmla="val 16667"/>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pPr>
            <a:r>
              <a:rPr lang="en-US" altLang="en-US" sz="3600" b="1" dirty="0">
                <a:solidFill>
                  <a:schemeClr val="tx1"/>
                </a:solidFill>
                <a:latin typeface="Times New Roman" panose="02020603050405020304" pitchFamily="18" charset="0"/>
              </a:rPr>
              <a:t>3. Dung </a:t>
            </a:r>
            <a:r>
              <a:rPr lang="en-US" altLang="en-US" sz="3600" b="1" dirty="0" err="1">
                <a:solidFill>
                  <a:schemeClr val="tx1"/>
                </a:solidFill>
                <a:latin typeface="Times New Roman" panose="02020603050405020304" pitchFamily="18" charset="0"/>
              </a:rPr>
              <a:t>dịch</a:t>
            </a:r>
            <a:r>
              <a:rPr lang="en-US" altLang="en-US" sz="3600" b="1" dirty="0">
                <a:solidFill>
                  <a:schemeClr val="tx1"/>
                </a:solidFill>
                <a:latin typeface="Times New Roman" panose="02020603050405020304" pitchFamily="18" charset="0"/>
              </a:rPr>
              <a:t> </a:t>
            </a:r>
            <a:r>
              <a:rPr lang="en-US" altLang="en-US" sz="3600" b="1" dirty="0" err="1">
                <a:solidFill>
                  <a:schemeClr val="tx1"/>
                </a:solidFill>
                <a:latin typeface="Times New Roman" panose="02020603050405020304" pitchFamily="18" charset="0"/>
              </a:rPr>
              <a:t>chưa</a:t>
            </a:r>
            <a:r>
              <a:rPr lang="en-US" altLang="en-US" sz="3600" b="1" dirty="0">
                <a:solidFill>
                  <a:schemeClr val="tx1"/>
                </a:solidFill>
                <a:latin typeface="Times New Roman" panose="02020603050405020304" pitchFamily="18" charset="0"/>
              </a:rPr>
              <a:t> </a:t>
            </a:r>
            <a:r>
              <a:rPr lang="en-US" altLang="en-US" sz="3600" b="1" dirty="0" err="1">
                <a:solidFill>
                  <a:schemeClr val="tx1"/>
                </a:solidFill>
                <a:latin typeface="Times New Roman" panose="02020603050405020304" pitchFamily="18" charset="0"/>
              </a:rPr>
              <a:t>bão</a:t>
            </a:r>
            <a:r>
              <a:rPr lang="en-US" altLang="en-US" sz="3600" b="1" dirty="0">
                <a:solidFill>
                  <a:schemeClr val="tx1"/>
                </a:solidFill>
                <a:latin typeface="Times New Roman" panose="02020603050405020304" pitchFamily="18" charset="0"/>
              </a:rPr>
              <a:t> </a:t>
            </a:r>
            <a:r>
              <a:rPr lang="en-US" altLang="en-US" sz="3600" b="1" dirty="0" err="1">
                <a:solidFill>
                  <a:schemeClr val="tx1"/>
                </a:solidFill>
                <a:latin typeface="Times New Roman" panose="02020603050405020304" pitchFamily="18" charset="0"/>
              </a:rPr>
              <a:t>hòa</a:t>
            </a:r>
            <a:r>
              <a:rPr lang="en-US" altLang="en-US" sz="3600" b="1" dirty="0">
                <a:solidFill>
                  <a:schemeClr val="tx1"/>
                </a:solidFill>
                <a:latin typeface="Times New Roman" panose="02020603050405020304" pitchFamily="18" charset="0"/>
              </a:rPr>
              <a:t> </a:t>
            </a:r>
            <a:r>
              <a:rPr lang="en-US" altLang="en-US" sz="3600" b="1" dirty="0" err="1">
                <a:solidFill>
                  <a:schemeClr val="tx1"/>
                </a:solidFill>
                <a:latin typeface="Times New Roman" panose="02020603050405020304" pitchFamily="18" charset="0"/>
              </a:rPr>
              <a:t>là</a:t>
            </a:r>
            <a:r>
              <a:rPr lang="en-US" altLang="en-US" sz="3600" b="1" dirty="0">
                <a:solidFill>
                  <a:schemeClr val="tx1"/>
                </a:solidFill>
                <a:latin typeface="Times New Roman" panose="02020603050405020304" pitchFamily="18" charset="0"/>
              </a:rPr>
              <a:t> dung </a:t>
            </a:r>
            <a:r>
              <a:rPr lang="en-US" altLang="en-US" sz="3600" b="1" dirty="0" err="1">
                <a:solidFill>
                  <a:schemeClr val="tx1"/>
                </a:solidFill>
                <a:latin typeface="Times New Roman" panose="02020603050405020304" pitchFamily="18" charset="0"/>
              </a:rPr>
              <a:t>dịch</a:t>
            </a:r>
            <a:r>
              <a:rPr lang="en-US" altLang="en-US" sz="3600" b="1" dirty="0">
                <a:solidFill>
                  <a:schemeClr val="tx1"/>
                </a:solidFill>
                <a:latin typeface="Times New Roman" panose="02020603050405020304" pitchFamily="18" charset="0"/>
              </a:rPr>
              <a:t> </a:t>
            </a:r>
          </a:p>
        </p:txBody>
      </p:sp>
      <p:sp>
        <p:nvSpPr>
          <p:cNvPr id="26" name="Rectangle 25"/>
          <p:cNvSpPr/>
          <p:nvPr/>
        </p:nvSpPr>
        <p:spPr>
          <a:xfrm>
            <a:off x="118946" y="1637348"/>
            <a:ext cx="4459930" cy="113558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mj-lt"/>
              </a:rPr>
              <a:t>A</a:t>
            </a:r>
            <a:r>
              <a:rPr lang="en-US" sz="3600" b="1" dirty="0">
                <a:solidFill>
                  <a:prstClr val="black"/>
                </a:solidFill>
                <a:latin typeface="+mj-lt"/>
              </a:rPr>
              <a:t>. </a:t>
            </a:r>
            <a:r>
              <a:rPr lang="en-US" sz="3600" b="1" dirty="0" err="1">
                <a:solidFill>
                  <a:prstClr val="black"/>
                </a:solidFill>
                <a:latin typeface="Times New Roman" panose="02020603050405020304" pitchFamily="18" charset="0"/>
                <a:cs typeface="Times New Roman" panose="02020603050405020304" pitchFamily="18" charset="0"/>
              </a:rPr>
              <a:t>không</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thể</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hòa</a:t>
            </a:r>
            <a:r>
              <a:rPr lang="en-US" sz="3600" b="1" dirty="0">
                <a:solidFill>
                  <a:prstClr val="black"/>
                </a:solidFill>
                <a:latin typeface="Times New Roman" panose="02020603050405020304" pitchFamily="18" charset="0"/>
                <a:cs typeface="Times New Roman" panose="02020603050405020304" pitchFamily="18" charset="0"/>
              </a:rPr>
              <a:t> tan </a:t>
            </a:r>
            <a:r>
              <a:rPr lang="en-US" sz="3600" b="1" dirty="0" err="1">
                <a:solidFill>
                  <a:prstClr val="black"/>
                </a:solidFill>
                <a:latin typeface="Times New Roman" panose="02020603050405020304" pitchFamily="18" charset="0"/>
                <a:cs typeface="Times New Roman" panose="02020603050405020304" pitchFamily="18" charset="0"/>
              </a:rPr>
              <a:t>thêm</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chất</a:t>
            </a:r>
            <a:r>
              <a:rPr lang="en-US" sz="3600" b="1" dirty="0">
                <a:solidFill>
                  <a:prstClr val="black"/>
                </a:solidFill>
                <a:latin typeface="Times New Roman" panose="02020603050405020304" pitchFamily="18" charset="0"/>
                <a:cs typeface="Times New Roman" panose="02020603050405020304" pitchFamily="18" charset="0"/>
              </a:rPr>
              <a:t> tan</a:t>
            </a:r>
            <a:endParaRPr lang="vi-VN" sz="3600" b="1" dirty="0">
              <a:solidFill>
                <a:prstClr val="black"/>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4916770" y="1656900"/>
            <a:ext cx="4108284" cy="113558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B.</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có</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thể</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hòa</a:t>
            </a:r>
            <a:r>
              <a:rPr lang="en-US" sz="3600" b="1" dirty="0">
                <a:solidFill>
                  <a:prstClr val="black"/>
                </a:solidFill>
                <a:latin typeface="Times New Roman" panose="02020603050405020304" pitchFamily="18" charset="0"/>
                <a:cs typeface="Times New Roman" panose="02020603050405020304" pitchFamily="18" charset="0"/>
              </a:rPr>
              <a:t> tan </a:t>
            </a:r>
            <a:r>
              <a:rPr lang="en-US" sz="3600" b="1" dirty="0" err="1">
                <a:solidFill>
                  <a:prstClr val="black"/>
                </a:solidFill>
                <a:latin typeface="Times New Roman" panose="02020603050405020304" pitchFamily="18" charset="0"/>
                <a:cs typeface="Times New Roman" panose="02020603050405020304" pitchFamily="18" charset="0"/>
              </a:rPr>
              <a:t>thêm</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chất</a:t>
            </a:r>
            <a:r>
              <a:rPr lang="en-US" sz="3600" b="1" dirty="0">
                <a:solidFill>
                  <a:prstClr val="black"/>
                </a:solidFill>
                <a:latin typeface="Times New Roman" panose="02020603050405020304" pitchFamily="18" charset="0"/>
                <a:cs typeface="Times New Roman" panose="02020603050405020304" pitchFamily="18" charset="0"/>
              </a:rPr>
              <a:t> tan</a:t>
            </a:r>
            <a:r>
              <a:rPr lang="vi-VN" sz="3600" b="1" dirty="0">
                <a:solidFill>
                  <a:prstClr val="black"/>
                </a:solidFill>
                <a:latin typeface="Times New Roman" panose="02020603050405020304" pitchFamily="18" charset="0"/>
                <a:cs typeface="Times New Roman" panose="02020603050405020304" pitchFamily="18" charset="0"/>
              </a:rPr>
              <a:t> </a:t>
            </a:r>
          </a:p>
        </p:txBody>
      </p:sp>
      <p:sp>
        <p:nvSpPr>
          <p:cNvPr id="43" name="Rectangle 42"/>
          <p:cNvSpPr/>
          <p:nvPr/>
        </p:nvSpPr>
        <p:spPr>
          <a:xfrm>
            <a:off x="118946" y="2878851"/>
            <a:ext cx="4459930" cy="103233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C. </a:t>
            </a:r>
            <a:r>
              <a:rPr lang="en-US" sz="3600" b="1" dirty="0" err="1">
                <a:solidFill>
                  <a:prstClr val="black"/>
                </a:solidFill>
                <a:latin typeface="Times New Roman" panose="02020603050405020304" pitchFamily="18" charset="0"/>
                <a:cs typeface="Times New Roman" panose="02020603050405020304" pitchFamily="18" charset="0"/>
              </a:rPr>
              <a:t>có</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thể</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hòa</a:t>
            </a:r>
            <a:r>
              <a:rPr lang="en-US" sz="3600" b="1" dirty="0">
                <a:solidFill>
                  <a:prstClr val="black"/>
                </a:solidFill>
                <a:latin typeface="Times New Roman" panose="02020603050405020304" pitchFamily="18" charset="0"/>
                <a:cs typeface="Times New Roman" panose="02020603050405020304" pitchFamily="18" charset="0"/>
              </a:rPr>
              <a:t> tan </a:t>
            </a:r>
            <a:r>
              <a:rPr lang="en-US" sz="3600" b="1" dirty="0" err="1">
                <a:solidFill>
                  <a:prstClr val="black"/>
                </a:solidFill>
                <a:latin typeface="Times New Roman" panose="02020603050405020304" pitchFamily="18" charset="0"/>
                <a:cs typeface="Times New Roman" panose="02020603050405020304" pitchFamily="18" charset="0"/>
              </a:rPr>
              <a:t>thêm</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muối</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ăn</a:t>
            </a:r>
            <a:endParaRPr lang="vi-VN" sz="3600" b="1" dirty="0">
              <a:solidFill>
                <a:prstClr val="black"/>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898884" y="2917955"/>
            <a:ext cx="4126170" cy="103233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3600" b="1" dirty="0">
                <a:solidFill>
                  <a:prstClr val="black"/>
                </a:solidFill>
                <a:latin typeface="Times New Roman" panose="02020603050405020304" pitchFamily="18" charset="0"/>
                <a:cs typeface="Times New Roman" panose="02020603050405020304" pitchFamily="18" charset="0"/>
              </a:rPr>
              <a:t>D. </a:t>
            </a:r>
            <a:r>
              <a:rPr lang="en-US" sz="3600" b="1" dirty="0" err="1">
                <a:solidFill>
                  <a:prstClr val="black"/>
                </a:solidFill>
                <a:latin typeface="Times New Roman" panose="02020603050405020304" pitchFamily="18" charset="0"/>
                <a:cs typeface="Times New Roman" panose="02020603050405020304" pitchFamily="18" charset="0"/>
              </a:rPr>
              <a:t>có</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thể</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hòa</a:t>
            </a:r>
            <a:r>
              <a:rPr lang="en-US" sz="3600" b="1" dirty="0">
                <a:solidFill>
                  <a:prstClr val="black"/>
                </a:solidFill>
                <a:latin typeface="Times New Roman" panose="02020603050405020304" pitchFamily="18" charset="0"/>
                <a:cs typeface="Times New Roman" panose="02020603050405020304" pitchFamily="18" charset="0"/>
              </a:rPr>
              <a:t> tan </a:t>
            </a:r>
            <a:r>
              <a:rPr lang="en-US" sz="3600" b="1" dirty="0" err="1">
                <a:solidFill>
                  <a:prstClr val="black"/>
                </a:solidFill>
                <a:latin typeface="Times New Roman" panose="02020603050405020304" pitchFamily="18" charset="0"/>
                <a:cs typeface="Times New Roman" panose="02020603050405020304" pitchFamily="18" charset="0"/>
              </a:rPr>
              <a:t>thêm</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đường</a:t>
            </a:r>
            <a:endParaRPr lang="vi-VN" sz="3600" b="1" dirty="0">
              <a:solidFill>
                <a:prstClr val="black"/>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91044" y="2175217"/>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891934" y="3240108"/>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40315" y="3019332"/>
            <a:ext cx="514404" cy="524505"/>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67434" y="2067860"/>
            <a:ext cx="658561" cy="705077"/>
          </a:xfrm>
          <a:prstGeom prst="rect">
            <a:avLst/>
          </a:prstGeom>
        </p:spPr>
      </p:pic>
      <p:sp>
        <p:nvSpPr>
          <p:cNvPr id="18" name="Cloud 17">
            <a:hlinkClick r:id="rId14" action="ppaction://hlinksldjump"/>
          </p:cNvPr>
          <p:cNvSpPr/>
          <p:nvPr/>
        </p:nvSpPr>
        <p:spPr>
          <a:xfrm>
            <a:off x="281883" y="4272723"/>
            <a:ext cx="1756731"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dirty="0">
                <a:solidFill>
                  <a:srgbClr val="FF0000"/>
                </a:solidFill>
                <a:latin typeface="Times New Roman" panose="02020603050405020304" pitchFamily="18" charset="0"/>
                <a:cs typeface="Times New Roman" panose="02020603050405020304" pitchFamily="18" charset="0"/>
              </a:rPr>
              <a:t>QUAY VỀ</a:t>
            </a:r>
            <a:endParaRPr lang="vi-VN" sz="2400" b="1" dirty="0">
              <a:solidFill>
                <a:srgbClr val="FF0000"/>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FBAED8B3-FC18-BB33-C900-99246380EF99}"/>
              </a:ext>
            </a:extLst>
          </p:cNvPr>
          <p:cNvSpPr txBox="1"/>
          <p:nvPr/>
        </p:nvSpPr>
        <p:spPr>
          <a:xfrm>
            <a:off x="2392564" y="4086526"/>
            <a:ext cx="4875745"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i="1" dirty="0" err="1">
                <a:solidFill>
                  <a:srgbClr val="0070C0"/>
                </a:solidFill>
                <a:latin typeface="Times New Roman" panose="02020603050405020304" pitchFamily="18" charset="0"/>
                <a:cs typeface="Times New Roman" panose="02020603050405020304" pitchFamily="18" charset="0"/>
              </a:rPr>
              <a:t>Chúc</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mừng</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bạn</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đã</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nhận</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được</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a:solidFill>
                  <a:srgbClr val="FF0000"/>
                </a:solidFill>
                <a:latin typeface="Times New Roman" panose="02020603050405020304" pitchFamily="18" charset="0"/>
                <a:cs typeface="Times New Roman" panose="02020603050405020304" pitchFamily="18" charset="0"/>
              </a:rPr>
              <a:t>1 </a:t>
            </a:r>
            <a:r>
              <a:rPr lang="en-US" sz="2800" b="1" i="1" dirty="0" err="1">
                <a:solidFill>
                  <a:srgbClr val="FF0000"/>
                </a:solidFill>
                <a:latin typeface="Times New Roman" panose="02020603050405020304" pitchFamily="18" charset="0"/>
                <a:cs typeface="Times New Roman" panose="02020603050405020304" pitchFamily="18" charset="0"/>
              </a:rPr>
              <a:t>phần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quà</a:t>
            </a:r>
            <a:endParaRPr lang="en-US" sz="28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702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randombar(horizontal)">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Wrong Buzzer.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FFFF0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4" name="Check mark.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00B05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3" name="Wrong Buzzer.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FFFF0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3" name="Wrong Buzzer.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FFFF0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31117" y="3727284"/>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939406" y="4376847"/>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492367" y="4276694"/>
            <a:ext cx="390293" cy="424931"/>
          </a:xfrm>
          <a:prstGeom prst="rect">
            <a:avLst/>
          </a:prstGeom>
        </p:spPr>
      </p:pic>
      <p:sp>
        <p:nvSpPr>
          <p:cNvPr id="4" name="Snip Diagonal Corner Rectangle 3"/>
          <p:cNvSpPr/>
          <p:nvPr/>
        </p:nvSpPr>
        <p:spPr>
          <a:xfrm>
            <a:off x="341972" y="102880"/>
            <a:ext cx="8697950" cy="1168360"/>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pPr>
            <a:endParaRPr lang="en-US" altLang="en-US" dirty="0">
              <a:latin typeface="Times New Roman" panose="02020603050405020304" pitchFamily="18" charset="0"/>
            </a:endParaRPr>
          </a:p>
          <a:p>
            <a:pPr>
              <a:spcBef>
                <a:spcPct val="0"/>
              </a:spcBef>
            </a:pPr>
            <a:endParaRPr lang="en-US" altLang="en-US" sz="2800" b="1" dirty="0">
              <a:solidFill>
                <a:srgbClr val="0000CC"/>
              </a:solidFill>
              <a:latin typeface="Times New Roman" panose="02020603050405020304" pitchFamily="18" charset="0"/>
            </a:endParaRPr>
          </a:p>
          <a:p>
            <a:endParaRPr lang="nl-NL" altLang="en-US" sz="4000" b="1" dirty="0">
              <a:solidFill>
                <a:srgbClr val="0000CC"/>
              </a:solidFill>
              <a:latin typeface="Times New Roman" panose="02020603050405020304" pitchFamily="18" charset="0"/>
            </a:endParaRPr>
          </a:p>
          <a:p>
            <a:r>
              <a:rPr lang="nl-NL" altLang="en-US" sz="4000" b="1" dirty="0">
                <a:solidFill>
                  <a:schemeClr val="tx1">
                    <a:lumMod val="95000"/>
                    <a:lumOff val="5000"/>
                  </a:schemeClr>
                </a:solidFill>
                <a:latin typeface="Times New Roman" panose="02020603050405020304" pitchFamily="18" charset="0"/>
                <a:cs typeface="Times New Roman" panose="02020603050405020304" pitchFamily="18" charset="0"/>
              </a:rPr>
              <a:t>4.</a:t>
            </a:r>
            <a:r>
              <a:rPr lang="nl-NL" alt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Nồng</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độ</a:t>
            </a:r>
            <a:r>
              <a:rPr lang="en-US" sz="4000" b="1" dirty="0">
                <a:solidFill>
                  <a:schemeClr val="tx1"/>
                </a:solidFill>
                <a:latin typeface="Times New Roman" panose="02020603050405020304" pitchFamily="18" charset="0"/>
                <a:cs typeface="Times New Roman" panose="02020603050405020304" pitchFamily="18" charset="0"/>
              </a:rPr>
              <a:t> mol </a:t>
            </a:r>
            <a:r>
              <a:rPr lang="en-US" sz="4000" b="1" dirty="0" err="1">
                <a:solidFill>
                  <a:schemeClr val="tx1"/>
                </a:solidFill>
                <a:latin typeface="Times New Roman" panose="02020603050405020304" pitchFamily="18" charset="0"/>
                <a:cs typeface="Times New Roman" panose="02020603050405020304" pitchFamily="18" charset="0"/>
              </a:rPr>
              <a:t>của</a:t>
            </a:r>
            <a:r>
              <a:rPr lang="en-US" sz="4000" b="1" dirty="0">
                <a:solidFill>
                  <a:schemeClr val="tx1"/>
                </a:solidFill>
                <a:latin typeface="Times New Roman" panose="02020603050405020304" pitchFamily="18" charset="0"/>
                <a:cs typeface="Times New Roman" panose="02020603050405020304" pitchFamily="18" charset="0"/>
              </a:rPr>
              <a:t> dung </a:t>
            </a:r>
            <a:r>
              <a:rPr lang="en-US" sz="4000" b="1" dirty="0" err="1">
                <a:solidFill>
                  <a:schemeClr val="tx1"/>
                </a:solidFill>
                <a:latin typeface="Times New Roman" panose="02020603050405020304" pitchFamily="18" charset="0"/>
                <a:cs typeface="Times New Roman" panose="02020603050405020304" pitchFamily="18" charset="0"/>
              </a:rPr>
              <a:t>dịch</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cho</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biết</a:t>
            </a:r>
            <a:endParaRPr lang="en-US" sz="4000" b="1" dirty="0">
              <a:solidFill>
                <a:schemeClr val="tx1"/>
              </a:solidFill>
              <a:latin typeface="Times New Roman" panose="02020603050405020304" pitchFamily="18" charset="0"/>
              <a:cs typeface="Times New Roman" panose="02020603050405020304" pitchFamily="18" charset="0"/>
            </a:endParaRPr>
          </a:p>
          <a:p>
            <a:endParaRPr lang="en-US" b="1" dirty="0">
              <a:solidFill>
                <a:schemeClr val="tx1"/>
              </a:solidFill>
            </a:endParaRPr>
          </a:p>
          <a:p>
            <a:r>
              <a:rPr lang="en-US" b="1" dirty="0">
                <a:solidFill>
                  <a:schemeClr val="tx1"/>
                </a:solidFill>
              </a:rPr>
              <a:t>.</a:t>
            </a:r>
          </a:p>
          <a:p>
            <a:pPr>
              <a:spcBef>
                <a:spcPct val="0"/>
              </a:spcBef>
            </a:pPr>
            <a:endParaRPr lang="en-US" altLang="en-US" sz="2800" b="1" dirty="0">
              <a:latin typeface="Times New Roman" panose="02020603050405020304" pitchFamily="18" charset="0"/>
              <a:cs typeface="Times New Roman" panose="02020603050405020304" pitchFamily="18" charset="0"/>
            </a:endParaRPr>
          </a:p>
        </p:txBody>
      </p:sp>
      <p:sp>
        <p:nvSpPr>
          <p:cNvPr id="26" name="Rectangle 25"/>
          <p:cNvSpPr/>
          <p:nvPr/>
        </p:nvSpPr>
        <p:spPr>
          <a:xfrm>
            <a:off x="137505" y="1318935"/>
            <a:ext cx="4338826" cy="151802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2800" b="1" dirty="0">
                <a:solidFill>
                  <a:prstClr val="black"/>
                </a:solidFill>
                <a:latin typeface="Times New Roman" panose="02020603050405020304" pitchFamily="18" charset="0"/>
                <a:cs typeface="Times New Roman" panose="02020603050405020304" pitchFamily="18" charset="0"/>
              </a:rPr>
              <a:t>A. </a:t>
            </a:r>
            <a:r>
              <a:rPr lang="en-US" sz="2800" b="1" dirty="0" err="1">
                <a:solidFill>
                  <a:schemeClr val="tx1"/>
                </a:solidFill>
                <a:latin typeface="Times New Roman" panose="02020603050405020304" pitchFamily="18" charset="0"/>
                <a:cs typeface="Times New Roman" panose="02020603050405020304" pitchFamily="18" charset="0"/>
              </a:rPr>
              <a:t>số</a:t>
            </a:r>
            <a:r>
              <a:rPr lang="en-US" sz="2800" b="1" dirty="0">
                <a:solidFill>
                  <a:schemeClr val="tx1"/>
                </a:solidFill>
                <a:latin typeface="Times New Roman" panose="02020603050405020304" pitchFamily="18" charset="0"/>
                <a:cs typeface="Times New Roman" panose="02020603050405020304" pitchFamily="18" charset="0"/>
              </a:rPr>
              <a:t> gam dung </a:t>
            </a:r>
            <a:r>
              <a:rPr lang="en-US" sz="2800" b="1" dirty="0" err="1">
                <a:solidFill>
                  <a:schemeClr val="tx1"/>
                </a:solidFill>
                <a:latin typeface="Times New Roman" panose="02020603050405020304" pitchFamily="18" charset="0"/>
                <a:cs typeface="Times New Roman" panose="02020603050405020304" pitchFamily="18" charset="0"/>
              </a:rPr>
              <a:t>môi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trong</a:t>
            </a:r>
            <a:r>
              <a:rPr lang="en-US" sz="2800" b="1" dirty="0">
                <a:solidFill>
                  <a:schemeClr val="tx1"/>
                </a:solidFill>
                <a:latin typeface="Times New Roman" panose="02020603050405020304" pitchFamily="18" charset="0"/>
                <a:cs typeface="Times New Roman" panose="02020603050405020304" pitchFamily="18" charset="0"/>
              </a:rPr>
              <a:t> 100 gam dung </a:t>
            </a:r>
            <a:r>
              <a:rPr lang="en-US" sz="2800" b="1" dirty="0" err="1">
                <a:solidFill>
                  <a:schemeClr val="tx1"/>
                </a:solidFill>
                <a:latin typeface="Times New Roman" panose="02020603050405020304" pitchFamily="18" charset="0"/>
                <a:cs typeface="Times New Roman" panose="02020603050405020304" pitchFamily="18" charset="0"/>
              </a:rPr>
              <a:t>dịch</a:t>
            </a:r>
            <a:endParaRPr lang="vi-VN" sz="5400" b="1" dirty="0">
              <a:solidFill>
                <a:prstClr val="black"/>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4667670" y="1424709"/>
            <a:ext cx="4193831" cy="117510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endParaRPr lang="en-US" sz="2000" b="1" dirty="0">
              <a:solidFill>
                <a:prstClr val="black"/>
              </a:solidFill>
              <a:latin typeface="Times New Roman" panose="02020603050405020304" pitchFamily="18" charset="0"/>
              <a:cs typeface="Times New Roman" panose="02020603050405020304" pitchFamily="18" charset="0"/>
            </a:endParaRPr>
          </a:p>
          <a:p>
            <a:pPr defTabSz="685800">
              <a:defRPr/>
            </a:pPr>
            <a:r>
              <a:rPr lang="vi-VN" sz="2800" b="1" dirty="0">
                <a:solidFill>
                  <a:prstClr val="black"/>
                </a:solidFill>
                <a:latin typeface="+mj-lt"/>
                <a:cs typeface="Times New Roman" panose="02020603050405020304" pitchFamily="18" charset="0"/>
              </a:rPr>
              <a:t>B.</a:t>
            </a:r>
            <a:r>
              <a:rPr lang="en-US" sz="2800" b="1" dirty="0">
                <a:solidFill>
                  <a:prstClr val="black"/>
                </a:solidFill>
                <a:latin typeface="+mj-lt"/>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số</a:t>
            </a:r>
            <a:r>
              <a:rPr lang="en-US" sz="2800" b="1" dirty="0">
                <a:solidFill>
                  <a:schemeClr val="tx1"/>
                </a:solidFill>
                <a:latin typeface="Times New Roman" panose="02020603050405020304" pitchFamily="18" charset="0"/>
                <a:cs typeface="Times New Roman" panose="02020603050405020304" pitchFamily="18" charset="0"/>
              </a:rPr>
              <a:t> gam </a:t>
            </a:r>
            <a:r>
              <a:rPr lang="en-US" sz="2800" b="1" dirty="0" err="1">
                <a:solidFill>
                  <a:schemeClr val="tx1"/>
                </a:solidFill>
                <a:latin typeface="Times New Roman" panose="02020603050405020304" pitchFamily="18" charset="0"/>
                <a:cs typeface="Times New Roman" panose="02020603050405020304" pitchFamily="18" charset="0"/>
              </a:rPr>
              <a:t>chất</a:t>
            </a:r>
            <a:r>
              <a:rPr lang="en-US" sz="2800" b="1" dirty="0">
                <a:solidFill>
                  <a:schemeClr val="tx1"/>
                </a:solidFill>
                <a:latin typeface="Times New Roman" panose="02020603050405020304" pitchFamily="18" charset="0"/>
                <a:cs typeface="Times New Roman" panose="02020603050405020304" pitchFamily="18" charset="0"/>
              </a:rPr>
              <a:t> tan </a:t>
            </a:r>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trong</a:t>
            </a:r>
            <a:r>
              <a:rPr lang="en-US" sz="2800" b="1" dirty="0">
                <a:solidFill>
                  <a:schemeClr val="tx1"/>
                </a:solidFill>
                <a:latin typeface="Times New Roman" panose="02020603050405020304" pitchFamily="18" charset="0"/>
                <a:cs typeface="Times New Roman" panose="02020603050405020304" pitchFamily="18" charset="0"/>
              </a:rPr>
              <a:t> 100 gam dung </a:t>
            </a:r>
            <a:r>
              <a:rPr lang="en-US" sz="2800" b="1" dirty="0" err="1">
                <a:solidFill>
                  <a:schemeClr val="tx1"/>
                </a:solidFill>
                <a:latin typeface="Times New Roman" panose="02020603050405020304" pitchFamily="18" charset="0"/>
                <a:cs typeface="Times New Roman" panose="02020603050405020304" pitchFamily="18" charset="0"/>
              </a:rPr>
              <a:t>dịch</a:t>
            </a:r>
            <a:endParaRPr lang="vi-VN" sz="4000" b="1" dirty="0">
              <a:solidFill>
                <a:prstClr val="black"/>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137505" y="2917659"/>
            <a:ext cx="4305487" cy="102089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endParaRPr lang="en-US" b="1" dirty="0">
              <a:solidFill>
                <a:prstClr val="black"/>
              </a:solidFill>
              <a:latin typeface="Times New Roman" panose="02020603050405020304" pitchFamily="18" charset="0"/>
              <a:cs typeface="Times New Roman" panose="02020603050405020304" pitchFamily="18" charset="0"/>
            </a:endParaRPr>
          </a:p>
          <a:p>
            <a:pPr defTabSz="685800">
              <a:defRPr/>
            </a:pPr>
            <a:endParaRPr lang="en-US" b="1" dirty="0">
              <a:solidFill>
                <a:prstClr val="black"/>
              </a:solidFill>
              <a:latin typeface="Times New Roman" panose="02020603050405020304" pitchFamily="18" charset="0"/>
              <a:cs typeface="Times New Roman" panose="02020603050405020304" pitchFamily="18" charset="0"/>
            </a:endParaRPr>
          </a:p>
          <a:p>
            <a:pPr defTabSz="685800">
              <a:defRPr/>
            </a:pPr>
            <a:r>
              <a:rPr lang="vi-VN" b="1" dirty="0">
                <a:solidFill>
                  <a:prstClr val="black"/>
                </a:solidFill>
                <a:latin typeface="Times New Roman" panose="02020603050405020304" pitchFamily="18" charset="0"/>
                <a:cs typeface="Times New Roman" panose="02020603050405020304" pitchFamily="18" charset="0"/>
              </a:rPr>
              <a:t>C.</a:t>
            </a:r>
            <a:r>
              <a:rPr lang="en-US" b="1" dirty="0">
                <a:solidFill>
                  <a:prstClr val="black"/>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số</a:t>
            </a:r>
            <a:r>
              <a:rPr lang="en-US" sz="2800" b="1" dirty="0">
                <a:solidFill>
                  <a:schemeClr val="tx1"/>
                </a:solidFill>
                <a:latin typeface="Times New Roman" panose="02020603050405020304" pitchFamily="18" charset="0"/>
                <a:cs typeface="Times New Roman" panose="02020603050405020304" pitchFamily="18" charset="0"/>
              </a:rPr>
              <a:t> mol </a:t>
            </a:r>
            <a:r>
              <a:rPr lang="en-US" sz="2800" b="1" dirty="0" err="1">
                <a:solidFill>
                  <a:schemeClr val="tx1"/>
                </a:solidFill>
                <a:latin typeface="Times New Roman" panose="02020603050405020304" pitchFamily="18" charset="0"/>
                <a:cs typeface="Times New Roman" panose="02020603050405020304" pitchFamily="18" charset="0"/>
              </a:rPr>
              <a:t>chất</a:t>
            </a:r>
            <a:r>
              <a:rPr lang="en-US" sz="2800" b="1" dirty="0">
                <a:solidFill>
                  <a:schemeClr val="tx1"/>
                </a:solidFill>
                <a:latin typeface="Times New Roman" panose="02020603050405020304" pitchFamily="18" charset="0"/>
                <a:cs typeface="Times New Roman" panose="02020603050405020304" pitchFamily="18" charset="0"/>
              </a:rPr>
              <a:t> tan </a:t>
            </a:r>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trong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một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lít</a:t>
            </a:r>
            <a:r>
              <a:rPr lang="en-US" sz="2800" b="1" dirty="0">
                <a:solidFill>
                  <a:schemeClr val="tx1"/>
                </a:solidFill>
                <a:latin typeface="Times New Roman" panose="02020603050405020304" pitchFamily="18" charset="0"/>
                <a:cs typeface="Times New Roman" panose="02020603050405020304" pitchFamily="18" charset="0"/>
              </a:rPr>
              <a:t> dung </a:t>
            </a:r>
            <a:r>
              <a:rPr lang="en-US" sz="2800" b="1" dirty="0" err="1">
                <a:solidFill>
                  <a:schemeClr val="tx1"/>
                </a:solidFill>
                <a:latin typeface="Times New Roman" panose="02020603050405020304" pitchFamily="18" charset="0"/>
                <a:cs typeface="Times New Roman" panose="02020603050405020304" pitchFamily="18" charset="0"/>
              </a:rPr>
              <a:t>dịch</a:t>
            </a:r>
            <a:r>
              <a:rPr lang="en-US" sz="2800" b="1" dirty="0">
                <a:solidFill>
                  <a:schemeClr val="tx1"/>
                </a:solidFill>
                <a:latin typeface="Times New Roman" panose="02020603050405020304" pitchFamily="18" charset="0"/>
                <a:cs typeface="Times New Roman" panose="02020603050405020304" pitchFamily="18" charset="0"/>
              </a:rPr>
              <a:t>.</a:t>
            </a:r>
            <a:endParaRPr lang="en-US" b="1" dirty="0">
              <a:solidFill>
                <a:schemeClr val="tx1"/>
              </a:solidFill>
              <a:latin typeface="Times New Roman" panose="02020603050405020304" pitchFamily="18" charset="0"/>
              <a:cs typeface="Times New Roman" panose="02020603050405020304" pitchFamily="18" charset="0"/>
            </a:endParaRPr>
          </a:p>
          <a:p>
            <a:pPr defTabSz="685800">
              <a:defRPr/>
            </a:pPr>
            <a:endParaRPr lang="vi-VN" sz="4000" b="1" dirty="0">
              <a:solidFill>
                <a:prstClr val="black"/>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701009" y="2796451"/>
            <a:ext cx="4160492" cy="10541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endParaRPr lang="en-US" sz="2000" dirty="0">
              <a:solidFill>
                <a:schemeClr val="tx1"/>
              </a:solidFill>
            </a:endParaRPr>
          </a:p>
          <a:p>
            <a:pPr defTabSz="685800">
              <a:defRPr/>
            </a:pPr>
            <a:endParaRPr lang="en-US" sz="2000" dirty="0">
              <a:solidFill>
                <a:schemeClr val="tx1"/>
              </a:solidFill>
            </a:endParaRPr>
          </a:p>
          <a:p>
            <a:pPr defTabSz="685800">
              <a:defRPr/>
            </a:pPr>
            <a:r>
              <a:rPr lang="en-US" sz="2800" b="1" dirty="0">
                <a:solidFill>
                  <a:schemeClr val="tx1"/>
                </a:solidFill>
                <a:latin typeface="Times New Roman" panose="02020603050405020304" pitchFamily="18" charset="0"/>
                <a:cs typeface="Times New Roman" panose="02020603050405020304" pitchFamily="18" charset="0"/>
              </a:rPr>
              <a:t>D. </a:t>
            </a:r>
            <a:r>
              <a:rPr lang="en-US" sz="2800" b="1" dirty="0" err="1">
                <a:solidFill>
                  <a:schemeClr val="tx1"/>
                </a:solidFill>
                <a:latin typeface="Times New Roman" panose="02020603050405020304" pitchFamily="18" charset="0"/>
                <a:cs typeface="Times New Roman" panose="02020603050405020304" pitchFamily="18" charset="0"/>
              </a:rPr>
              <a:t>số</a:t>
            </a:r>
            <a:r>
              <a:rPr lang="en-US" sz="2800" b="1" dirty="0">
                <a:solidFill>
                  <a:schemeClr val="tx1"/>
                </a:solidFill>
                <a:latin typeface="Times New Roman" panose="02020603050405020304" pitchFamily="18" charset="0"/>
                <a:cs typeface="Times New Roman" panose="02020603050405020304" pitchFamily="18" charset="0"/>
              </a:rPr>
              <a:t> mol </a:t>
            </a:r>
            <a:r>
              <a:rPr lang="en-US" sz="2800" b="1" dirty="0" err="1">
                <a:solidFill>
                  <a:schemeClr val="tx1"/>
                </a:solidFill>
                <a:latin typeface="Times New Roman" panose="02020603050405020304" pitchFamily="18" charset="0"/>
                <a:cs typeface="Times New Roman" panose="02020603050405020304" pitchFamily="18" charset="0"/>
              </a:rPr>
              <a:t>chất</a:t>
            </a:r>
            <a:r>
              <a:rPr lang="en-US" sz="2800" b="1" dirty="0">
                <a:solidFill>
                  <a:schemeClr val="tx1"/>
                </a:solidFill>
                <a:latin typeface="Times New Roman" panose="02020603050405020304" pitchFamily="18" charset="0"/>
                <a:cs typeface="Times New Roman" panose="02020603050405020304" pitchFamily="18" charset="0"/>
              </a:rPr>
              <a:t> tan </a:t>
            </a:r>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trong</a:t>
            </a:r>
            <a:r>
              <a:rPr lang="en-US" sz="2800" b="1" dirty="0">
                <a:solidFill>
                  <a:schemeClr val="tx1"/>
                </a:solidFill>
                <a:latin typeface="Times New Roman" panose="02020603050405020304" pitchFamily="18" charset="0"/>
                <a:cs typeface="Times New Roman" panose="02020603050405020304" pitchFamily="18" charset="0"/>
              </a:rPr>
              <a:t> 100 gam </a:t>
            </a:r>
            <a:r>
              <a:rPr lang="en-US" sz="2800" b="1" dirty="0" err="1">
                <a:solidFill>
                  <a:schemeClr val="tx1"/>
                </a:solidFill>
                <a:latin typeface="Times New Roman" panose="02020603050405020304" pitchFamily="18" charset="0"/>
                <a:cs typeface="Times New Roman" panose="02020603050405020304" pitchFamily="18" charset="0"/>
              </a:rPr>
              <a:t>nước</a:t>
            </a:r>
            <a:r>
              <a:rPr lang="en-US" sz="2000" dirty="0">
                <a:solidFill>
                  <a:schemeClr val="tx1"/>
                </a:solidFill>
              </a:rPr>
              <a:t>.</a:t>
            </a:r>
          </a:p>
          <a:p>
            <a:pPr defTabSz="685800">
              <a:defRPr/>
            </a:pPr>
            <a:endParaRPr lang="vi-VN" sz="4000" b="1" dirty="0">
              <a:solidFill>
                <a:prstClr val="black"/>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700" y="1573144"/>
            <a:ext cx="604292" cy="531044"/>
          </a:xfrm>
          <a:prstGeom prst="rect">
            <a:avLst/>
          </a:prstGeom>
        </p:spPr>
      </p:pic>
      <p:pic>
        <p:nvPicPr>
          <p:cNvPr id="51" name="Picture 5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4992" y="3392652"/>
            <a:ext cx="603402" cy="482721"/>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35250" y="3221273"/>
            <a:ext cx="603557" cy="530398"/>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226354" y="1621343"/>
            <a:ext cx="549444" cy="482845"/>
          </a:xfrm>
          <a:prstGeom prst="rect">
            <a:avLst/>
          </a:prstGeom>
        </p:spPr>
      </p:pic>
      <p:sp>
        <p:nvSpPr>
          <p:cNvPr id="18" name="Cloud 17">
            <a:hlinkClick r:id="rId13" action="ppaction://hlinksldjump"/>
          </p:cNvPr>
          <p:cNvSpPr/>
          <p:nvPr/>
        </p:nvSpPr>
        <p:spPr>
          <a:xfrm>
            <a:off x="137505" y="4186989"/>
            <a:ext cx="2028180" cy="75295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dirty="0">
                <a:solidFill>
                  <a:srgbClr val="FF0000"/>
                </a:solidFill>
                <a:latin typeface="Times New Roman" panose="02020603050405020304" pitchFamily="18" charset="0"/>
                <a:cs typeface="Times New Roman" panose="02020603050405020304" pitchFamily="18" charset="0"/>
              </a:rPr>
              <a:t>QUAY VỀ</a:t>
            </a:r>
            <a:endParaRPr lang="vi-VN" sz="2400" b="1"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32268A1-6E98-D455-37A2-21893828B6A4}"/>
              </a:ext>
            </a:extLst>
          </p:cNvPr>
          <p:cNvSpPr txBox="1"/>
          <p:nvPr/>
        </p:nvSpPr>
        <p:spPr>
          <a:xfrm>
            <a:off x="2255061" y="4004021"/>
            <a:ext cx="439875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dirty="0" err="1">
                <a:solidFill>
                  <a:srgbClr val="0070C0"/>
                </a:solidFill>
                <a:latin typeface="Times New Roman" panose="02020603050405020304" pitchFamily="18" charset="0"/>
                <a:cs typeface="Times New Roman" panose="02020603050405020304" pitchFamily="18" charset="0"/>
              </a:rPr>
              <a:t>Chúc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mừng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bạn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nhận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được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phần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quà</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113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Wrong Buzzer.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FFFF0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3" name="Wrong Buzzer.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FFFF0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4" name="Check mark.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00B05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3" name="Wrong Buzzer.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FFFF0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882280" y="3891357"/>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261761" y="4284153"/>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871428" y="4675621"/>
            <a:ext cx="390293" cy="424931"/>
          </a:xfrm>
          <a:prstGeom prst="rect">
            <a:avLst/>
          </a:prstGeom>
        </p:spPr>
      </p:pic>
      <p:sp>
        <p:nvSpPr>
          <p:cNvPr id="4" name="Snip Diagonal Corner Rectangle 3"/>
          <p:cNvSpPr/>
          <p:nvPr/>
        </p:nvSpPr>
        <p:spPr>
          <a:xfrm>
            <a:off x="624476" y="143370"/>
            <a:ext cx="8058886" cy="1930082"/>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4400" b="1" dirty="0" err="1">
                <a:solidFill>
                  <a:srgbClr val="FF0000"/>
                </a:solidFill>
                <a:latin typeface="Times New Roman" panose="02020603050405020304" pitchFamily="18" charset="0"/>
                <a:cs typeface="Times New Roman" panose="02020603050405020304" pitchFamily="18" charset="0"/>
              </a:rPr>
              <a:t>Chúc</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mừng</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bạn</a:t>
            </a:r>
            <a:r>
              <a:rPr lang="en-US" sz="4400" b="1" dirty="0">
                <a:solidFill>
                  <a:srgbClr val="FF0000"/>
                </a:solidFill>
                <a:latin typeface="Times New Roman" panose="02020603050405020304" pitchFamily="18" charset="0"/>
                <a:cs typeface="Times New Roman" panose="02020603050405020304" pitchFamily="18" charset="0"/>
              </a:rPr>
              <a:t> </a:t>
            </a:r>
          </a:p>
          <a:p>
            <a:pPr algn="ctr" defTabSz="685800">
              <a:defRPr/>
            </a:pPr>
            <a:r>
              <a:rPr lang="en-US" sz="4400" b="1" dirty="0" err="1">
                <a:solidFill>
                  <a:srgbClr val="FF0000"/>
                </a:solidFill>
                <a:latin typeface="Times New Roman" panose="02020603050405020304" pitchFamily="18" charset="0"/>
                <a:cs typeface="Times New Roman" panose="02020603050405020304" pitchFamily="18" charset="0"/>
              </a:rPr>
              <a:t>đã</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nhận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được</a:t>
            </a:r>
            <a:r>
              <a:rPr lang="en-US" sz="4400" b="1" dirty="0">
                <a:solidFill>
                  <a:srgbClr val="FF0000"/>
                </a:solidFill>
                <a:latin typeface="Times New Roman" panose="02020603050405020304" pitchFamily="18" charset="0"/>
                <a:cs typeface="Times New Roman" panose="02020603050405020304" pitchFamily="18" charset="0"/>
              </a:rPr>
              <a:t> 1 </a:t>
            </a:r>
            <a:r>
              <a:rPr lang="en-US" sz="4400" b="1" dirty="0" err="1">
                <a:solidFill>
                  <a:srgbClr val="FF0000"/>
                </a:solidFill>
                <a:latin typeface="Times New Roman" panose="02020603050405020304" pitchFamily="18" charset="0"/>
                <a:cs typeface="Times New Roman" panose="02020603050405020304" pitchFamily="18" charset="0"/>
              </a:rPr>
              <a:t>tràng</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pháo</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tay</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và</a:t>
            </a:r>
            <a:r>
              <a:rPr lang="en-US" sz="4400" b="1" dirty="0">
                <a:solidFill>
                  <a:srgbClr val="FF0000"/>
                </a:solidFill>
                <a:latin typeface="Times New Roman" panose="02020603050405020304" pitchFamily="18" charset="0"/>
                <a:cs typeface="Times New Roman" panose="02020603050405020304" pitchFamily="18" charset="0"/>
              </a:rPr>
              <a:t> 1 </a:t>
            </a:r>
            <a:r>
              <a:rPr lang="en-US" sz="4400" b="1" dirty="0" err="1">
                <a:solidFill>
                  <a:srgbClr val="FF0000"/>
                </a:solidFill>
                <a:latin typeface="Times New Roman" panose="02020603050405020304" pitchFamily="18" charset="0"/>
                <a:cs typeface="Times New Roman" panose="02020603050405020304" pitchFamily="18" charset="0"/>
              </a:rPr>
              <a:t>phần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quà</a:t>
            </a:r>
            <a:r>
              <a:rPr lang="en-US" sz="4400" b="1" dirty="0">
                <a:solidFill>
                  <a:srgbClr val="FF0000"/>
                </a:solidFill>
                <a:latin typeface="Times New Roman" panose="02020603050405020304" pitchFamily="18" charset="0"/>
                <a:cs typeface="Times New Roman" panose="02020603050405020304" pitchFamily="18" charset="0"/>
              </a:rPr>
              <a:t>!</a:t>
            </a:r>
            <a:endParaRPr lang="vi-VN" sz="4400" b="1" dirty="0">
              <a:solidFill>
                <a:srgbClr val="FF000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18" name="Cloud 17">
            <a:hlinkClick r:id="rId8" action="ppaction://hlinksldjump"/>
          </p:cNvPr>
          <p:cNvSpPr/>
          <p:nvPr/>
        </p:nvSpPr>
        <p:spPr>
          <a:xfrm>
            <a:off x="4042611" y="4014180"/>
            <a:ext cx="2145059" cy="108022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800" b="1" dirty="0">
                <a:solidFill>
                  <a:srgbClr val="FF0000"/>
                </a:solidFill>
                <a:latin typeface="Times New Roman" panose="02020603050405020304" pitchFamily="18" charset="0"/>
                <a:cs typeface="Times New Roman" panose="02020603050405020304" pitchFamily="18" charset="0"/>
              </a:rPr>
              <a:t>QUAY VỀ</a:t>
            </a:r>
            <a:endParaRPr lang="vi-VN"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754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8" presetClass="emph" presetSubtype="0" repeatCount="indefinite" fill="hold" nodeType="withEffect">
                                  <p:stCondLst>
                                    <p:cond delay="0"/>
                                  </p:stCondLst>
                                  <p:childTnLst>
                                    <p:animRot by="21600000">
                                      <p:cBhvr>
                                        <p:cTn id="11" dur="2250" fill="hold"/>
                                        <p:tgtEl>
                                          <p:spTgt spid="7"/>
                                        </p:tgtEl>
                                        <p:attrNameLst>
                                          <p:attrName>r</p:attrName>
                                        </p:attrNameLst>
                                      </p:cBhvr>
                                    </p:animRot>
                                  </p:childTnLst>
                                </p:cTn>
                              </p:par>
                              <p:par>
                                <p:cTn id="12" presetID="8" presetClass="emph" presetSubtype="0" repeatCount="indefinite" fill="hold" nodeType="withEffect">
                                  <p:stCondLst>
                                    <p:cond delay="0"/>
                                  </p:stCondLst>
                                  <p:childTnLst>
                                    <p:animRot by="21600000">
                                      <p:cBhvr>
                                        <p:cTn id="13" dur="2500" fill="hold"/>
                                        <p:tgtEl>
                                          <p:spTgt spid="9"/>
                                        </p:tgtEl>
                                        <p:attrNameLst>
                                          <p:attrName>r</p:attrName>
                                        </p:attrNameLst>
                                      </p:cBhvr>
                                    </p:animRot>
                                  </p:childTnLst>
                                </p:cTn>
                              </p:par>
                              <p:par>
                                <p:cTn id="14" presetID="8" presetClass="emph" presetSubtype="0" repeatCount="indefinite" fill="hold" nodeType="withEffect">
                                  <p:stCondLst>
                                    <p:cond delay="0"/>
                                  </p:stCondLst>
                                  <p:childTnLst>
                                    <p:animRot by="21600000">
                                      <p:cBhvr>
                                        <p:cTn id="15" dur="2000" fill="hold"/>
                                        <p:tgtEl>
                                          <p:spTgt spid="11"/>
                                        </p:tgtEl>
                                        <p:attrNameLst>
                                          <p:attrName>r</p:attrName>
                                        </p:attrNameLst>
                                      </p:cBhvr>
                                    </p:animRot>
                                  </p:childTnLst>
                                </p:cTn>
                              </p:par>
                              <p:par>
                                <p:cTn id="16" presetID="2" presetClass="entr" presetSubtype="2" repeatCount="indefinite"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20000" fill="hold"/>
                                        <p:tgtEl>
                                          <p:spTgt spid="40"/>
                                        </p:tgtEl>
                                        <p:attrNameLst>
                                          <p:attrName>ppt_x</p:attrName>
                                        </p:attrNameLst>
                                      </p:cBhvr>
                                      <p:tavLst>
                                        <p:tav tm="0">
                                          <p:val>
                                            <p:strVal val="1+#ppt_w/2"/>
                                          </p:val>
                                        </p:tav>
                                        <p:tav tm="100000">
                                          <p:val>
                                            <p:strVal val="#ppt_x"/>
                                          </p:val>
                                        </p:tav>
                                      </p:tavLst>
                                    </p:anim>
                                    <p:anim calcmode="lin" valueType="num">
                                      <p:cBhvr additive="base">
                                        <p:cTn id="19" dur="200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repeatCount="indefinite" fill="hold" grpId="0"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20000" fill="hold"/>
                                        <p:tgtEl>
                                          <p:spTgt spid="41"/>
                                        </p:tgtEl>
                                        <p:attrNameLst>
                                          <p:attrName>ppt_x</p:attrName>
                                        </p:attrNameLst>
                                      </p:cBhvr>
                                      <p:tavLst>
                                        <p:tav tm="0">
                                          <p:val>
                                            <p:strVal val="0-#ppt_w/2"/>
                                          </p:val>
                                        </p:tav>
                                        <p:tav tm="100000">
                                          <p:val>
                                            <p:strVal val="#ppt_x"/>
                                          </p:val>
                                        </p:tav>
                                      </p:tavLst>
                                    </p:anim>
                                    <p:anim calcmode="lin" valueType="num">
                                      <p:cBhvr additive="base">
                                        <p:cTn id="2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P spid="4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019453" y="4050266"/>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527078" y="4214456"/>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26455" y="4681218"/>
            <a:ext cx="390293" cy="424931"/>
          </a:xfrm>
          <a:prstGeom prst="rect">
            <a:avLst/>
          </a:prstGeom>
        </p:spPr>
      </p:pic>
      <p:sp>
        <p:nvSpPr>
          <p:cNvPr id="4" name="Snip Diagonal Corner Rectangle 3"/>
          <p:cNvSpPr/>
          <p:nvPr/>
        </p:nvSpPr>
        <p:spPr>
          <a:xfrm>
            <a:off x="163552" y="416312"/>
            <a:ext cx="8355972" cy="1709853"/>
          </a:xfrm>
          <a:prstGeom prst="snip2DiagRect">
            <a:avLst>
              <a:gd name="adj1" fmla="val 0"/>
              <a:gd name="adj2" fmla="val 16667"/>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081" eaLnBrk="0" fontAlgn="base" hangingPunct="0">
              <a:spcBef>
                <a:spcPct val="0"/>
              </a:spcBef>
              <a:spcAft>
                <a:spcPct val="0"/>
              </a:spcAft>
            </a:pPr>
            <a:endParaRPr lang="en-US" altLang="en-US" sz="3600" b="1" dirty="0">
              <a:solidFill>
                <a:schemeClr val="tx1"/>
              </a:solidFill>
              <a:latin typeface="Times New Roman" panose="02020603050405020304" pitchFamily="18" charset="0"/>
              <a:cs typeface="Times New Roman" panose="02020603050405020304" pitchFamily="18" charset="0"/>
            </a:endParaRPr>
          </a:p>
          <a:p>
            <a:pPr indent="269081" eaLnBrk="0" fontAlgn="base" hangingPunct="0">
              <a:spcBef>
                <a:spcPct val="0"/>
              </a:spcBef>
              <a:spcAft>
                <a:spcPct val="0"/>
              </a:spcAft>
            </a:pPr>
            <a:r>
              <a:rPr lang="en-US" altLang="en-US" sz="4400" b="1" dirty="0">
                <a:solidFill>
                  <a:schemeClr val="tx1"/>
                </a:solidFill>
                <a:latin typeface="Times New Roman" panose="02020603050405020304" pitchFamily="18" charset="0"/>
                <a:cs typeface="Times New Roman" panose="02020603050405020304" pitchFamily="18" charset="0"/>
              </a:rPr>
              <a:t>6. </a:t>
            </a:r>
            <a:r>
              <a:rPr lang="en-US" altLang="en-US" sz="4400" b="1" dirty="0" err="1">
                <a:solidFill>
                  <a:schemeClr val="tx1"/>
                </a:solidFill>
                <a:latin typeface="Times New Roman" panose="02020603050405020304" pitchFamily="18" charset="0"/>
                <a:cs typeface="Times New Roman" panose="02020603050405020304" pitchFamily="18" charset="0"/>
              </a:rPr>
              <a:t>Nước</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không</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thể</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hòa</a:t>
            </a:r>
            <a:r>
              <a:rPr lang="en-US" altLang="en-US" sz="4400" b="1" dirty="0">
                <a:solidFill>
                  <a:schemeClr val="tx1"/>
                </a:solidFill>
                <a:latin typeface="Times New Roman" panose="02020603050405020304" pitchFamily="18" charset="0"/>
                <a:cs typeface="Times New Roman" panose="02020603050405020304" pitchFamily="18" charset="0"/>
              </a:rPr>
              <a:t> tan </a:t>
            </a:r>
            <a:r>
              <a:rPr lang="en-US" altLang="en-US" sz="4400" b="1" dirty="0" err="1">
                <a:solidFill>
                  <a:schemeClr val="tx1"/>
                </a:solidFill>
                <a:latin typeface="Times New Roman" panose="02020603050405020304" pitchFamily="18" charset="0"/>
                <a:cs typeface="Times New Roman" panose="02020603050405020304" pitchFamily="18" charset="0"/>
              </a:rPr>
              <a:t>chất</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nào</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sau</a:t>
            </a:r>
            <a:r>
              <a:rPr lang="en-US" altLang="en-US" sz="4400" b="1" dirty="0">
                <a:solidFill>
                  <a:schemeClr val="tx1"/>
                </a:solidFill>
                <a:latin typeface="Times New Roman" panose="02020603050405020304" pitchFamily="18" charset="0"/>
                <a:cs typeface="Times New Roman" panose="02020603050405020304" pitchFamily="18" charset="0"/>
              </a:rPr>
              <a:t> </a:t>
            </a:r>
            <a:r>
              <a:rPr lang="en-US" altLang="en-US" sz="4400" b="1" dirty="0" err="1">
                <a:solidFill>
                  <a:schemeClr val="tx1"/>
                </a:solidFill>
                <a:latin typeface="Times New Roman" panose="02020603050405020304" pitchFamily="18" charset="0"/>
                <a:cs typeface="Times New Roman" panose="02020603050405020304" pitchFamily="18" charset="0"/>
              </a:rPr>
              <a:t>đây</a:t>
            </a:r>
            <a:r>
              <a:rPr lang="en-US" altLang="en-US" sz="4400" b="1" dirty="0">
                <a:solidFill>
                  <a:schemeClr val="tx1"/>
                </a:solidFill>
                <a:latin typeface="Times New Roman" panose="02020603050405020304" pitchFamily="18" charset="0"/>
                <a:cs typeface="Times New Roman" panose="02020603050405020304" pitchFamily="18" charset="0"/>
              </a:rPr>
              <a:t>?</a:t>
            </a:r>
            <a:endParaRPr lang="en-US" altLang="en-US" sz="3200" b="1" dirty="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63551" y="2336074"/>
            <a:ext cx="3323063" cy="68126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4000" b="1" dirty="0">
                <a:solidFill>
                  <a:prstClr val="black"/>
                </a:solidFill>
                <a:latin typeface="Times New Roman" panose="02020603050405020304" pitchFamily="18" charset="0"/>
                <a:cs typeface="Times New Roman" panose="02020603050405020304" pitchFamily="18" charset="0"/>
              </a:rPr>
              <a:t>A. </a:t>
            </a:r>
            <a:r>
              <a:rPr lang="en-US" sz="4000" b="1" dirty="0" err="1">
                <a:solidFill>
                  <a:prstClr val="black"/>
                </a:solidFill>
                <a:latin typeface="Times New Roman" panose="02020603050405020304" pitchFamily="18" charset="0"/>
                <a:cs typeface="Times New Roman" panose="02020603050405020304" pitchFamily="18" charset="0"/>
              </a:rPr>
              <a:t>Đường</a:t>
            </a:r>
            <a:r>
              <a:rPr lang="en-US" sz="4000" b="1" dirty="0">
                <a:solidFill>
                  <a:prstClr val="black"/>
                </a:solidFill>
                <a:latin typeface="Times New Roman" panose="02020603050405020304" pitchFamily="18" charset="0"/>
                <a:cs typeface="Times New Roman" panose="02020603050405020304" pitchFamily="18" charset="0"/>
              </a:rPr>
              <a:t> </a:t>
            </a:r>
            <a:endParaRPr lang="vi-VN" sz="4000" b="1" dirty="0">
              <a:solidFill>
                <a:prstClr val="black"/>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3946622" y="2337878"/>
            <a:ext cx="3969344" cy="68126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4000" b="1" dirty="0">
                <a:solidFill>
                  <a:prstClr val="black"/>
                </a:solidFill>
                <a:latin typeface="Times New Roman" panose="02020603050405020304" pitchFamily="18" charset="0"/>
                <a:cs typeface="Times New Roman" panose="02020603050405020304" pitchFamily="18" charset="0"/>
              </a:rPr>
              <a:t>B. </a:t>
            </a:r>
            <a:r>
              <a:rPr lang="en-US" sz="4000" b="1" dirty="0" err="1">
                <a:solidFill>
                  <a:prstClr val="black"/>
                </a:solidFill>
                <a:latin typeface="Times New Roman" panose="02020603050405020304" pitchFamily="18" charset="0"/>
                <a:cs typeface="Times New Roman" panose="02020603050405020304" pitchFamily="18" charset="0"/>
              </a:rPr>
              <a:t>Mì</a:t>
            </a:r>
            <a:r>
              <a:rPr lang="en-US" sz="4000" b="1" dirty="0">
                <a:solidFill>
                  <a:prstClr val="black"/>
                </a:solidFill>
                <a:latin typeface="Times New Roman" panose="02020603050405020304" pitchFamily="18" charset="0"/>
                <a:cs typeface="Times New Roman" panose="02020603050405020304" pitchFamily="18" charset="0"/>
              </a:rPr>
              <a:t> </a:t>
            </a:r>
            <a:r>
              <a:rPr lang="en-US" sz="4000" b="1" dirty="0" err="1">
                <a:solidFill>
                  <a:prstClr val="black"/>
                </a:solidFill>
                <a:latin typeface="Times New Roman" panose="02020603050405020304" pitchFamily="18" charset="0"/>
                <a:cs typeface="Times New Roman" panose="02020603050405020304" pitchFamily="18" charset="0"/>
              </a:rPr>
              <a:t>chính</a:t>
            </a:r>
            <a:endParaRPr lang="vi-VN" sz="4000" b="1" dirty="0">
              <a:solidFill>
                <a:prstClr val="black"/>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163552" y="3073858"/>
            <a:ext cx="3375102" cy="68126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4000" b="1" dirty="0">
                <a:solidFill>
                  <a:prstClr val="black"/>
                </a:solidFill>
                <a:latin typeface="Times New Roman" panose="02020603050405020304" pitchFamily="18" charset="0"/>
                <a:cs typeface="Times New Roman" panose="02020603050405020304" pitchFamily="18" charset="0"/>
              </a:rPr>
              <a:t>C. </a:t>
            </a:r>
            <a:r>
              <a:rPr lang="en-US" sz="4000" b="1" dirty="0" err="1">
                <a:solidFill>
                  <a:prstClr val="black"/>
                </a:solidFill>
                <a:latin typeface="Times New Roman" panose="02020603050405020304" pitchFamily="18" charset="0"/>
                <a:cs typeface="Times New Roman" panose="02020603050405020304" pitchFamily="18" charset="0"/>
              </a:rPr>
              <a:t>Muối</a:t>
            </a:r>
            <a:r>
              <a:rPr lang="vi-VN" sz="4000" b="1" dirty="0">
                <a:solidFill>
                  <a:prstClr val="black"/>
                </a:solidFill>
                <a:latin typeface="Times New Roman" panose="02020603050405020304" pitchFamily="18" charset="0"/>
                <a:cs typeface="Times New Roman" panose="02020603050405020304" pitchFamily="18" charset="0"/>
              </a:rPr>
              <a:t> </a:t>
            </a:r>
          </a:p>
        </p:txBody>
      </p:sp>
      <p:sp>
        <p:nvSpPr>
          <p:cNvPr id="44" name="Rectangle 43"/>
          <p:cNvSpPr/>
          <p:nvPr/>
        </p:nvSpPr>
        <p:spPr>
          <a:xfrm>
            <a:off x="3916185" y="3096626"/>
            <a:ext cx="4030217" cy="6637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vi-VN" sz="4000" b="1" dirty="0">
                <a:solidFill>
                  <a:prstClr val="black"/>
                </a:solidFill>
                <a:latin typeface="Times New Roman" panose="02020603050405020304" pitchFamily="18" charset="0"/>
                <a:cs typeface="Times New Roman" panose="02020603050405020304" pitchFamily="18" charset="0"/>
              </a:rPr>
              <a:t>D. </a:t>
            </a:r>
            <a:r>
              <a:rPr lang="en-US" sz="4000" b="1" dirty="0" err="1">
                <a:solidFill>
                  <a:prstClr val="black"/>
                </a:solidFill>
                <a:latin typeface="Times New Roman" panose="02020603050405020304" pitchFamily="18" charset="0"/>
                <a:cs typeface="Times New Roman" panose="02020603050405020304" pitchFamily="18" charset="0"/>
              </a:rPr>
              <a:t>Cát</a:t>
            </a:r>
            <a:endParaRPr lang="vi-VN" sz="4000" b="1" dirty="0">
              <a:solidFill>
                <a:prstClr val="black"/>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12762" y="2363060"/>
            <a:ext cx="604292" cy="53104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37311" y="3183711"/>
            <a:ext cx="549303" cy="482721"/>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73282" y="3158465"/>
            <a:ext cx="603557" cy="482845"/>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61332" y="2437086"/>
            <a:ext cx="549444" cy="482845"/>
          </a:xfrm>
          <a:prstGeom prst="rect">
            <a:avLst/>
          </a:prstGeom>
        </p:spPr>
      </p:pic>
      <p:sp>
        <p:nvSpPr>
          <p:cNvPr id="18" name="Cloud 17">
            <a:hlinkClick r:id="rId13" action="ppaction://hlinksldjump"/>
          </p:cNvPr>
          <p:cNvSpPr/>
          <p:nvPr/>
        </p:nvSpPr>
        <p:spPr>
          <a:xfrm>
            <a:off x="1" y="4104487"/>
            <a:ext cx="1842550" cy="983016"/>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dirty="0">
                <a:solidFill>
                  <a:srgbClr val="FF0000"/>
                </a:solidFill>
                <a:latin typeface="Times New Roman" panose="02020603050405020304" pitchFamily="18" charset="0"/>
                <a:cs typeface="Times New Roman" panose="02020603050405020304" pitchFamily="18" charset="0"/>
              </a:rPr>
              <a:t>QUAY VỀ</a:t>
            </a:r>
            <a:endParaRPr lang="vi-VN" sz="2400" b="1" dirty="0">
              <a:solidFill>
                <a:srgbClr val="FF0000"/>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7748030" y="4787420"/>
            <a:ext cx="1295196"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en-US" sz="1350" dirty="0"/>
          </a:p>
        </p:txBody>
      </p:sp>
      <p:sp>
        <p:nvSpPr>
          <p:cNvPr id="3" name="TextBox 2">
            <a:extLst>
              <a:ext uri="{FF2B5EF4-FFF2-40B4-BE49-F238E27FC236}">
                <a16:creationId xmlns:a16="http://schemas.microsoft.com/office/drawing/2014/main" id="{FE389525-81A3-BB07-E9B3-D79477B4F3B8}"/>
              </a:ext>
            </a:extLst>
          </p:cNvPr>
          <p:cNvSpPr txBox="1"/>
          <p:nvPr/>
        </p:nvSpPr>
        <p:spPr>
          <a:xfrm>
            <a:off x="2050166" y="4044727"/>
            <a:ext cx="4358002"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i="1" dirty="0" err="1">
                <a:solidFill>
                  <a:srgbClr val="0070C0"/>
                </a:solidFill>
                <a:latin typeface="Times New Roman" panose="02020603050405020304" pitchFamily="18" charset="0"/>
                <a:cs typeface="Times New Roman" panose="02020603050405020304" pitchFamily="18" charset="0"/>
              </a:rPr>
              <a:t>Chúc</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mừng</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bạn</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đã</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nhận</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err="1">
                <a:solidFill>
                  <a:srgbClr val="0070C0"/>
                </a:solidFill>
                <a:latin typeface="Times New Roman" panose="02020603050405020304" pitchFamily="18" charset="0"/>
                <a:cs typeface="Times New Roman" panose="02020603050405020304" pitchFamily="18" charset="0"/>
              </a:rPr>
              <a:t>được</a:t>
            </a:r>
            <a:r>
              <a:rPr lang="en-US" sz="2800" b="1" i="1" dirty="0">
                <a:solidFill>
                  <a:srgbClr val="0070C0"/>
                </a:solidFill>
                <a:latin typeface="Times New Roman" panose="02020603050405020304" pitchFamily="18" charset="0"/>
                <a:cs typeface="Times New Roman" panose="02020603050405020304" pitchFamily="18" charset="0"/>
              </a:rPr>
              <a:t> </a:t>
            </a:r>
            <a:r>
              <a:rPr lang="en-US" sz="2800" b="1" i="1" dirty="0">
                <a:solidFill>
                  <a:srgbClr val="FF0000"/>
                </a:solidFill>
                <a:latin typeface="Times New Roman" panose="02020603050405020304" pitchFamily="18" charset="0"/>
                <a:cs typeface="Times New Roman" panose="02020603050405020304" pitchFamily="18" charset="0"/>
              </a:rPr>
              <a:t>1 </a:t>
            </a:r>
            <a:r>
              <a:rPr lang="en-US" sz="2800" b="1" i="1" dirty="0" err="1">
                <a:solidFill>
                  <a:srgbClr val="FF0000"/>
                </a:solidFill>
                <a:latin typeface="Times New Roman" panose="02020603050405020304" pitchFamily="18" charset="0"/>
                <a:cs typeface="Times New Roman" panose="02020603050405020304" pitchFamily="18" charset="0"/>
              </a:rPr>
              <a:t>phần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quà</a:t>
            </a:r>
            <a:endParaRPr lang="en-US" sz="28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886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inVertical)">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Wrong Buzzer.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FFFF0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3" name="Wrong Buzzer.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FFFF0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3" name="Wrong Buzzer.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FFFF0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4" name="Check mark.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00B05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558412" y="773658"/>
            <a:ext cx="7895046" cy="1680783"/>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4800" b="1" dirty="0">
                <a:solidFill>
                  <a:srgbClr val="FF0000"/>
                </a:solidFill>
                <a:latin typeface="Times New Roman" panose="02020603050405020304" pitchFamily="18" charset="0"/>
                <a:cs typeface="Times New Roman" panose="02020603050405020304" pitchFamily="18" charset="0"/>
              </a:rPr>
              <a:t>Chúc </a:t>
            </a:r>
            <a:r>
              <a:rPr lang="en-US" sz="4800" b="1" dirty="0" err="1">
                <a:solidFill>
                  <a:srgbClr val="FF0000"/>
                </a:solidFill>
                <a:latin typeface="Times New Roman" panose="02020603050405020304" pitchFamily="18" charset="0"/>
                <a:cs typeface="Times New Roman" panose="02020603050405020304" pitchFamily="18" charset="0"/>
              </a:rPr>
              <a:t>mừng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bạn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nhận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được</a:t>
            </a:r>
            <a:r>
              <a:rPr lang="en-US" sz="4800" b="1" dirty="0">
                <a:solidFill>
                  <a:srgbClr val="FF0000"/>
                </a:solidFill>
                <a:latin typeface="Times New Roman" panose="02020603050405020304" pitchFamily="18" charset="0"/>
                <a:cs typeface="Times New Roman" panose="02020603050405020304" pitchFamily="18" charset="0"/>
              </a:rPr>
              <a:t> 1 </a:t>
            </a:r>
            <a:r>
              <a:rPr lang="en-US" sz="4800" b="1" dirty="0" err="1">
                <a:solidFill>
                  <a:srgbClr val="FF0000"/>
                </a:solidFill>
                <a:latin typeface="Times New Roman" panose="02020603050405020304" pitchFamily="18" charset="0"/>
                <a:cs typeface="Times New Roman" panose="02020603050405020304" pitchFamily="18" charset="0"/>
              </a:rPr>
              <a:t>tràng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pháo</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tay</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của</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cả</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lớp</a:t>
            </a:r>
            <a:r>
              <a:rPr lang="en-US" sz="4800" b="1" dirty="0">
                <a:solidFill>
                  <a:srgbClr val="FF0000"/>
                </a:solidFill>
                <a:latin typeface="Times New Roman" panose="02020603050405020304" pitchFamily="18" charset="0"/>
                <a:cs typeface="Times New Roman" panose="02020603050405020304" pitchFamily="18" charset="0"/>
              </a:rPr>
              <a:t>!</a:t>
            </a:r>
            <a:endParaRPr lang="vi-VN" sz="4800" b="1" dirty="0">
              <a:solidFill>
                <a:srgbClr val="FF000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18" name="Cloud 17">
            <a:hlinkClick r:id="rId8" action="ppaction://hlinksldjump"/>
          </p:cNvPr>
          <p:cNvSpPr/>
          <p:nvPr/>
        </p:nvSpPr>
        <p:spPr>
          <a:xfrm>
            <a:off x="3500620" y="3386892"/>
            <a:ext cx="2208189" cy="96865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2800" b="1" dirty="0">
                <a:solidFill>
                  <a:srgbClr val="FF0000"/>
                </a:solidFill>
                <a:latin typeface="Times New Roman" panose="02020603050405020304" pitchFamily="18" charset="0"/>
                <a:cs typeface="Times New Roman" panose="02020603050405020304" pitchFamily="18" charset="0"/>
              </a:rPr>
              <a:t>QUAY VỀ</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7771484" y="4571353"/>
            <a:ext cx="1295196"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en-US" sz="1350" dirty="0"/>
          </a:p>
        </p:txBody>
      </p:sp>
      <p:pic>
        <p:nvPicPr>
          <p:cNvPr id="2" name="Picture 17" descr="ag00373_">
            <a:extLst>
              <a:ext uri="{FF2B5EF4-FFF2-40B4-BE49-F238E27FC236}">
                <a16:creationId xmlns:a16="http://schemas.microsoft.com/office/drawing/2014/main" id="{9C1B0D5F-4B63-7C3C-6C59-AA6E34C25784}"/>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8935610">
            <a:off x="6123087" y="4187471"/>
            <a:ext cx="7953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7" descr="ag00373_">
            <a:extLst>
              <a:ext uri="{FF2B5EF4-FFF2-40B4-BE49-F238E27FC236}">
                <a16:creationId xmlns:a16="http://schemas.microsoft.com/office/drawing/2014/main" id="{82359885-AB22-B284-280D-C6C3F1E48350}"/>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8935610">
            <a:off x="592345" y="4127977"/>
            <a:ext cx="7953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7" descr="ag00373_">
            <a:extLst>
              <a:ext uri="{FF2B5EF4-FFF2-40B4-BE49-F238E27FC236}">
                <a16:creationId xmlns:a16="http://schemas.microsoft.com/office/drawing/2014/main" id="{197D900C-59A9-21CB-9354-502232141CB5}"/>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8935610">
            <a:off x="3477590" y="4199360"/>
            <a:ext cx="7953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941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8" presetClass="emph" presetSubtype="0" repeatCount="indefinite" fill="hold" nodeType="withEffect">
                                  <p:stCondLst>
                                    <p:cond delay="0"/>
                                  </p:stCondLst>
                                  <p:childTnLst>
                                    <p:animRot by="21600000">
                                      <p:cBhvr>
                                        <p:cTn id="11" dur="2250" fill="hold"/>
                                        <p:tgtEl>
                                          <p:spTgt spid="7"/>
                                        </p:tgtEl>
                                        <p:attrNameLst>
                                          <p:attrName>r</p:attrName>
                                        </p:attrNameLst>
                                      </p:cBhvr>
                                    </p:animRot>
                                  </p:childTnLst>
                                </p:cTn>
                              </p:par>
                              <p:par>
                                <p:cTn id="12" presetID="8" presetClass="emph" presetSubtype="0" repeatCount="indefinite" fill="hold" nodeType="withEffect">
                                  <p:stCondLst>
                                    <p:cond delay="0"/>
                                  </p:stCondLst>
                                  <p:childTnLst>
                                    <p:animRot by="21600000">
                                      <p:cBhvr>
                                        <p:cTn id="13" dur="2500" fill="hold"/>
                                        <p:tgtEl>
                                          <p:spTgt spid="9"/>
                                        </p:tgtEl>
                                        <p:attrNameLst>
                                          <p:attrName>r</p:attrName>
                                        </p:attrNameLst>
                                      </p:cBhvr>
                                    </p:animRot>
                                  </p:childTnLst>
                                </p:cTn>
                              </p:par>
                              <p:par>
                                <p:cTn id="14" presetID="8" presetClass="emph" presetSubtype="0" repeatCount="indefinite" fill="hold" nodeType="withEffect">
                                  <p:stCondLst>
                                    <p:cond delay="0"/>
                                  </p:stCondLst>
                                  <p:childTnLst>
                                    <p:animRot by="21600000">
                                      <p:cBhvr>
                                        <p:cTn id="15" dur="2000" fill="hold"/>
                                        <p:tgtEl>
                                          <p:spTgt spid="11"/>
                                        </p:tgtEl>
                                        <p:attrNameLst>
                                          <p:attrName>r</p:attrName>
                                        </p:attrNameLst>
                                      </p:cBhvr>
                                    </p:animRot>
                                  </p:childTnLst>
                                </p:cTn>
                              </p:par>
                              <p:par>
                                <p:cTn id="16" presetID="2" presetClass="entr" presetSubtype="2" repeatCount="indefinite"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20000" fill="hold"/>
                                        <p:tgtEl>
                                          <p:spTgt spid="40"/>
                                        </p:tgtEl>
                                        <p:attrNameLst>
                                          <p:attrName>ppt_x</p:attrName>
                                        </p:attrNameLst>
                                      </p:cBhvr>
                                      <p:tavLst>
                                        <p:tav tm="0">
                                          <p:val>
                                            <p:strVal val="1+#ppt_w/2"/>
                                          </p:val>
                                        </p:tav>
                                        <p:tav tm="100000">
                                          <p:val>
                                            <p:strVal val="#ppt_x"/>
                                          </p:val>
                                        </p:tav>
                                      </p:tavLst>
                                    </p:anim>
                                    <p:anim calcmode="lin" valueType="num">
                                      <p:cBhvr additive="base">
                                        <p:cTn id="19" dur="200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repeatCount="indefinite" fill="hold" grpId="0"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20000" fill="hold"/>
                                        <p:tgtEl>
                                          <p:spTgt spid="41"/>
                                        </p:tgtEl>
                                        <p:attrNameLst>
                                          <p:attrName>ppt_x</p:attrName>
                                        </p:attrNameLst>
                                      </p:cBhvr>
                                      <p:tavLst>
                                        <p:tav tm="0">
                                          <p:val>
                                            <p:strVal val="0-#ppt_w/2"/>
                                          </p:val>
                                        </p:tav>
                                        <p:tav tm="100000">
                                          <p:val>
                                            <p:strVal val="#ppt_x"/>
                                          </p:val>
                                        </p:tav>
                                      </p:tavLst>
                                    </p:anim>
                                    <p:anim calcmode="lin" valueType="num">
                                      <p:cBhvr additive="base">
                                        <p:cTn id="23" dur="20000" fill="hold"/>
                                        <p:tgtEl>
                                          <p:spTgt spid="41"/>
                                        </p:tgtEl>
                                        <p:attrNameLst>
                                          <p:attrName>ppt_y</p:attrName>
                                        </p:attrNameLst>
                                      </p:cBhvr>
                                      <p:tavLst>
                                        <p:tav tm="0">
                                          <p:val>
                                            <p:strVal val="#ppt_y"/>
                                          </p:val>
                                        </p:tav>
                                        <p:tav tm="100000">
                                          <p:val>
                                            <p:strVal val="#ppt_y"/>
                                          </p:val>
                                        </p:tav>
                                      </p:tavLst>
                                    </p:anim>
                                  </p:childTnLst>
                                </p:cTn>
                              </p:par>
                              <p:par>
                                <p:cTn id="24" presetID="8" presetClass="entr" presetSubtype="16"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diamond(in)">
                                      <p:cBhvr>
                                        <p:cTn id="26" dur="500"/>
                                        <p:tgtEl>
                                          <p:spTgt spid="2"/>
                                        </p:tgtEl>
                                      </p:cBhvr>
                                    </p:animEffect>
                                  </p:childTnLst>
                                </p:cTn>
                              </p:par>
                              <p:par>
                                <p:cTn id="27" presetID="8"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amond(in)">
                                      <p:cBhvr>
                                        <p:cTn id="29" dur="500"/>
                                        <p:tgtEl>
                                          <p:spTgt spid="3"/>
                                        </p:tgtEl>
                                      </p:cBhvr>
                                    </p:animEffect>
                                  </p:childTnLst>
                                </p:cTn>
                              </p:par>
                              <p:par>
                                <p:cTn id="30" presetID="8" presetClass="entr" presetSubtype="16"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2" descr="Káº¿t quáº£ hÃ¬nh áº£nh cho HÃ¬nh áº£nh há»p quÃ ">
            <a:extLst>
              <a:ext uri="{FF2B5EF4-FFF2-40B4-BE49-F238E27FC236}">
                <a16:creationId xmlns:a16="http://schemas.microsoft.com/office/drawing/2014/main" id="{0F6A882C-BF39-DDBC-81D3-0D7091C94B41}"/>
              </a:ext>
            </a:extLst>
          </p:cNvPr>
          <p:cNvSpPr>
            <a:spLocks noChangeAspect="1" noChangeArrowheads="1"/>
          </p:cNvSpPr>
          <p:nvPr/>
        </p:nvSpPr>
        <p:spPr bwMode="auto">
          <a:xfrm>
            <a:off x="1269206" y="-136922"/>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a:solidFill>
                <a:srgbClr val="000000"/>
              </a:solidFill>
              <a:latin typeface="Times New Roman" panose="02020603050405020304" pitchFamily="18" charset="0"/>
            </a:endParaRPr>
          </a:p>
        </p:txBody>
      </p:sp>
      <p:sp>
        <p:nvSpPr>
          <p:cNvPr id="5123" name="AutoShape 24" descr="Káº¿t quáº£ hÃ¬nh áº£nh cho HÃ¬nh áº£nh há»p quÃ ">
            <a:extLst>
              <a:ext uri="{FF2B5EF4-FFF2-40B4-BE49-F238E27FC236}">
                <a16:creationId xmlns:a16="http://schemas.microsoft.com/office/drawing/2014/main" id="{37E47CCC-4512-7009-662B-098C7AF63993}"/>
              </a:ext>
            </a:extLst>
          </p:cNvPr>
          <p:cNvSpPr>
            <a:spLocks noChangeAspect="1" noChangeArrowheads="1"/>
          </p:cNvSpPr>
          <p:nvPr/>
        </p:nvSpPr>
        <p:spPr bwMode="auto">
          <a:xfrm>
            <a:off x="1383506" y="-22622"/>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a:solidFill>
                <a:srgbClr val="000000"/>
              </a:solidFill>
              <a:latin typeface="Times New Roman" panose="02020603050405020304" pitchFamily="18" charset="0"/>
            </a:endParaRPr>
          </a:p>
        </p:txBody>
      </p:sp>
      <p:pic>
        <p:nvPicPr>
          <p:cNvPr id="17436" name="Picture 28" descr="Káº¿t quáº£ hÃ¬nh áº£nh cho HÃ¬nh áº£nh há»p quÃ ">
            <a:hlinkClick r:id="rId2" action="ppaction://hlinksldjump"/>
            <a:extLst>
              <a:ext uri="{FF2B5EF4-FFF2-40B4-BE49-F238E27FC236}">
                <a16:creationId xmlns:a16="http://schemas.microsoft.com/office/drawing/2014/main" id="{318B0642-42C2-0B68-92AB-70299E47A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7700" y="2465785"/>
            <a:ext cx="3182541" cy="267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18" descr="Káº¿t quáº£ hÃ¬nh áº£nh cho HÃ¬nh áº£nh há»p quÃ ">
            <a:hlinkClick r:id="rId4" action="ppaction://hlinksldjump"/>
            <a:extLst>
              <a:ext uri="{FF2B5EF4-FFF2-40B4-BE49-F238E27FC236}">
                <a16:creationId xmlns:a16="http://schemas.microsoft.com/office/drawing/2014/main" id="{29906914-FF2E-EED5-3340-ED4ADEC9E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712696"/>
            <a:ext cx="3014663"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4" name="Picture 26" descr="HÃ¬nh áº£nh cÃ³ liÃªn quan">
            <a:hlinkClick r:id="rId6" action="ppaction://hlinksldjump"/>
            <a:extLst>
              <a:ext uri="{FF2B5EF4-FFF2-40B4-BE49-F238E27FC236}">
                <a16:creationId xmlns:a16="http://schemas.microsoft.com/office/drawing/2014/main" id="{BF2948DE-B7BF-328B-285D-6313BB702E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1" y="2817019"/>
            <a:ext cx="2555081" cy="232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2" descr="BAR">
            <a:extLst>
              <a:ext uri="{FF2B5EF4-FFF2-40B4-BE49-F238E27FC236}">
                <a16:creationId xmlns:a16="http://schemas.microsoft.com/office/drawing/2014/main" id="{A7F786B8-9181-0C7D-982D-0D5795C36AE7}"/>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2336425" y="2457449"/>
            <a:ext cx="51435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3" descr="BAR">
            <a:extLst>
              <a:ext uri="{FF2B5EF4-FFF2-40B4-BE49-F238E27FC236}">
                <a16:creationId xmlns:a16="http://schemas.microsoft.com/office/drawing/2014/main" id="{89C97946-A9E1-C6A8-8D5C-532F7C783DB0}"/>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6336926" y="2440782"/>
            <a:ext cx="51435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4" descr="BAR">
            <a:extLst>
              <a:ext uri="{FF2B5EF4-FFF2-40B4-BE49-F238E27FC236}">
                <a16:creationId xmlns:a16="http://schemas.microsoft.com/office/drawing/2014/main" id="{1A71C062-C987-9301-BD27-E3FD23EC3D74}"/>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235325" y="-1"/>
            <a:ext cx="8577683" cy="14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5" descr="BAR">
            <a:extLst>
              <a:ext uri="{FF2B5EF4-FFF2-40B4-BE49-F238E27FC236}">
                <a16:creationId xmlns:a16="http://schemas.microsoft.com/office/drawing/2014/main" id="{C5D75055-BDD0-8D1B-17B7-34BFA369A1F3}"/>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235325" y="5069682"/>
            <a:ext cx="6858000"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16" descr="Káº¿t quáº£ hÃ¬nh áº£nh cho HÃ¬nh áº£nh há»p quÃ ">
            <a:hlinkClick r:id="rId9" action="ppaction://hlinksldjump"/>
            <a:extLst>
              <a:ext uri="{FF2B5EF4-FFF2-40B4-BE49-F238E27FC236}">
                <a16:creationId xmlns:a16="http://schemas.microsoft.com/office/drawing/2014/main" id="{F8F6A1EF-2DD5-2326-41C8-7DF96BBD4FB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14550" y="857259"/>
            <a:ext cx="1952625" cy="1812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WordArt 3">
            <a:hlinkClick r:id="rId11" action="ppaction://hlinksldjump"/>
            <a:extLst>
              <a:ext uri="{FF2B5EF4-FFF2-40B4-BE49-F238E27FC236}">
                <a16:creationId xmlns:a16="http://schemas.microsoft.com/office/drawing/2014/main" id="{5F03BE5C-7A14-2438-D9C6-E6A8E3A63610}"/>
              </a:ext>
            </a:extLst>
          </p:cNvPr>
          <p:cNvSpPr>
            <a:spLocks noChangeArrowheads="1" noChangeShapeType="1" noTextEdit="1"/>
          </p:cNvSpPr>
          <p:nvPr/>
        </p:nvSpPr>
        <p:spPr bwMode="auto">
          <a:xfrm>
            <a:off x="1761565" y="181532"/>
            <a:ext cx="6313393" cy="571500"/>
          </a:xfrm>
          <a:prstGeom prst="rect">
            <a:avLst/>
          </a:prstGeom>
        </p:spPr>
        <p:txBody>
          <a:bodyPr wrap="none" fromWordArt="1">
            <a:prstTxWarp prst="textSlantUp">
              <a:avLst>
                <a:gd name="adj" fmla="val 0"/>
              </a:avLst>
            </a:prstTxWarp>
          </a:bodyPr>
          <a:lstStyle/>
          <a:p>
            <a:pPr algn="ctr"/>
            <a:r>
              <a:rPr lang="en-US"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rPr>
              <a:t>HỘP QUÀ </a:t>
            </a:r>
            <a:r>
              <a:rPr lang="vi-VN"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rPr>
              <a:t>BÍ ẨN</a:t>
            </a:r>
            <a:endParaRPr lang="en-US" sz="2700" b="1" kern="10" dirty="0">
              <a:ln w="9525">
                <a:solidFill>
                  <a:srgbClr val="CC99FF"/>
                </a:solidFill>
                <a:round/>
                <a:headEnd/>
                <a:tailEnd/>
              </a:ln>
              <a:solidFill>
                <a:srgbClr val="FF0000"/>
              </a:solidFill>
              <a:effectLst>
                <a:outerShdw dist="53882" dir="2700000" algn="ctr" rotWithShape="0">
                  <a:srgbClr val="9999FF">
                    <a:alpha val="79999"/>
                  </a:srgbClr>
                </a:outerShdw>
              </a:effectLst>
              <a:cs typeface="Times New Roman" panose="02020603050405020304" pitchFamily="18" charset="0"/>
            </a:endParaRPr>
          </a:p>
        </p:txBody>
      </p:sp>
    </p:spTree>
    <p:extLst>
      <p:ext uri="{BB962C8B-B14F-4D97-AF65-F5344CB8AC3E}">
        <p14:creationId xmlns:p14="http://schemas.microsoft.com/office/powerpoint/2010/main" val="2185960447"/>
      </p:ext>
    </p:extLst>
  </p:cSld>
  <p:clrMapOvr>
    <a:masterClrMapping/>
  </p:clrMapOvr>
  <p:transition spd="slow">
    <p:checker/>
  </p:transition>
  <p:timing>
    <p:tnLst>
      <p:par>
        <p:cTn id="1" dur="indefinite" restart="never" nodeType="tmRoot">
          <p:childTnLst>
            <p:seq concurrent="1" nextAc="seek">
              <p:cTn id="2" restart="whenNotActive" fill="hold" evtFilter="cancelBubble" nodeType="interactiveSeq">
                <p:stCondLst>
                  <p:cond evt="onClick" delay="0">
                    <p:tgtEl>
                      <p:spTgt spid="17426"/>
                    </p:tgtEl>
                  </p:cond>
                </p:stCondLst>
                <p:endSync evt="end" delay="0">
                  <p:rtn val="all"/>
                </p:endSync>
                <p:childTnLst>
                  <p:par>
                    <p:cTn id="3" fill="hold">
                      <p:stCondLst>
                        <p:cond delay="0"/>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7426"/>
                                        </p:tgtEl>
                                      </p:cBhvr>
                                    </p:animEffect>
                                    <p:set>
                                      <p:cBhvr>
                                        <p:cTn id="7" dur="1" fill="hold">
                                          <p:stCondLst>
                                            <p:cond delay="499"/>
                                          </p:stCondLst>
                                        </p:cTn>
                                        <p:tgtEl>
                                          <p:spTgt spid="17426"/>
                                        </p:tgtEl>
                                        <p:attrNameLst>
                                          <p:attrName>style.visibility</p:attrName>
                                        </p:attrNameLst>
                                      </p:cBhvr>
                                      <p:to>
                                        <p:strVal val="hidden"/>
                                      </p:to>
                                    </p:set>
                                  </p:childTnLst>
                                </p:cTn>
                              </p:par>
                            </p:childTnLst>
                          </p:cTn>
                        </p:par>
                      </p:childTnLst>
                    </p:cTn>
                  </p:par>
                </p:childTnLst>
              </p:cTn>
              <p:nextCondLst>
                <p:cond evt="onClick" delay="0">
                  <p:tgtEl>
                    <p:spTgt spid="17426"/>
                  </p:tgtEl>
                </p:cond>
              </p:nextCondLst>
            </p:seq>
            <p:seq concurrent="1" nextAc="seek">
              <p:cTn id="8" restart="whenNotActive" fill="hold" evtFilter="cancelBubble" nodeType="interactiveSeq">
                <p:stCondLst>
                  <p:cond evt="onClick" delay="0">
                    <p:tgtEl>
                      <p:spTgt spid="17424"/>
                    </p:tgtEl>
                  </p:cond>
                </p:stCondLst>
                <p:endSync evt="end" delay="0">
                  <p:rtn val="all"/>
                </p:endSync>
                <p:childTnLst>
                  <p:par>
                    <p:cTn id="9" fill="hold">
                      <p:stCondLst>
                        <p:cond delay="0"/>
                      </p:stCondLst>
                      <p:childTnLst>
                        <p:par>
                          <p:cTn id="10" fill="hold">
                            <p:stCondLst>
                              <p:cond delay="0"/>
                            </p:stCondLst>
                            <p:childTnLst>
                              <p:par>
                                <p:cTn id="11" presetID="16" presetClass="exit" presetSubtype="21" fill="hold" nodeType="clickEffect">
                                  <p:stCondLst>
                                    <p:cond delay="0"/>
                                  </p:stCondLst>
                                  <p:childTnLst>
                                    <p:animEffect transition="out" filter="barn(inVertical)">
                                      <p:cBhvr>
                                        <p:cTn id="12" dur="500"/>
                                        <p:tgtEl>
                                          <p:spTgt spid="17424"/>
                                        </p:tgtEl>
                                      </p:cBhvr>
                                    </p:animEffect>
                                    <p:set>
                                      <p:cBhvr>
                                        <p:cTn id="13" dur="1" fill="hold">
                                          <p:stCondLst>
                                            <p:cond delay="499"/>
                                          </p:stCondLst>
                                        </p:cTn>
                                        <p:tgtEl>
                                          <p:spTgt spid="17424"/>
                                        </p:tgtEl>
                                        <p:attrNameLst>
                                          <p:attrName>style.visibility</p:attrName>
                                        </p:attrNameLst>
                                      </p:cBhvr>
                                      <p:to>
                                        <p:strVal val="hidden"/>
                                      </p:to>
                                    </p:set>
                                  </p:childTnLst>
                                </p:cTn>
                              </p:par>
                            </p:childTnLst>
                          </p:cTn>
                        </p:par>
                      </p:childTnLst>
                    </p:cTn>
                  </p:par>
                </p:childTnLst>
              </p:cTn>
              <p:nextCondLst>
                <p:cond evt="onClick" delay="0">
                  <p:tgtEl>
                    <p:spTgt spid="17424"/>
                  </p:tgtEl>
                </p:cond>
              </p:nextCondLst>
            </p:seq>
            <p:seq concurrent="1" nextAc="seek">
              <p:cTn id="14" restart="whenNotActive" fill="hold" evtFilter="cancelBubble" nodeType="interactiveSeq">
                <p:stCondLst>
                  <p:cond evt="onClick" delay="0">
                    <p:tgtEl>
                      <p:spTgt spid="17436"/>
                    </p:tgtEl>
                  </p:cond>
                </p:stCondLst>
                <p:endSync evt="end" delay="0">
                  <p:rtn val="all"/>
                </p:endSync>
                <p:childTnLst>
                  <p:par>
                    <p:cTn id="15" fill="hold">
                      <p:stCondLst>
                        <p:cond delay="0"/>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17436"/>
                                        </p:tgtEl>
                                      </p:cBhvr>
                                    </p:animEffect>
                                    <p:set>
                                      <p:cBhvr>
                                        <p:cTn id="19" dur="1" fill="hold">
                                          <p:stCondLst>
                                            <p:cond delay="499"/>
                                          </p:stCondLst>
                                        </p:cTn>
                                        <p:tgtEl>
                                          <p:spTgt spid="17436"/>
                                        </p:tgtEl>
                                        <p:attrNameLst>
                                          <p:attrName>style.visibility</p:attrName>
                                        </p:attrNameLst>
                                      </p:cBhvr>
                                      <p:to>
                                        <p:strVal val="hidden"/>
                                      </p:to>
                                    </p:set>
                                  </p:childTnLst>
                                </p:cTn>
                              </p:par>
                            </p:childTnLst>
                          </p:cTn>
                        </p:par>
                      </p:childTnLst>
                    </p:cTn>
                  </p:par>
                </p:childTnLst>
              </p:cTn>
              <p:nextCondLst>
                <p:cond evt="onClick" delay="0">
                  <p:tgtEl>
                    <p:spTgt spid="17436"/>
                  </p:tgtEl>
                </p:cond>
              </p:nextCondLst>
            </p:seq>
            <p:seq concurrent="1" nextAc="seek">
              <p:cTn id="20" restart="whenNotActive" fill="hold" evtFilter="cancelBubble" nodeType="interactiveSeq">
                <p:stCondLst>
                  <p:cond evt="onClick" delay="0">
                    <p:tgtEl>
                      <p:spTgt spid="17434"/>
                    </p:tgtEl>
                  </p:cond>
                </p:stCondLst>
                <p:endSync evt="end" delay="0">
                  <p:rtn val="all"/>
                </p:endSync>
                <p:childTnLst>
                  <p:par>
                    <p:cTn id="21" fill="hold">
                      <p:stCondLst>
                        <p:cond delay="0"/>
                      </p:stCondLst>
                      <p:childTnLst>
                        <p:par>
                          <p:cTn id="22" fill="hold">
                            <p:stCondLst>
                              <p:cond delay="0"/>
                            </p:stCondLst>
                            <p:childTnLst>
                              <p:par>
                                <p:cTn id="23" presetID="14" presetClass="exit" presetSubtype="10" fill="hold" nodeType="clickEffect">
                                  <p:stCondLst>
                                    <p:cond delay="0"/>
                                  </p:stCondLst>
                                  <p:childTnLst>
                                    <p:animEffect transition="out" filter="randombar(horizontal)">
                                      <p:cBhvr>
                                        <p:cTn id="24" dur="500"/>
                                        <p:tgtEl>
                                          <p:spTgt spid="17434"/>
                                        </p:tgtEl>
                                      </p:cBhvr>
                                    </p:animEffect>
                                    <p:set>
                                      <p:cBhvr>
                                        <p:cTn id="25" dur="1" fill="hold">
                                          <p:stCondLst>
                                            <p:cond delay="499"/>
                                          </p:stCondLst>
                                        </p:cTn>
                                        <p:tgtEl>
                                          <p:spTgt spid="17434"/>
                                        </p:tgtEl>
                                        <p:attrNameLst>
                                          <p:attrName>style.visibility</p:attrName>
                                        </p:attrNameLst>
                                      </p:cBhvr>
                                      <p:to>
                                        <p:strVal val="hidden"/>
                                      </p:to>
                                    </p:set>
                                  </p:childTnLst>
                                </p:cTn>
                              </p:par>
                            </p:childTnLst>
                          </p:cTn>
                        </p:par>
                      </p:childTnLst>
                    </p:cTn>
                  </p:par>
                </p:childTnLst>
              </p:cTn>
              <p:nextCondLst>
                <p:cond evt="onClick" delay="0">
                  <p:tgtEl>
                    <p:spTgt spid="1743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62584" y="349877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514866" y="4062827"/>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8458199" y="4284591"/>
            <a:ext cx="390293" cy="424931"/>
          </a:xfrm>
          <a:prstGeom prst="rect">
            <a:avLst/>
          </a:prstGeom>
        </p:spPr>
      </p:pic>
      <p:sp>
        <p:nvSpPr>
          <p:cNvPr id="4" name="Snip Diagonal Corner Rectangle 3"/>
          <p:cNvSpPr/>
          <p:nvPr/>
        </p:nvSpPr>
        <p:spPr>
          <a:xfrm>
            <a:off x="306412" y="116268"/>
            <a:ext cx="8651734" cy="1472714"/>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400" b="1" dirty="0">
              <a:solidFill>
                <a:schemeClr val="tx1"/>
              </a:solidFill>
              <a:latin typeface="Times New Roman" panose="02020603050405020304" pitchFamily="18" charset="0"/>
              <a:ea typeface="Times New Roman" panose="02020603050405020304" pitchFamily="18" charset="0"/>
            </a:endParaRPr>
          </a:p>
          <a:p>
            <a:pPr>
              <a:spcBef>
                <a:spcPts val="100"/>
              </a:spcBef>
              <a:spcAft>
                <a:spcPts val="100"/>
              </a:spcAft>
            </a:pPr>
            <a:r>
              <a:rPr lang="en-US" sz="4000" b="1" dirty="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8. </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Công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thức</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tính</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nồng</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độ</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mol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của</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dung</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4800" b="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dịch</a:t>
            </a:r>
            <a:r>
              <a:rPr lang="fr-FR" sz="48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là: </a:t>
            </a:r>
          </a:p>
          <a:p>
            <a:pPr defTabSz="685800">
              <a:defRPr/>
            </a:pPr>
            <a:endParaRPr lang="vi-VN" sz="3600"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6" name="Rectangle 25"/>
              <p:cNvSpPr/>
              <p:nvPr/>
            </p:nvSpPr>
            <p:spPr>
              <a:xfrm>
                <a:off x="2530071" y="1776761"/>
                <a:ext cx="4378220" cy="60280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en-US" sz="2800" b="1" dirty="0">
                  <a:solidFill>
                    <a:prstClr val="black"/>
                  </a:solidFill>
                  <a:latin typeface="Times New Roman" panose="02020603050405020304" pitchFamily="18" charset="0"/>
                  <a:cs typeface="Times New Roman" panose="02020603050405020304" pitchFamily="18" charset="0"/>
                </a:endParaRPr>
              </a:p>
              <a:p>
                <a:pPr>
                  <a:defRPr/>
                </a:pPr>
                <a:endParaRPr lang="en-US" sz="2800" b="1" dirty="0">
                  <a:solidFill>
                    <a:prstClr val="black"/>
                  </a:solidFill>
                  <a:latin typeface="Times New Roman" panose="02020603050405020304" pitchFamily="18" charset="0"/>
                  <a:cs typeface="Times New Roman" panose="02020603050405020304" pitchFamily="18" charset="0"/>
                </a:endParaRPr>
              </a:p>
              <a:p>
                <a:pPr>
                  <a:defRPr/>
                </a:pPr>
                <a:r>
                  <a:rPr lang="en-US" sz="2800" b="1" dirty="0">
                    <a:solidFill>
                      <a:prstClr val="black"/>
                    </a:solidFill>
                    <a:latin typeface="Times New Roman" panose="02020603050405020304" pitchFamily="18" charset="0"/>
                    <a:cs typeface="Times New Roman" panose="02020603050405020304" pitchFamily="18" charset="0"/>
                  </a:rPr>
                  <a:t>A. </a:t>
                </a:r>
                <a14:m>
                  <m:oMath xmlns:m="http://schemas.openxmlformats.org/officeDocument/2006/math">
                    <m:sSub>
                      <m:sSubPr>
                        <m:ctrlPr>
                          <a:rPr lang="en-US" sz="3200" b="1" i="1">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2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𝐂</m:t>
                        </m:r>
                      </m:e>
                      <m:sub>
                        <m:r>
                          <a:rPr lang="fr-FR" sz="32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𝐌</m:t>
                        </m:r>
                      </m:sub>
                    </m:sSub>
                    <m:r>
                      <a:rPr lang="fr-FR" sz="32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m:t>
                    </m:r>
                    <m:r>
                      <a:rPr lang="en-US" sz="3200" b="1" i="0" smtClean="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𝐕</m:t>
                    </m:r>
                    <m:r>
                      <a:rPr lang="en-US" sz="3200" b="1" i="0" smtClean="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 </m:t>
                    </m:r>
                    <m:r>
                      <a:rPr lang="en-US" sz="3200" b="1" i="0" smtClean="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𝐧</m:t>
                    </m:r>
                  </m:oMath>
                </a14:m>
                <a:r>
                  <a:rPr lang="fr-FR" sz="3200" b="1" dirty="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2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endParaRPr>
              </a:p>
              <a:p>
                <a:pPr>
                  <a:defRPr/>
                </a:pPr>
                <a:endParaRPr lang="vi-VN" sz="3200" b="1" dirty="0">
                  <a:solidFill>
                    <a:prstClr val="black"/>
                  </a:solidFill>
                  <a:latin typeface="Times New Roman" panose="02020603050405020304" pitchFamily="18" charset="0"/>
                  <a:cs typeface="Times New Roman" panose="02020603050405020304" pitchFamily="18" charset="0"/>
                </a:endParaRPr>
              </a:p>
              <a:p>
                <a:pPr>
                  <a:defRPr/>
                </a:pPr>
                <a:endParaRPr lang="en-US" dirty="0">
                  <a:solidFill>
                    <a:schemeClr val="tx1"/>
                  </a:solidFill>
                  <a:latin typeface="+mj-lt"/>
                  <a:cs typeface="Times New Roman" panose="02020603050405020304" pitchFamily="18" charset="0"/>
                </a:endParaRPr>
              </a:p>
            </p:txBody>
          </p:sp>
        </mc:Choice>
        <mc:Fallback xmlns="">
          <p:sp>
            <p:nvSpPr>
              <p:cNvPr id="26" name="Rectangle 25"/>
              <p:cNvSpPr>
                <a:spLocks noRot="1" noChangeAspect="1" noMove="1" noResize="1" noEditPoints="1" noAdjustHandles="1" noChangeArrowheads="1" noChangeShapeType="1" noTextEdit="1"/>
              </p:cNvSpPr>
              <p:nvPr/>
            </p:nvSpPr>
            <p:spPr>
              <a:xfrm>
                <a:off x="2530071" y="1776761"/>
                <a:ext cx="4378220" cy="602805"/>
              </a:xfrm>
              <a:prstGeom prst="rect">
                <a:avLst/>
              </a:prstGeom>
              <a:blipFill>
                <a:blip r:embed="rId11"/>
                <a:stretch>
                  <a:fillRect l="-2786" b="-32323"/>
                </a:stretch>
              </a:blipFill>
              <a:ln w="28575">
                <a:noFill/>
              </a:ln>
            </p:spPr>
            <p:txBody>
              <a:bodyPr/>
              <a:lstStyle/>
              <a:p>
                <a:r>
                  <a:rPr lang="en-US">
                    <a:noFill/>
                  </a:rPr>
                  <a:t> </a:t>
                </a:r>
              </a:p>
            </p:txBody>
          </p:sp>
        </mc:Fallback>
      </mc:AlternateContent>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1" name="Cloud 40"/>
          <p:cNvSpPr/>
          <p:nvPr/>
        </p:nvSpPr>
        <p:spPr>
          <a:xfrm>
            <a:off x="10246630"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vi-VN" sz="1350">
              <a:solidFill>
                <a:prstClr val="white"/>
              </a:solidFill>
              <a:latin typeface="Arial" panose="020B0604020202020204" pitchFamily="34" charset="0"/>
            </a:endParaRPr>
          </a:p>
        </p:txBody>
      </p:sp>
      <p:sp>
        <p:nvSpPr>
          <p:cNvPr id="42" name="Rectangle 41"/>
          <p:cNvSpPr/>
          <p:nvPr/>
        </p:nvSpPr>
        <p:spPr>
          <a:xfrm>
            <a:off x="2530069" y="2477570"/>
            <a:ext cx="4378221"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b="1" dirty="0">
              <a:solidFill>
                <a:prstClr val="black"/>
              </a:solidFill>
              <a:latin typeface="Times New Roman" panose="02020603050405020304" pitchFamily="18" charset="0"/>
              <a:cs typeface="Times New Roman" panose="02020603050405020304" pitchFamily="18" charset="0"/>
            </a:endParaRPr>
          </a:p>
          <a:p>
            <a:r>
              <a:rPr lang="vi-VN" sz="3200" b="1" dirty="0">
                <a:solidFill>
                  <a:prstClr val="black"/>
                </a:solidFill>
                <a:latin typeface="Times New Roman" panose="02020603050405020304" pitchFamily="18" charset="0"/>
                <a:cs typeface="Times New Roman" panose="02020603050405020304" pitchFamily="18" charset="0"/>
              </a:rPr>
              <a:t>B. </a:t>
            </a:r>
          </a:p>
          <a:p>
            <a:r>
              <a:rPr lang="vi-VN" sz="2400" dirty="0">
                <a:solidFill>
                  <a:schemeClr val="tx1"/>
                </a:solidFill>
                <a:latin typeface="+mj-lt"/>
              </a:rPr>
              <a:t> </a:t>
            </a:r>
            <a:endParaRPr lang="en-US" sz="21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3" name="Rectangle 42"/>
              <p:cNvSpPr/>
              <p:nvPr/>
            </p:nvSpPr>
            <p:spPr>
              <a:xfrm>
                <a:off x="2530068" y="3173628"/>
                <a:ext cx="4336103"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en-US" sz="3200" b="1" dirty="0">
                  <a:solidFill>
                    <a:prstClr val="black"/>
                  </a:solidFill>
                  <a:latin typeface="Times New Roman" panose="02020603050405020304" pitchFamily="18" charset="0"/>
                  <a:cs typeface="Times New Roman" panose="02020603050405020304" pitchFamily="18" charset="0"/>
                </a:endParaRPr>
              </a:p>
              <a:p>
                <a:pPr>
                  <a:defRPr/>
                </a:pPr>
                <a:r>
                  <a:rPr lang="en-US" sz="3200" b="1" dirty="0">
                    <a:solidFill>
                      <a:prstClr val="black"/>
                    </a:solidFill>
                    <a:latin typeface="Times New Roman" panose="02020603050405020304" pitchFamily="18" charset="0"/>
                    <a:cs typeface="Times New Roman" panose="02020603050405020304" pitchFamily="18" charset="0"/>
                  </a:rPr>
                  <a:t>     C</a:t>
                </a:r>
                <a:r>
                  <a:rPr lang="en-US" sz="3200" b="1" baseline="-25000" dirty="0">
                    <a:solidFill>
                      <a:prstClr val="black"/>
                    </a:solidFill>
                    <a:latin typeface="Times New Roman" panose="02020603050405020304" pitchFamily="18" charset="0"/>
                    <a:cs typeface="Times New Roman" panose="02020603050405020304" pitchFamily="18" charset="0"/>
                  </a:rPr>
                  <a:t>M</a:t>
                </a:r>
                <a:r>
                  <a:rPr lang="en-US" sz="3200" b="1" dirty="0">
                    <a:solidFill>
                      <a:prstClr val="black"/>
                    </a:solidFill>
                    <a:latin typeface="Times New Roman" panose="02020603050405020304" pitchFamily="18" charset="0"/>
                    <a:cs typeface="Times New Roman" panose="02020603050405020304" pitchFamily="18" charset="0"/>
                  </a:rPr>
                  <a:t> = V. 100</a:t>
                </a:r>
              </a:p>
              <a:p>
                <a:pPr>
                  <a:defRPr/>
                </a:pPr>
                <a:r>
                  <a:rPr lang="en-US" sz="3600" b="1" dirty="0">
                    <a:solidFill>
                      <a:prstClr val="black"/>
                    </a:solidFill>
                    <a:latin typeface="Times New Roman" panose="02020603050405020304" pitchFamily="18" charset="0"/>
                    <a:cs typeface="Times New Roman" panose="02020603050405020304" pitchFamily="18" charset="0"/>
                  </a:rPr>
                  <a:t>C</a:t>
                </a:r>
                <a:r>
                  <a:rPr lang="vi-VN" sz="3600" b="1" dirty="0">
                    <a:solidFill>
                      <a:prstClr val="black"/>
                    </a:solidFill>
                    <a:latin typeface="Times New Roman" panose="02020603050405020304" pitchFamily="18" charset="0"/>
                    <a:cs typeface="Times New Roman" panose="02020603050405020304" pitchFamily="18" charset="0"/>
                  </a:rPr>
                  <a:t>.</a:t>
                </a:r>
                <a:r>
                  <a:rPr lang="en-US" sz="3600" b="1"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sSub>
                      <m:sSubPr>
                        <m:ctrlPr>
                          <a:rPr lang="en-US" sz="3600" b="1" i="1">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6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𝐂</m:t>
                        </m:r>
                      </m:e>
                      <m:sub>
                        <m:r>
                          <a:rPr lang="fr-FR" sz="36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𝐌</m:t>
                        </m:r>
                      </m:sub>
                    </m:sSub>
                    <m:r>
                      <a:rPr lang="fr-FR" sz="36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600" b="1" i="1">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ctrlPr>
                      </m:fPr>
                      <m:num>
                        <m:r>
                          <a:rPr lang="fr-FR" sz="36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𝐧</m:t>
                        </m:r>
                      </m:num>
                      <m:den>
                        <m:r>
                          <a:rPr lang="fr-FR" sz="3600" b="1" i="0">
                            <a:solidFill>
                              <a:schemeClr val="tx1">
                                <a:lumMod val="95000"/>
                                <a:lumOff val="5000"/>
                              </a:schemeClr>
                            </a:solidFill>
                            <a:latin typeface="Cambria Math" panose="02040503050406030204" pitchFamily="18" charset="0"/>
                            <a:ea typeface="Calibri" panose="020F0502020204030204" pitchFamily="34" charset="0"/>
                            <a:cs typeface="Times New Roman" panose="02020603050405020304" pitchFamily="18" charset="0"/>
                          </a:rPr>
                          <m:t>𝐕</m:t>
                        </m:r>
                      </m:den>
                    </m:f>
                  </m:oMath>
                </a14:m>
                <a:r>
                  <a:rPr lang="fr-FR" sz="3600" b="1" dirty="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b="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endParaRPr>
              </a:p>
              <a:p>
                <a:pPr>
                  <a:defRPr/>
                </a:pPr>
                <a:endParaRPr lang="vi-VN" sz="3200" b="1" dirty="0">
                  <a:solidFill>
                    <a:prstClr val="black"/>
                  </a:solidFill>
                  <a:latin typeface="Times New Roman" panose="02020603050405020304" pitchFamily="18" charset="0"/>
                  <a:cs typeface="Times New Roman" panose="02020603050405020304" pitchFamily="18" charset="0"/>
                </a:endParaRPr>
              </a:p>
              <a:p>
                <a:pPr defTabSz="685800">
                  <a:defRPr/>
                </a:pPr>
                <a:r>
                  <a:rPr lang="vi-VN" sz="3200" b="1" dirty="0">
                    <a:solidFill>
                      <a:prstClr val="black"/>
                    </a:solidFill>
                    <a:latin typeface="Times New Roman" panose="02020603050405020304" pitchFamily="18" charset="0"/>
                    <a:cs typeface="Times New Roman" panose="02020603050405020304" pitchFamily="18" charset="0"/>
                  </a:rPr>
                  <a:t> </a:t>
                </a:r>
              </a:p>
            </p:txBody>
          </p:sp>
        </mc:Choice>
        <mc:Fallback xmlns="">
          <p:sp>
            <p:nvSpPr>
              <p:cNvPr id="43" name="Rectangle 42"/>
              <p:cNvSpPr>
                <a:spLocks noRot="1" noChangeAspect="1" noMove="1" noResize="1" noEditPoints="1" noAdjustHandles="1" noChangeArrowheads="1" noChangeShapeType="1" noTextEdit="1"/>
              </p:cNvSpPr>
              <p:nvPr/>
            </p:nvSpPr>
            <p:spPr>
              <a:xfrm>
                <a:off x="2530068" y="3173628"/>
                <a:ext cx="4336103" cy="578112"/>
              </a:xfrm>
              <a:prstGeom prst="rect">
                <a:avLst/>
              </a:prstGeom>
              <a:blipFill>
                <a:blip r:embed="rId12"/>
                <a:stretch>
                  <a:fillRect l="-4219" t="-121277" b="-40426"/>
                </a:stretch>
              </a:blipFill>
              <a:ln w="28575">
                <a:noFill/>
              </a:ln>
            </p:spPr>
            <p:txBody>
              <a:bodyPr/>
              <a:lstStyle/>
              <a:p>
                <a:r>
                  <a:rPr lang="en-US">
                    <a:noFill/>
                  </a:rPr>
                  <a:t> </a:t>
                </a:r>
              </a:p>
            </p:txBody>
          </p:sp>
        </mc:Fallback>
      </mc:AlternateContent>
      <p:sp>
        <p:nvSpPr>
          <p:cNvPr id="44" name="Rectangle 43"/>
          <p:cNvSpPr/>
          <p:nvPr/>
        </p:nvSpPr>
        <p:spPr>
          <a:xfrm>
            <a:off x="2500333" y="3869542"/>
            <a:ext cx="4378221" cy="76936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b="1" dirty="0">
              <a:solidFill>
                <a:prstClr val="black"/>
              </a:solidFill>
              <a:latin typeface="Times New Roman" panose="02020603050405020304" pitchFamily="18" charset="0"/>
              <a:cs typeface="Times New Roman" panose="02020603050405020304" pitchFamily="18" charset="0"/>
            </a:endParaRPr>
          </a:p>
          <a:p>
            <a:r>
              <a:rPr lang="vi-VN" sz="3200" b="1" dirty="0">
                <a:solidFill>
                  <a:prstClr val="black"/>
                </a:solidFill>
                <a:latin typeface="Times New Roman" panose="02020603050405020304" pitchFamily="18" charset="0"/>
                <a:cs typeface="Times New Roman" panose="02020603050405020304" pitchFamily="18" charset="0"/>
              </a:rPr>
              <a:t>D. </a:t>
            </a:r>
            <a:r>
              <a:rPr lang="en-US" sz="3200" b="1" dirty="0">
                <a:solidFill>
                  <a:prstClr val="black"/>
                </a:solidFill>
                <a:latin typeface="Times New Roman" panose="02020603050405020304" pitchFamily="18" charset="0"/>
                <a:cs typeface="Times New Roman" panose="02020603050405020304" pitchFamily="18" charset="0"/>
              </a:rPr>
              <a:t>C</a:t>
            </a:r>
            <a:r>
              <a:rPr lang="en-US" sz="3200" b="1" baseline="-25000" dirty="0">
                <a:solidFill>
                  <a:prstClr val="black"/>
                </a:solidFill>
                <a:latin typeface="Times New Roman" panose="02020603050405020304" pitchFamily="18" charset="0"/>
                <a:cs typeface="Times New Roman" panose="02020603050405020304" pitchFamily="18" charset="0"/>
              </a:rPr>
              <a:t>M</a:t>
            </a:r>
            <a:r>
              <a:rPr lang="en-US" sz="3200" b="1" dirty="0">
                <a:solidFill>
                  <a:prstClr val="black"/>
                </a:solidFill>
                <a:latin typeface="Times New Roman" panose="02020603050405020304" pitchFamily="18" charset="0"/>
                <a:cs typeface="Times New Roman" panose="02020603050405020304" pitchFamily="18" charset="0"/>
              </a:rPr>
              <a:t> = n. 1000</a:t>
            </a:r>
            <a:endParaRPr lang="vi-VN" sz="3200" b="1" dirty="0">
              <a:solidFill>
                <a:prstClr val="black"/>
              </a:solidFill>
              <a:latin typeface="Times New Roman" panose="02020603050405020304" pitchFamily="18" charset="0"/>
              <a:cs typeface="Times New Roman" panose="02020603050405020304" pitchFamily="18" charset="0"/>
            </a:endParaRPr>
          </a:p>
          <a:p>
            <a:r>
              <a:rPr lang="vi-VN" sz="3200" dirty="0">
                <a:solidFill>
                  <a:schemeClr val="tx1"/>
                </a:solidFill>
                <a:latin typeface="+mj-lt"/>
              </a:rPr>
              <a:t> </a:t>
            </a:r>
            <a:endParaRPr lang="en-US" sz="3200" dirty="0">
              <a:solidFill>
                <a:schemeClr val="tx1"/>
              </a:solidFill>
              <a:latin typeface="+mj-lt"/>
            </a:endParaRPr>
          </a:p>
        </p:txBody>
      </p:sp>
      <p:pic>
        <p:nvPicPr>
          <p:cNvPr id="47" name="Picture 4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31390" y="1848522"/>
            <a:ext cx="604292" cy="531044"/>
          </a:xfrm>
          <a:prstGeom prst="rect">
            <a:avLst/>
          </a:prstGeom>
        </p:spPr>
      </p:pic>
      <p:pic>
        <p:nvPicPr>
          <p:cNvPr id="51" name="Picture 5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53790" y="3173628"/>
            <a:ext cx="603402" cy="482721"/>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62614" y="3864316"/>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58814" y="2525203"/>
            <a:ext cx="549444" cy="482845"/>
          </a:xfrm>
          <a:prstGeom prst="rect">
            <a:avLst/>
          </a:prstGeom>
        </p:spPr>
      </p:pic>
      <p:sp>
        <p:nvSpPr>
          <p:cNvPr id="18" name="Cloud 17">
            <a:hlinkClick r:id="rId15" action="ppaction://hlinksldjump"/>
          </p:cNvPr>
          <p:cNvSpPr/>
          <p:nvPr/>
        </p:nvSpPr>
        <p:spPr>
          <a:xfrm flipH="1">
            <a:off x="7204700" y="1882155"/>
            <a:ext cx="1448646" cy="1472713"/>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dirty="0">
                <a:solidFill>
                  <a:srgbClr val="FF0000"/>
                </a:solidFill>
                <a:latin typeface="Times New Roman" panose="02020603050405020304" pitchFamily="18" charset="0"/>
                <a:cs typeface="Times New Roman" panose="02020603050405020304" pitchFamily="18" charset="0"/>
              </a:rPr>
              <a:t>QUAY VỀ</a:t>
            </a:r>
            <a:endParaRPr lang="vi-VN" b="1" dirty="0">
              <a:solidFill>
                <a:srgbClr val="FF0000"/>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0195B71D-3445-60C2-DA4E-6D9D6AB428D6}"/>
              </a:ext>
            </a:extLst>
          </p:cNvPr>
          <p:cNvSpPr txBox="1"/>
          <p:nvPr/>
        </p:nvSpPr>
        <p:spPr>
          <a:xfrm>
            <a:off x="102733" y="2330450"/>
            <a:ext cx="2237429"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800" b="1" dirty="0" err="1">
                <a:solidFill>
                  <a:srgbClr val="0070C0"/>
                </a:solidFill>
                <a:latin typeface="Times New Roman" panose="02020603050405020304" pitchFamily="18" charset="0"/>
                <a:cs typeface="Times New Roman" panose="02020603050405020304" pitchFamily="18" charset="0"/>
              </a:rPr>
              <a:t>Chúc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mừng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bạn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được</a:t>
            </a:r>
            <a:r>
              <a:rPr lang="en-US" sz="2800" b="1" dirty="0">
                <a:solidFill>
                  <a:srgbClr val="0070C0"/>
                </a:solidFill>
                <a:latin typeface="Times New Roman" panose="02020603050405020304" pitchFamily="18" charset="0"/>
                <a:cs typeface="Times New Roman" panose="02020603050405020304" pitchFamily="18" charset="0"/>
              </a:rPr>
              <a:t> </a:t>
            </a:r>
          </a:p>
          <a:p>
            <a:pPr algn="ct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phần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quà</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799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26"/>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250" fill="hold"/>
                                        <p:tgtEl>
                                          <p:spTgt spid="26"/>
                                        </p:tgtEl>
                                        <p:attrNameLst>
                                          <p:attrName>fillcolor</p:attrName>
                                        </p:attrNameLst>
                                      </p:cBhvr>
                                      <p:to>
                                        <a:srgbClr val="FFF2CC"/>
                                      </p:to>
                                    </p:animClr>
                                    <p:set>
                                      <p:cBhvr>
                                        <p:cTn id="54" dur="250" fill="hold"/>
                                        <p:tgtEl>
                                          <p:spTgt spid="26"/>
                                        </p:tgtEl>
                                        <p:attrNameLst>
                                          <p:attrName>fill.type</p:attrName>
                                        </p:attrNameLst>
                                      </p:cBhvr>
                                      <p:to>
                                        <p:strVal val="solid"/>
                                      </p:to>
                                    </p:set>
                                    <p:set>
                                      <p:cBhvr>
                                        <p:cTn id="55" dur="250" fill="hold"/>
                                        <p:tgtEl>
                                          <p:spTgt spid="26"/>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lick.wav"/>
                                        </p:tgtEl>
                                      </p:cMediaNode>
                                    </p:audio>
                                  </p:subTnLst>
                                </p:cTn>
                              </p:par>
                              <p:par>
                                <p:cTn id="56" presetID="23" presetClass="entr" presetSubtype="32" fill="hold" nodeType="withEffect">
                                  <p:stCondLst>
                                    <p:cond delay="100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strVal val="4*#ppt_w"/>
                                          </p:val>
                                        </p:tav>
                                        <p:tav tm="100000">
                                          <p:val>
                                            <p:strVal val="#ppt_w"/>
                                          </p:val>
                                        </p:tav>
                                      </p:tavLst>
                                    </p:anim>
                                    <p:anim calcmode="lin" valueType="num">
                                      <p:cBhvr>
                                        <p:cTn id="59"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Wrong Buzzer.wav"/>
                                        </p:tgtEl>
                                      </p:cMediaNode>
                                    </p:audio>
                                  </p:subTnLst>
                                </p:cTn>
                              </p:par>
                              <p:par>
                                <p:cTn id="60" presetID="1" presetClass="emph" presetSubtype="2" fill="hold" nodeType="withEffect">
                                  <p:stCondLst>
                                    <p:cond delay="1000"/>
                                  </p:stCondLst>
                                  <p:childTnLst>
                                    <p:animClr clrSpc="rgb" dir="cw">
                                      <p:cBhvr>
                                        <p:cTn id="61" dur="250" fill="hold"/>
                                        <p:tgtEl>
                                          <p:spTgt spid="26"/>
                                        </p:tgtEl>
                                        <p:attrNameLst>
                                          <p:attrName>fillcolor</p:attrName>
                                        </p:attrNameLst>
                                      </p:cBhvr>
                                      <p:to>
                                        <a:srgbClr val="FFFF00"/>
                                      </p:to>
                                    </p:animClr>
                                    <p:set>
                                      <p:cBhvr>
                                        <p:cTn id="62" dur="250" fill="hold"/>
                                        <p:tgtEl>
                                          <p:spTgt spid="26"/>
                                        </p:tgtEl>
                                        <p:attrNameLst>
                                          <p:attrName>fill.type</p:attrName>
                                        </p:attrNameLst>
                                      </p:cBhvr>
                                      <p:to>
                                        <p:strVal val="solid"/>
                                      </p:to>
                                    </p:set>
                                    <p:set>
                                      <p:cBhvr>
                                        <p:cTn id="63"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4" restart="whenNotActive" fill="hold" evtFilter="cancelBubble" nodeType="interactiveSeq">
                <p:stCondLst>
                  <p:cond evt="onClick" delay="0">
                    <p:tgtEl>
                      <p:spTgt spid="42"/>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250" fill="hold"/>
                                        <p:tgtEl>
                                          <p:spTgt spid="42"/>
                                        </p:tgtEl>
                                        <p:attrNameLst>
                                          <p:attrName>fillcolor</p:attrName>
                                        </p:attrNameLst>
                                      </p:cBhvr>
                                      <p:to>
                                        <a:srgbClr val="FFF2CC"/>
                                      </p:to>
                                    </p:animClr>
                                    <p:set>
                                      <p:cBhvr>
                                        <p:cTn id="69" dur="250" fill="hold"/>
                                        <p:tgtEl>
                                          <p:spTgt spid="42"/>
                                        </p:tgtEl>
                                        <p:attrNameLst>
                                          <p:attrName>fill.type</p:attrName>
                                        </p:attrNameLst>
                                      </p:cBhvr>
                                      <p:to>
                                        <p:strVal val="solid"/>
                                      </p:to>
                                    </p:set>
                                    <p:set>
                                      <p:cBhvr>
                                        <p:cTn id="70" dur="250" fill="hold"/>
                                        <p:tgtEl>
                                          <p:spTgt spid="42"/>
                                        </p:tgtEl>
                                        <p:attrNameLst>
                                          <p:attrName>fill.on</p:attrName>
                                        </p:attrNameLst>
                                      </p:cBhvr>
                                      <p:to>
                                        <p:strVal val="true"/>
                                      </p:to>
                                    </p:se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par>
                                <p:cTn id="71" presetID="23" presetClass="entr" presetSubtype="32" fill="hold" nodeType="withEffect">
                                  <p:stCondLst>
                                    <p:cond delay="10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250" fill="hold"/>
                                        <p:tgtEl>
                                          <p:spTgt spid="53"/>
                                        </p:tgtEl>
                                        <p:attrNameLst>
                                          <p:attrName>ppt_w</p:attrName>
                                        </p:attrNameLst>
                                      </p:cBhvr>
                                      <p:tavLst>
                                        <p:tav tm="0">
                                          <p:val>
                                            <p:strVal val="4*#ppt_w"/>
                                          </p:val>
                                        </p:tav>
                                        <p:tav tm="100000">
                                          <p:val>
                                            <p:strVal val="#ppt_w"/>
                                          </p:val>
                                        </p:tav>
                                      </p:tavLst>
                                    </p:anim>
                                    <p:anim calcmode="lin" valueType="num">
                                      <p:cBhvr>
                                        <p:cTn id="74"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3" name="Wrong Buzzer.wav"/>
                                        </p:tgtEl>
                                      </p:cMediaNode>
                                    </p:audio>
                                  </p:subTnLst>
                                </p:cTn>
                              </p:par>
                              <p:par>
                                <p:cTn id="75" presetID="1" presetClass="emph" presetSubtype="2" fill="hold" nodeType="withEffect">
                                  <p:stCondLst>
                                    <p:cond delay="1000"/>
                                  </p:stCondLst>
                                  <p:childTnLst>
                                    <p:animClr clrSpc="rgb" dir="cw">
                                      <p:cBhvr>
                                        <p:cTn id="76" dur="250" fill="hold"/>
                                        <p:tgtEl>
                                          <p:spTgt spid="42"/>
                                        </p:tgtEl>
                                        <p:attrNameLst>
                                          <p:attrName>fillcolor</p:attrName>
                                        </p:attrNameLst>
                                      </p:cBhvr>
                                      <p:to>
                                        <a:srgbClr val="FFFF00"/>
                                      </p:to>
                                    </p:animClr>
                                    <p:set>
                                      <p:cBhvr>
                                        <p:cTn id="77" dur="250" fill="hold"/>
                                        <p:tgtEl>
                                          <p:spTgt spid="42"/>
                                        </p:tgtEl>
                                        <p:attrNameLst>
                                          <p:attrName>fill.type</p:attrName>
                                        </p:attrNameLst>
                                      </p:cBhvr>
                                      <p:to>
                                        <p:strVal val="solid"/>
                                      </p:to>
                                    </p:set>
                                    <p:set>
                                      <p:cBhvr>
                                        <p:cTn id="78"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9" restart="whenNotActive" fill="hold" evtFilter="cancelBubble" nodeType="interactiveSeq">
                <p:stCondLst>
                  <p:cond evt="onClick" delay="0">
                    <p:tgtEl>
                      <p:spTgt spid="43"/>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50" fill="hold"/>
                                        <p:tgtEl>
                                          <p:spTgt spid="43"/>
                                        </p:tgtEl>
                                        <p:attrNameLst>
                                          <p:attrName>fillcolor</p:attrName>
                                        </p:attrNameLst>
                                      </p:cBhvr>
                                      <p:to>
                                        <a:srgbClr val="FFF2CC"/>
                                      </p:to>
                                    </p:animClr>
                                    <p:set>
                                      <p:cBhvr>
                                        <p:cTn id="84" dur="250" fill="hold"/>
                                        <p:tgtEl>
                                          <p:spTgt spid="43"/>
                                        </p:tgtEl>
                                        <p:attrNameLst>
                                          <p:attrName>fill.type</p:attrName>
                                        </p:attrNameLst>
                                      </p:cBhvr>
                                      <p:to>
                                        <p:strVal val="solid"/>
                                      </p:to>
                                    </p:set>
                                    <p:set>
                                      <p:cBhvr>
                                        <p:cTn id="85" dur="250" fill="hold"/>
                                        <p:tgtEl>
                                          <p:spTgt spid="43"/>
                                        </p:tgtEl>
                                        <p:attrNameLst>
                                          <p:attrName>fill.on</p:attrName>
                                        </p:attrNameLst>
                                      </p:cBhvr>
                                      <p:to>
                                        <p:strVal val="true"/>
                                      </p:to>
                                    </p:set>
                                  </p:childTnLst>
                                  <p:subTnLst>
                                    <p:audio>
                                      <p:cMediaNode>
                                        <p:cTn display="0" masterRel="sameClick">
                                          <p:stCondLst>
                                            <p:cond evt="begin" delay="0">
                                              <p:tn val="82"/>
                                            </p:cond>
                                          </p:stCondLst>
                                          <p:endCondLst>
                                            <p:cond evt="onStopAudio" delay="0">
                                              <p:tgtEl>
                                                <p:sldTgt/>
                                              </p:tgtEl>
                                            </p:cond>
                                          </p:endCondLst>
                                        </p:cTn>
                                        <p:tgtEl>
                                          <p:sndTgt r:embed="rId2" name="click.wav"/>
                                        </p:tgtEl>
                                      </p:cMediaNode>
                                    </p:audio>
                                  </p:subTnLst>
                                </p:cTn>
                              </p:par>
                              <p:par>
                                <p:cTn id="86" presetID="23" presetClass="entr" presetSubtype="32" fill="hold" nodeType="withEffect">
                                  <p:stCondLst>
                                    <p:cond delay="10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250" fill="hold"/>
                                        <p:tgtEl>
                                          <p:spTgt spid="51"/>
                                        </p:tgtEl>
                                        <p:attrNameLst>
                                          <p:attrName>ppt_w</p:attrName>
                                        </p:attrNameLst>
                                      </p:cBhvr>
                                      <p:tavLst>
                                        <p:tav tm="0">
                                          <p:val>
                                            <p:strVal val="4*#ppt_w"/>
                                          </p:val>
                                        </p:tav>
                                        <p:tav tm="100000">
                                          <p:val>
                                            <p:strVal val="#ppt_w"/>
                                          </p:val>
                                        </p:tav>
                                      </p:tavLst>
                                    </p:anim>
                                    <p:anim calcmode="lin" valueType="num">
                                      <p:cBhvr>
                                        <p:cTn id="89"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4" name="Check mark.wav"/>
                                        </p:tgtEl>
                                      </p:cMediaNode>
                                    </p:audio>
                                  </p:subTnLst>
                                </p:cTn>
                              </p:par>
                              <p:par>
                                <p:cTn id="90" presetID="1" presetClass="emph" presetSubtype="2" fill="hold" nodeType="withEffect">
                                  <p:stCondLst>
                                    <p:cond delay="1000"/>
                                  </p:stCondLst>
                                  <p:childTnLst>
                                    <p:animClr clrSpc="rgb" dir="cw">
                                      <p:cBhvr>
                                        <p:cTn id="91" dur="250" fill="hold"/>
                                        <p:tgtEl>
                                          <p:spTgt spid="43"/>
                                        </p:tgtEl>
                                        <p:attrNameLst>
                                          <p:attrName>fillcolor</p:attrName>
                                        </p:attrNameLst>
                                      </p:cBhvr>
                                      <p:to>
                                        <a:srgbClr val="00B050"/>
                                      </p:to>
                                    </p:animClr>
                                    <p:set>
                                      <p:cBhvr>
                                        <p:cTn id="92" dur="250" fill="hold"/>
                                        <p:tgtEl>
                                          <p:spTgt spid="43"/>
                                        </p:tgtEl>
                                        <p:attrNameLst>
                                          <p:attrName>fill.type</p:attrName>
                                        </p:attrNameLst>
                                      </p:cBhvr>
                                      <p:to>
                                        <p:strVal val="solid"/>
                                      </p:to>
                                    </p:set>
                                    <p:set>
                                      <p:cBhvr>
                                        <p:cTn id="93"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94" restart="whenNotActive" fill="hold" evtFilter="cancelBubble" nodeType="interactiveSeq">
                <p:stCondLst>
                  <p:cond evt="onClick" delay="0">
                    <p:tgtEl>
                      <p:spTgt spid="44"/>
                    </p:tgtEl>
                  </p:cond>
                </p:stCondLst>
                <p:endSync evt="end" delay="0">
                  <p:rtn val="all"/>
                </p:endSync>
                <p:childTnLst>
                  <p:par>
                    <p:cTn id="95" fill="hold">
                      <p:stCondLst>
                        <p:cond delay="0"/>
                      </p:stCondLst>
                      <p:childTnLst>
                        <p:par>
                          <p:cTn id="96" fill="hold">
                            <p:stCondLst>
                              <p:cond delay="0"/>
                            </p:stCondLst>
                            <p:childTnLst>
                              <p:par>
                                <p:cTn id="97" presetID="1" presetClass="emph" presetSubtype="2" fill="hold" nodeType="clickEffect">
                                  <p:stCondLst>
                                    <p:cond delay="0"/>
                                  </p:stCondLst>
                                  <p:childTnLst>
                                    <p:animClr clrSpc="rgb" dir="cw">
                                      <p:cBhvr>
                                        <p:cTn id="98" dur="250" fill="hold"/>
                                        <p:tgtEl>
                                          <p:spTgt spid="44"/>
                                        </p:tgtEl>
                                        <p:attrNameLst>
                                          <p:attrName>fillcolor</p:attrName>
                                        </p:attrNameLst>
                                      </p:cBhvr>
                                      <p:to>
                                        <a:srgbClr val="FFF2CC"/>
                                      </p:to>
                                    </p:animClr>
                                    <p:set>
                                      <p:cBhvr>
                                        <p:cTn id="99" dur="250" fill="hold"/>
                                        <p:tgtEl>
                                          <p:spTgt spid="44"/>
                                        </p:tgtEl>
                                        <p:attrNameLst>
                                          <p:attrName>fill.type</p:attrName>
                                        </p:attrNameLst>
                                      </p:cBhvr>
                                      <p:to>
                                        <p:strVal val="solid"/>
                                      </p:to>
                                    </p:set>
                                    <p:set>
                                      <p:cBhvr>
                                        <p:cTn id="100" dur="250" fill="hold"/>
                                        <p:tgtEl>
                                          <p:spTgt spid="44"/>
                                        </p:tgtEl>
                                        <p:attrNameLst>
                                          <p:attrName>fill.on</p:attrName>
                                        </p:attrNameLst>
                                      </p:cBhvr>
                                      <p:to>
                                        <p:strVal val="true"/>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par>
                                <p:cTn id="101" presetID="23" presetClass="entr" presetSubtype="32" fill="hold" nodeType="withEffect">
                                  <p:stCondLst>
                                    <p:cond delay="100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250" fill="hold"/>
                                        <p:tgtEl>
                                          <p:spTgt spid="49"/>
                                        </p:tgtEl>
                                        <p:attrNameLst>
                                          <p:attrName>ppt_w</p:attrName>
                                        </p:attrNameLst>
                                      </p:cBhvr>
                                      <p:tavLst>
                                        <p:tav tm="0">
                                          <p:val>
                                            <p:strVal val="4*#ppt_w"/>
                                          </p:val>
                                        </p:tav>
                                        <p:tav tm="100000">
                                          <p:val>
                                            <p:strVal val="#ppt_w"/>
                                          </p:val>
                                        </p:tav>
                                      </p:tavLst>
                                    </p:anim>
                                    <p:anim calcmode="lin" valueType="num">
                                      <p:cBhvr>
                                        <p:cTn id="104"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3" name="Wrong Buzzer.wav"/>
                                        </p:tgtEl>
                                      </p:cMediaNode>
                                    </p:audio>
                                  </p:subTnLst>
                                </p:cTn>
                              </p:par>
                              <p:par>
                                <p:cTn id="105" presetID="1" presetClass="emph" presetSubtype="2" fill="hold" nodeType="withEffect">
                                  <p:stCondLst>
                                    <p:cond delay="1000"/>
                                  </p:stCondLst>
                                  <p:childTnLst>
                                    <p:animClr clrSpc="rgb" dir="cw">
                                      <p:cBhvr>
                                        <p:cTn id="106" dur="250" fill="hold"/>
                                        <p:tgtEl>
                                          <p:spTgt spid="44"/>
                                        </p:tgtEl>
                                        <p:attrNameLst>
                                          <p:attrName>fillcolor</p:attrName>
                                        </p:attrNameLst>
                                      </p:cBhvr>
                                      <p:to>
                                        <a:srgbClr val="FFFF00"/>
                                      </p:to>
                                    </p:animClr>
                                    <p:set>
                                      <p:cBhvr>
                                        <p:cTn id="107" dur="250" fill="hold"/>
                                        <p:tgtEl>
                                          <p:spTgt spid="44"/>
                                        </p:tgtEl>
                                        <p:attrNameLst>
                                          <p:attrName>fill.type</p:attrName>
                                        </p:attrNameLst>
                                      </p:cBhvr>
                                      <p:to>
                                        <p:strVal val="solid"/>
                                      </p:to>
                                    </p:set>
                                    <p:set>
                                      <p:cBhvr>
                                        <p:cTn id="108"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7" descr="POINSET2">
            <a:extLst>
              <a:ext uri="{FF2B5EF4-FFF2-40B4-BE49-F238E27FC236}">
                <a16:creationId xmlns:a16="http://schemas.microsoft.com/office/drawing/2014/main" id="{94A6B5F2-10AA-B832-EB43-082F6BE66F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4406" y="3986871"/>
            <a:ext cx="1212056"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19" descr="POINSET3">
            <a:extLst>
              <a:ext uri="{FF2B5EF4-FFF2-40B4-BE49-F238E27FC236}">
                <a16:creationId xmlns:a16="http://schemas.microsoft.com/office/drawing/2014/main" id="{2357E35B-0426-A6FD-EB8D-F3C68D87C2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891" y="3962463"/>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descr="POINSET2">
            <a:extLst>
              <a:ext uri="{FF2B5EF4-FFF2-40B4-BE49-F238E27FC236}">
                <a16:creationId xmlns:a16="http://schemas.microsoft.com/office/drawing/2014/main" id="{51A706C6-26EA-0D1A-6BA5-24169D619C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 y="80680"/>
            <a:ext cx="1103108" cy="128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7" descr="POINSET2">
            <a:extLst>
              <a:ext uri="{FF2B5EF4-FFF2-40B4-BE49-F238E27FC236}">
                <a16:creationId xmlns:a16="http://schemas.microsoft.com/office/drawing/2014/main" id="{73534EE0-CA7B-DAE2-DC35-4508171A57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905913" y="205580"/>
            <a:ext cx="137398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0136BC0-EB58-D9CF-56F7-BECE729BA35B}"/>
              </a:ext>
            </a:extLst>
          </p:cNvPr>
          <p:cNvSpPr txBox="1"/>
          <p:nvPr/>
        </p:nvSpPr>
        <p:spPr>
          <a:xfrm>
            <a:off x="885600" y="221328"/>
            <a:ext cx="7516800" cy="861774"/>
          </a:xfrm>
          <a:prstGeom prst="rect">
            <a:avLst/>
          </a:prstGeom>
          <a:noFill/>
        </p:spPr>
        <p:txBody>
          <a:bodyPr wrap="square" rtlCol="0">
            <a:spAutoFit/>
          </a:bodyPr>
          <a:lstStyle/>
          <a:p>
            <a:pPr algn="just"/>
            <a:r>
              <a:rPr lang="en-US" sz="3200" b="1" dirty="0">
                <a:solidFill>
                  <a:srgbClr val="0000CC"/>
                </a:solidFill>
                <a:effectLst/>
                <a:latin typeface="Times New Roman" panose="02020603050405020304" pitchFamily="18" charset="0"/>
                <a:ea typeface="Times New Roman" panose="02020603050405020304" pitchFamily="18" charset="0"/>
              </a:rPr>
              <a:t> </a:t>
            </a:r>
          </a:p>
          <a:p>
            <a:endParaRPr lang="en-US" dirty="0"/>
          </a:p>
        </p:txBody>
      </p:sp>
      <p:sp>
        <p:nvSpPr>
          <p:cNvPr id="4" name="TextBox 3">
            <a:extLst>
              <a:ext uri="{FF2B5EF4-FFF2-40B4-BE49-F238E27FC236}">
                <a16:creationId xmlns:a16="http://schemas.microsoft.com/office/drawing/2014/main" id="{D3DF3419-EE46-4E52-7AEB-71A4BD5450A9}"/>
              </a:ext>
            </a:extLst>
          </p:cNvPr>
          <p:cNvSpPr txBox="1"/>
          <p:nvPr/>
        </p:nvSpPr>
        <p:spPr>
          <a:xfrm>
            <a:off x="551096" y="451109"/>
            <a:ext cx="8192429" cy="4031873"/>
          </a:xfrm>
          <a:prstGeom prst="rect">
            <a:avLst/>
          </a:prstGeom>
          <a:noFill/>
        </p:spPr>
        <p:txBody>
          <a:bodyPr wrap="square">
            <a:spAutoFit/>
          </a:bodyPr>
          <a:lstStyle/>
          <a:p>
            <a:pPr algn="just">
              <a:tabLst>
                <a:tab pos="6661150" algn="l"/>
              </a:tabLst>
            </a:pPr>
            <a:r>
              <a:rPr lang="en-US" sz="3200" b="1" dirty="0" err="1">
                <a:solidFill>
                  <a:srgbClr val="000000"/>
                </a:solidFill>
                <a:effectLst/>
                <a:latin typeface="Times New Roman" panose="02020603050405020304" pitchFamily="18" charset="0"/>
                <a:ea typeface="Times New Roman" panose="02020603050405020304" pitchFamily="18" charset="0"/>
              </a:rPr>
              <a:t>Bài</a:t>
            </a:r>
            <a:r>
              <a:rPr lang="en-US" sz="3200" b="1" dirty="0">
                <a:solidFill>
                  <a:srgbClr val="000000"/>
                </a:solidFill>
                <a:effectLst/>
                <a:latin typeface="Times New Roman" panose="02020603050405020304" pitchFamily="18" charset="0"/>
                <a:ea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rPr>
              <a:t>tập</a:t>
            </a:r>
            <a:r>
              <a:rPr lang="en-US" sz="3200" b="1" dirty="0">
                <a:solidFill>
                  <a:srgbClr val="000000"/>
                </a:solidFill>
                <a:effectLst/>
                <a:latin typeface="Times New Roman" panose="02020603050405020304" pitchFamily="18" charset="0"/>
                <a:ea typeface="Times New Roman" panose="02020603050405020304" pitchFamily="18" charset="0"/>
              </a:rPr>
              <a:t> 1: </a:t>
            </a:r>
            <a:r>
              <a:rPr lang="en-US" sz="3200" b="1" dirty="0" err="1">
                <a:latin typeface="Times New Roman" panose="02020603050405020304" pitchFamily="18" charset="0"/>
                <a:cs typeface="Times New Roman" panose="02020603050405020304" pitchFamily="18" charset="0"/>
              </a:rPr>
              <a:t>Pha</a:t>
            </a:r>
            <a:r>
              <a:rPr lang="en-US" sz="3200" b="1" dirty="0">
                <a:latin typeface="Times New Roman" panose="02020603050405020304" pitchFamily="18" charset="0"/>
                <a:cs typeface="Times New Roman" panose="02020603050405020304" pitchFamily="18" charset="0"/>
              </a:rPr>
              <a:t> 1000 gam dung </a:t>
            </a:r>
            <a:r>
              <a:rPr lang="en-US" sz="3200" b="1" dirty="0" err="1">
                <a:latin typeface="Times New Roman" panose="02020603050405020304" pitchFamily="18" charset="0"/>
                <a:cs typeface="Times New Roman" panose="02020603050405020304" pitchFamily="18" charset="0"/>
              </a:rPr>
              <a:t>dịch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muối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ăn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a:t>
            </a:r>
            <a:r>
              <a:rPr lang="en-US" sz="3200" b="1" dirty="0">
                <a:latin typeface="Times New Roman" panose="02020603050405020304" pitchFamily="18" charset="0"/>
                <a:cs typeface="Times New Roman" panose="02020603050405020304" pitchFamily="18" charset="0"/>
              </a:rPr>
              <a:t> 0,9%</a:t>
            </a:r>
            <a:endParaRPr lang="en-US" sz="3200" b="1" dirty="0">
              <a:effectLst/>
              <a:latin typeface="Times New Roman" panose="02020603050405020304" pitchFamily="18" charset="0"/>
              <a:ea typeface="Times New Roman" panose="02020603050405020304" pitchFamily="18" charset="0"/>
            </a:endParaRPr>
          </a:p>
          <a:p>
            <a:pPr algn="just">
              <a:tabLst>
                <a:tab pos="6661150" algn="l"/>
              </a:tabLst>
            </a:pPr>
            <a:r>
              <a:rPr lang="en-US" sz="3200" b="1" dirty="0" err="1">
                <a:solidFill>
                  <a:srgbClr val="000000"/>
                </a:solidFill>
                <a:effectLst/>
                <a:latin typeface="Times New Roman" panose="02020603050405020304" pitchFamily="18" charset="0"/>
                <a:ea typeface="Times New Roman" panose="02020603050405020304" pitchFamily="18" charset="0"/>
              </a:rPr>
              <a:t>Bài</a:t>
            </a:r>
            <a:r>
              <a:rPr lang="en-US" sz="3200" b="1" dirty="0">
                <a:solidFill>
                  <a:srgbClr val="000000"/>
                </a:solidFill>
                <a:effectLst/>
                <a:latin typeface="Times New Roman" panose="02020603050405020304" pitchFamily="18" charset="0"/>
                <a:ea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rPr>
              <a:t>tập</a:t>
            </a:r>
            <a:r>
              <a:rPr lang="en-US" sz="3200" b="1" dirty="0">
                <a:solidFill>
                  <a:srgbClr val="000000"/>
                </a:solidFill>
                <a:effectLst/>
                <a:latin typeface="Times New Roman" panose="02020603050405020304" pitchFamily="18" charset="0"/>
                <a:ea typeface="Times New Roman" panose="02020603050405020304" pitchFamily="18" charset="0"/>
              </a:rPr>
              <a:t> 2: </a:t>
            </a:r>
            <a:r>
              <a:rPr lang="en-US" sz="3200" b="1" dirty="0" err="1">
                <a:solidFill>
                  <a:srgbClr val="000000"/>
                </a:solidFill>
                <a:effectLst/>
                <a:latin typeface="Times New Roman" panose="02020603050405020304" pitchFamily="18" charset="0"/>
                <a:ea typeface="Times New Roman" panose="02020603050405020304" pitchFamily="18" charset="0"/>
              </a:rPr>
              <a:t>Pha</a:t>
            </a:r>
            <a:r>
              <a:rPr lang="en-US" sz="3200" b="1" dirty="0">
                <a:solidFill>
                  <a:srgbClr val="000000"/>
                </a:solidFill>
                <a:effectLst/>
                <a:latin typeface="Times New Roman" panose="02020603050405020304" pitchFamily="18" charset="0"/>
                <a:ea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rPr>
              <a:t>chế</a:t>
            </a:r>
            <a:r>
              <a:rPr lang="en-US" sz="3200" b="1" dirty="0">
                <a:solidFill>
                  <a:srgbClr val="000000"/>
                </a:solidFill>
                <a:effectLst/>
                <a:latin typeface="Times New Roman" panose="02020603050405020304" pitchFamily="18" charset="0"/>
                <a:ea typeface="Times New Roman" panose="02020603050405020304" pitchFamily="18" charset="0"/>
              </a:rPr>
              <a:t> 200mL dung </a:t>
            </a:r>
            <a:r>
              <a:rPr lang="en-US" sz="3200" b="1" dirty="0" err="1">
                <a:solidFill>
                  <a:srgbClr val="000000"/>
                </a:solidFill>
                <a:effectLst/>
                <a:latin typeface="Times New Roman" panose="02020603050405020304" pitchFamily="18" charset="0"/>
                <a:ea typeface="Times New Roman" panose="02020603050405020304" pitchFamily="18" charset="0"/>
              </a:rPr>
              <a:t>dịch</a:t>
            </a:r>
            <a:r>
              <a:rPr lang="en-US" sz="3200" b="1" dirty="0">
                <a:solidFill>
                  <a:srgbClr val="000000"/>
                </a:solidFill>
                <a:effectLst/>
                <a:latin typeface="Times New Roman" panose="02020603050405020304" pitchFamily="18" charset="0"/>
                <a:ea typeface="Times New Roman" panose="02020603050405020304" pitchFamily="18" charset="0"/>
              </a:rPr>
              <a:t> NaCl </a:t>
            </a:r>
          </a:p>
          <a:p>
            <a:pPr algn="just">
              <a:tabLst>
                <a:tab pos="6661150" algn="l"/>
              </a:tabLst>
            </a:pPr>
            <a:r>
              <a:rPr lang="en-US" sz="3200" b="1" dirty="0">
                <a:solidFill>
                  <a:srgbClr val="000000"/>
                </a:solidFill>
                <a:latin typeface="Times New Roman" panose="02020603050405020304" pitchFamily="18" charset="0"/>
                <a:ea typeface="Times New Roman" panose="02020603050405020304" pitchFamily="18" charset="0"/>
              </a:rPr>
              <a:t>2</a:t>
            </a:r>
            <a:r>
              <a:rPr lang="en-US" sz="3200" b="1" dirty="0">
                <a:solidFill>
                  <a:srgbClr val="000000"/>
                </a:solidFill>
                <a:effectLst/>
                <a:latin typeface="Times New Roman" panose="02020603050405020304" pitchFamily="18" charset="0"/>
                <a:ea typeface="Times New Roman" panose="02020603050405020304" pitchFamily="18" charset="0"/>
              </a:rPr>
              <a:t> mol/L</a:t>
            </a:r>
          </a:p>
          <a:p>
            <a:pPr algn="just">
              <a:tabLst>
                <a:tab pos="6661150" algn="l"/>
              </a:tabLst>
            </a:pPr>
            <a:r>
              <a:rPr lang="en-US" sz="3200" b="1" dirty="0" err="1">
                <a:solidFill>
                  <a:srgbClr val="000000"/>
                </a:solidFill>
                <a:effectLst/>
                <a:latin typeface="Times New Roman" panose="02020603050405020304" pitchFamily="18" charset="0"/>
                <a:ea typeface="Times New Roman" panose="02020603050405020304" pitchFamily="18" charset="0"/>
              </a:rPr>
              <a:t>Bài</a:t>
            </a:r>
            <a:r>
              <a:rPr lang="en-US" sz="3200" b="1" dirty="0">
                <a:solidFill>
                  <a:srgbClr val="000000"/>
                </a:solidFill>
                <a:effectLst/>
                <a:latin typeface="Times New Roman" panose="02020603050405020304" pitchFamily="18" charset="0"/>
                <a:ea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rPr>
              <a:t>tập</a:t>
            </a:r>
            <a:r>
              <a:rPr lang="en-US" sz="3200" b="1" dirty="0">
                <a:solidFill>
                  <a:srgbClr val="000000"/>
                </a:solidFill>
                <a:effectLst/>
                <a:latin typeface="Times New Roman" panose="02020603050405020304" pitchFamily="18" charset="0"/>
                <a:ea typeface="Times New Roman" panose="02020603050405020304" pitchFamily="18" charset="0"/>
              </a:rPr>
              <a:t> 3: </a:t>
            </a:r>
            <a:r>
              <a:rPr lang="en-US" sz="3200" b="1" dirty="0" err="1">
                <a:solidFill>
                  <a:srgbClr val="000000"/>
                </a:solidFill>
                <a:effectLst/>
                <a:latin typeface="Times New Roman" panose="02020603050405020304" pitchFamily="18" charset="0"/>
                <a:ea typeface="Times New Roman" panose="02020603050405020304" pitchFamily="18" charset="0"/>
              </a:rPr>
              <a:t>Pha</a:t>
            </a:r>
            <a:r>
              <a:rPr lang="en-US" sz="3200" b="1" dirty="0">
                <a:solidFill>
                  <a:srgbClr val="000000"/>
                </a:solidFill>
                <a:effectLst/>
                <a:latin typeface="Times New Roman" panose="02020603050405020304" pitchFamily="18" charset="0"/>
                <a:ea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rPr>
              <a:t>chế</a:t>
            </a:r>
            <a:r>
              <a:rPr lang="en-US" sz="3200" b="1" dirty="0">
                <a:solidFill>
                  <a:srgbClr val="000000"/>
                </a:solidFill>
                <a:effectLst/>
                <a:latin typeface="Times New Roman" panose="02020603050405020304" pitchFamily="18" charset="0"/>
                <a:ea typeface="Times New Roman" panose="02020603050405020304" pitchFamily="18" charset="0"/>
              </a:rPr>
              <a:t> 100mL dung </a:t>
            </a:r>
            <a:r>
              <a:rPr lang="en-US" sz="3200" b="1" dirty="0" err="1">
                <a:solidFill>
                  <a:srgbClr val="000000"/>
                </a:solidFill>
                <a:effectLst/>
                <a:latin typeface="Times New Roman" panose="02020603050405020304" pitchFamily="18" charset="0"/>
                <a:ea typeface="Times New Roman" panose="02020603050405020304" pitchFamily="18" charset="0"/>
              </a:rPr>
              <a:t>dịch</a:t>
            </a:r>
            <a:r>
              <a:rPr lang="en-US" sz="3200" b="1" dirty="0">
                <a:solidFill>
                  <a:srgbClr val="000000"/>
                </a:solidFill>
                <a:effectLst/>
                <a:latin typeface="Times New Roman" panose="02020603050405020304" pitchFamily="18" charset="0"/>
                <a:ea typeface="Times New Roman" panose="02020603050405020304" pitchFamily="18" charset="0"/>
              </a:rPr>
              <a:t> NaCl </a:t>
            </a:r>
          </a:p>
          <a:p>
            <a:pPr algn="just">
              <a:tabLst>
                <a:tab pos="6661150" algn="l"/>
              </a:tabLst>
            </a:pPr>
            <a:r>
              <a:rPr lang="en-US" sz="3200" b="1" dirty="0">
                <a:solidFill>
                  <a:srgbClr val="000000"/>
                </a:solidFill>
                <a:effectLst/>
                <a:latin typeface="Times New Roman" panose="02020603050405020304" pitchFamily="18" charset="0"/>
                <a:ea typeface="Times New Roman" panose="02020603050405020304" pitchFamily="18" charset="0"/>
              </a:rPr>
              <a:t>0,2 mol/L </a:t>
            </a:r>
            <a:r>
              <a:rPr lang="en-US" sz="3200" b="1" dirty="0" err="1">
                <a:solidFill>
                  <a:srgbClr val="000000"/>
                </a:solidFill>
                <a:effectLst/>
                <a:latin typeface="Times New Roman" panose="02020603050405020304" pitchFamily="18" charset="0"/>
                <a:ea typeface="Times New Roman" panose="02020603050405020304" pitchFamily="18" charset="0"/>
              </a:rPr>
              <a:t>từ</a:t>
            </a:r>
            <a:r>
              <a:rPr lang="en-US" sz="3200" b="1" dirty="0">
                <a:solidFill>
                  <a:srgbClr val="000000"/>
                </a:solidFill>
                <a:effectLst/>
                <a:latin typeface="Times New Roman" panose="02020603050405020304" pitchFamily="18" charset="0"/>
                <a:ea typeface="Times New Roman" panose="02020603050405020304" pitchFamily="18" charset="0"/>
              </a:rPr>
              <a:t> dung </a:t>
            </a:r>
            <a:r>
              <a:rPr lang="en-US" sz="3200" b="1" dirty="0" err="1">
                <a:solidFill>
                  <a:srgbClr val="000000"/>
                </a:solidFill>
                <a:effectLst/>
                <a:latin typeface="Times New Roman" panose="02020603050405020304" pitchFamily="18" charset="0"/>
                <a:ea typeface="Times New Roman" panose="02020603050405020304" pitchFamily="18" charset="0"/>
              </a:rPr>
              <a:t>dịch</a:t>
            </a:r>
            <a:r>
              <a:rPr lang="en-US" sz="3200" b="1" dirty="0">
                <a:solidFill>
                  <a:srgbClr val="000000"/>
                </a:solidFill>
                <a:effectLst/>
                <a:latin typeface="Times New Roman" panose="02020603050405020304" pitchFamily="18" charset="0"/>
                <a:ea typeface="Times New Roman" panose="02020603050405020304" pitchFamily="18" charset="0"/>
              </a:rPr>
              <a:t> NaCl </a:t>
            </a:r>
            <a:r>
              <a:rPr lang="en-US" sz="3200" b="1" dirty="0">
                <a:solidFill>
                  <a:srgbClr val="000000"/>
                </a:solidFill>
                <a:latin typeface="Times New Roman" panose="02020603050405020304" pitchFamily="18" charset="0"/>
                <a:ea typeface="Times New Roman" panose="02020603050405020304" pitchFamily="18" charset="0"/>
              </a:rPr>
              <a:t>2</a:t>
            </a:r>
            <a:r>
              <a:rPr lang="en-US" sz="3200" b="1" dirty="0">
                <a:solidFill>
                  <a:srgbClr val="000000"/>
                </a:solidFill>
                <a:effectLst/>
                <a:latin typeface="Times New Roman" panose="02020603050405020304" pitchFamily="18" charset="0"/>
                <a:ea typeface="Times New Roman" panose="02020603050405020304" pitchFamily="18" charset="0"/>
              </a:rPr>
              <a:t> mol/L ở </a:t>
            </a:r>
            <a:r>
              <a:rPr lang="en-US" sz="3200" b="1" dirty="0" err="1">
                <a:solidFill>
                  <a:srgbClr val="000000"/>
                </a:solidFill>
                <a:effectLst/>
                <a:latin typeface="Times New Roman" panose="02020603050405020304" pitchFamily="18" charset="0"/>
                <a:ea typeface="Times New Roman" panose="02020603050405020304" pitchFamily="18" charset="0"/>
              </a:rPr>
              <a:t>trên</a:t>
            </a:r>
            <a:r>
              <a:rPr lang="en-US" sz="3200" b="1" dirty="0">
                <a:solidFill>
                  <a:srgbClr val="000000"/>
                </a:solidFill>
                <a:effectLst/>
                <a:latin typeface="Times New Roman" panose="02020603050405020304" pitchFamily="18" charset="0"/>
                <a:ea typeface="Times New Roman" panose="02020603050405020304" pitchFamily="18" charset="0"/>
              </a:rPr>
              <a:t>.</a:t>
            </a:r>
          </a:p>
          <a:p>
            <a:pPr algn="just">
              <a:tabLst>
                <a:tab pos="6661150" algn="l"/>
              </a:tabLst>
            </a:pPr>
            <a:endParaRPr lang="en-US" sz="3200" b="1" dirty="0">
              <a:effectLst/>
              <a:latin typeface="Times New Roman" panose="02020603050405020304" pitchFamily="18" charset="0"/>
              <a:ea typeface="Times New Roman" panose="02020603050405020304" pitchFamily="18" charset="0"/>
            </a:endParaRPr>
          </a:p>
          <a:p>
            <a:pPr algn="just">
              <a:tabLst>
                <a:tab pos="6661150" algn="l"/>
              </a:tabLst>
            </a:pPr>
            <a:endParaRPr lang="en-US" sz="32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34338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7" descr="POINSET2">
            <a:extLst>
              <a:ext uri="{FF2B5EF4-FFF2-40B4-BE49-F238E27FC236}">
                <a16:creationId xmlns:a16="http://schemas.microsoft.com/office/drawing/2014/main" id="{94A6B5F2-10AA-B832-EB43-082F6BE66F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69721" y="3875171"/>
            <a:ext cx="1212056"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19" descr="POINSET3">
            <a:extLst>
              <a:ext uri="{FF2B5EF4-FFF2-40B4-BE49-F238E27FC236}">
                <a16:creationId xmlns:a16="http://schemas.microsoft.com/office/drawing/2014/main" id="{2357E35B-0426-A6FD-EB8D-F3C68D87C2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9685" y="3769519"/>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descr="POINSET2">
            <a:extLst>
              <a:ext uri="{FF2B5EF4-FFF2-40B4-BE49-F238E27FC236}">
                <a16:creationId xmlns:a16="http://schemas.microsoft.com/office/drawing/2014/main" id="{51A706C6-26EA-0D1A-6BA5-24169D619C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 y="80680"/>
            <a:ext cx="1103108" cy="128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7" descr="POINSET2">
            <a:extLst>
              <a:ext uri="{FF2B5EF4-FFF2-40B4-BE49-F238E27FC236}">
                <a16:creationId xmlns:a16="http://schemas.microsoft.com/office/drawing/2014/main" id="{73534EE0-CA7B-DAE2-DC35-4508171A57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867651" y="246600"/>
            <a:ext cx="137398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0136BC0-EB58-D9CF-56F7-BECE729BA35B}"/>
              </a:ext>
            </a:extLst>
          </p:cNvPr>
          <p:cNvSpPr txBox="1"/>
          <p:nvPr/>
        </p:nvSpPr>
        <p:spPr>
          <a:xfrm>
            <a:off x="885600" y="221328"/>
            <a:ext cx="7516800" cy="2708434"/>
          </a:xfrm>
          <a:prstGeom prst="rect">
            <a:avLst/>
          </a:prstGeom>
          <a:noFill/>
        </p:spPr>
        <p:txBody>
          <a:bodyPr wrap="square" rtlCol="0">
            <a:spAutoFit/>
          </a:bodyPr>
          <a:lstStyle/>
          <a:p>
            <a:pPr algn="just"/>
            <a:r>
              <a:rPr lang="en-US" sz="4000" b="1" dirty="0">
                <a:solidFill>
                  <a:srgbClr val="0000CC"/>
                </a:solidFill>
                <a:effectLst/>
                <a:latin typeface="Times New Roman" panose="02020603050405020304" pitchFamily="18" charset="0"/>
                <a:ea typeface="Times New Roman" panose="02020603050405020304" pitchFamily="18" charset="0"/>
              </a:rPr>
              <a:t>*</a:t>
            </a:r>
            <a:r>
              <a:rPr lang="en-US" sz="4000" b="1" dirty="0" err="1">
                <a:solidFill>
                  <a:srgbClr val="0000CC"/>
                </a:solidFill>
                <a:latin typeface="Times New Roman" panose="02020603050405020304" pitchFamily="18" charset="0"/>
                <a:ea typeface="Times New Roman" panose="02020603050405020304" pitchFamily="18" charset="0"/>
              </a:rPr>
              <a:t>Pha</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chế</a:t>
            </a:r>
            <a:r>
              <a:rPr lang="en-US" sz="4000" b="1" dirty="0">
                <a:solidFill>
                  <a:srgbClr val="0000CC"/>
                </a:solidFill>
                <a:latin typeface="Times New Roman" panose="02020603050405020304" pitchFamily="18" charset="0"/>
                <a:ea typeface="Times New Roman" panose="02020603050405020304" pitchFamily="18" charset="0"/>
              </a:rPr>
              <a:t> dung </a:t>
            </a:r>
            <a:r>
              <a:rPr lang="en-US" sz="4000" b="1" dirty="0" err="1">
                <a:solidFill>
                  <a:srgbClr val="0000CC"/>
                </a:solidFill>
                <a:latin typeface="Times New Roman" panose="02020603050405020304" pitchFamily="18" charset="0"/>
                <a:ea typeface="Times New Roman" panose="02020603050405020304" pitchFamily="18" charset="0"/>
              </a:rPr>
              <a:t>dịch</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nước</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muối</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sinh</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lí</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để</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sát</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khuẩn</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nước</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Oresol</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dùng</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khi</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cơ</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thể</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mất</a:t>
            </a:r>
            <a:r>
              <a:rPr lang="en-US" sz="4000" b="1" dirty="0">
                <a:solidFill>
                  <a:srgbClr val="0000CC"/>
                </a:solidFill>
                <a:latin typeface="Times New Roman" panose="02020603050405020304" pitchFamily="18" charset="0"/>
                <a:ea typeface="Times New Roman" panose="02020603050405020304" pitchFamily="18" charset="0"/>
              </a:rPr>
              <a:t> </a:t>
            </a:r>
            <a:r>
              <a:rPr lang="en-US" sz="4000" b="1" dirty="0" err="1">
                <a:solidFill>
                  <a:srgbClr val="0000CC"/>
                </a:solidFill>
                <a:latin typeface="Times New Roman" panose="02020603050405020304" pitchFamily="18" charset="0"/>
                <a:ea typeface="Times New Roman" panose="02020603050405020304" pitchFamily="18" charset="0"/>
              </a:rPr>
              <a:t>nước</a:t>
            </a:r>
            <a:r>
              <a:rPr lang="en-US" sz="4000" b="1" dirty="0">
                <a:solidFill>
                  <a:srgbClr val="0000CC"/>
                </a:solidFill>
                <a:latin typeface="Times New Roman" panose="02020603050405020304" pitchFamily="18" charset="0"/>
                <a:ea typeface="Times New Roman" panose="02020603050405020304" pitchFamily="18" charset="0"/>
              </a:rPr>
              <a:t>…</a:t>
            </a:r>
          </a:p>
          <a:p>
            <a:pPr algn="just"/>
            <a:r>
              <a:rPr lang="en-US" sz="3200" b="1" dirty="0">
                <a:solidFill>
                  <a:srgbClr val="0000CC"/>
                </a:solidFill>
                <a:effectLst/>
                <a:latin typeface="Times New Roman" panose="02020603050405020304" pitchFamily="18" charset="0"/>
                <a:ea typeface="Times New Roman" panose="02020603050405020304" pitchFamily="18" charset="0"/>
              </a:rPr>
              <a:t> </a:t>
            </a:r>
          </a:p>
          <a:p>
            <a:endParaRPr lang="en-US" dirty="0"/>
          </a:p>
        </p:txBody>
      </p:sp>
    </p:spTree>
    <p:extLst>
      <p:ext uri="{BB962C8B-B14F-4D97-AF65-F5344CB8AC3E}">
        <p14:creationId xmlns:p14="http://schemas.microsoft.com/office/powerpoint/2010/main" val="21930098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a:extLst>
              <a:ext uri="{FF2B5EF4-FFF2-40B4-BE49-F238E27FC236}">
                <a16:creationId xmlns:a16="http://schemas.microsoft.com/office/drawing/2014/main" id="{AB720E6B-F9F4-5356-4627-146E62DBC4A0}"/>
              </a:ext>
            </a:extLst>
          </p:cNvPr>
          <p:cNvSpPr txBox="1">
            <a:spLocks noChangeArrowheads="1"/>
          </p:cNvSpPr>
          <p:nvPr/>
        </p:nvSpPr>
        <p:spPr bwMode="auto">
          <a:xfrm>
            <a:off x="1879997" y="457200"/>
            <a:ext cx="5429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500">
              <a:latin typeface=".VnTime" panose="020B7200000000000000" pitchFamily="34" charset="0"/>
            </a:endParaRPr>
          </a:p>
        </p:txBody>
      </p:sp>
      <p:sp>
        <p:nvSpPr>
          <p:cNvPr id="342019" name="Text Box 3">
            <a:extLst>
              <a:ext uri="{FF2B5EF4-FFF2-40B4-BE49-F238E27FC236}">
                <a16:creationId xmlns:a16="http://schemas.microsoft.com/office/drawing/2014/main" id="{AD75D9BB-B6E8-89E0-12FD-E9789502E61E}"/>
              </a:ext>
            </a:extLst>
          </p:cNvPr>
          <p:cNvSpPr txBox="1">
            <a:spLocks noChangeArrowheads="1"/>
          </p:cNvSpPr>
          <p:nvPr/>
        </p:nvSpPr>
        <p:spPr bwMode="auto">
          <a:xfrm>
            <a:off x="2286000" y="400050"/>
            <a:ext cx="43434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3300">
              <a:solidFill>
                <a:srgbClr val="FFFF00"/>
              </a:solidFill>
              <a:latin typeface=".VnAristote" panose="020B7200000000000000" pitchFamily="34" charset="0"/>
            </a:endParaRPr>
          </a:p>
        </p:txBody>
      </p:sp>
      <p:pic>
        <p:nvPicPr>
          <p:cNvPr id="342021" name="Picture 5" descr="WEDBELL">
            <a:extLst>
              <a:ext uri="{FF2B5EF4-FFF2-40B4-BE49-F238E27FC236}">
                <a16:creationId xmlns:a16="http://schemas.microsoft.com/office/drawing/2014/main" id="{9E903B0D-4E12-D7BC-8C90-BB3E64656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6804" y="4114801"/>
            <a:ext cx="885825" cy="73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2022" name="Picture 6" descr="WEDBELL">
            <a:extLst>
              <a:ext uri="{FF2B5EF4-FFF2-40B4-BE49-F238E27FC236}">
                <a16:creationId xmlns:a16="http://schemas.microsoft.com/office/drawing/2014/main" id="{89F61FAB-0DE8-6705-E0A0-4F2430DFE5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404" y="228601"/>
            <a:ext cx="885825" cy="73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7" descr="A">
            <a:extLst>
              <a:ext uri="{FF2B5EF4-FFF2-40B4-BE49-F238E27FC236}">
                <a16:creationId xmlns:a16="http://schemas.microsoft.com/office/drawing/2014/main" id="{631C0719-371C-0877-9834-35C415DCBF1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149204" y="742950"/>
            <a:ext cx="259080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11">
            <a:extLst>
              <a:ext uri="{FF2B5EF4-FFF2-40B4-BE49-F238E27FC236}">
                <a16:creationId xmlns:a16="http://schemas.microsoft.com/office/drawing/2014/main" id="{2CF2D751-B2AA-983B-BF00-9AD5577F9B55}"/>
              </a:ext>
            </a:extLst>
          </p:cNvPr>
          <p:cNvSpPr txBox="1">
            <a:spLocks noChangeArrowheads="1"/>
          </p:cNvSpPr>
          <p:nvPr/>
        </p:nvSpPr>
        <p:spPr bwMode="auto">
          <a:xfrm>
            <a:off x="612001" y="2400301"/>
            <a:ext cx="81432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4800" b="1" dirty="0">
                <a:solidFill>
                  <a:srgbClr val="FF0000"/>
                </a:solidFill>
                <a:latin typeface="Times New Roman" panose="02020603050405020304" pitchFamily="18" charset="0"/>
              </a:rPr>
              <a:t>TRÂN TRỌNG CẢM ƠN CÁC THẦY CÔ GIÁO VÀ CÁC EM HỌC SINH!</a:t>
            </a:r>
          </a:p>
        </p:txBody>
      </p:sp>
      <p:pic>
        <p:nvPicPr>
          <p:cNvPr id="2" name="Picture 7" descr="POINSET2">
            <a:extLst>
              <a:ext uri="{FF2B5EF4-FFF2-40B4-BE49-F238E27FC236}">
                <a16:creationId xmlns:a16="http://schemas.microsoft.com/office/drawing/2014/main" id="{7FCEEEC0-BAF8-038B-8EB9-F3B27AAFF0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 y="80680"/>
            <a:ext cx="1103108" cy="153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POINSET2">
            <a:extLst>
              <a:ext uri="{FF2B5EF4-FFF2-40B4-BE49-F238E27FC236}">
                <a16:creationId xmlns:a16="http://schemas.microsoft.com/office/drawing/2014/main" id="{41399D4D-BE29-9267-0B6A-7BE8A63897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7704535" y="409717"/>
            <a:ext cx="170021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E2197866-DA71-B5CA-4890-612984ADB9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34655" y="3670794"/>
            <a:ext cx="1620810" cy="116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descr="POINSET3">
            <a:extLst>
              <a:ext uri="{FF2B5EF4-FFF2-40B4-BE49-F238E27FC236}">
                <a16:creationId xmlns:a16="http://schemas.microsoft.com/office/drawing/2014/main" id="{C6221DC6-127E-C8F1-BE3F-0780BF9BE98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9685" y="3769519"/>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7A134F5-FE87-7FE0-198D-31E619687A8D}"/>
              </a:ext>
            </a:extLst>
          </p:cNvPr>
          <p:cNvSpPr txBox="1"/>
          <p:nvPr/>
        </p:nvSpPr>
        <p:spPr>
          <a:xfrm>
            <a:off x="885600" y="964407"/>
            <a:ext cx="8258400" cy="830997"/>
          </a:xfrm>
          <a:prstGeom prst="rect">
            <a:avLst/>
          </a:prstGeom>
          <a:noFill/>
        </p:spPr>
        <p:txBody>
          <a:bodyPr wrap="square" rtlCol="0">
            <a:spAutoFit/>
          </a:bodyPr>
          <a:lstStyle/>
          <a:p>
            <a:r>
              <a:rPr lang="en-US" sz="4800" b="1" dirty="0">
                <a:solidFill>
                  <a:srgbClr val="0000CC"/>
                </a:solidFill>
                <a:latin typeface="Times New Roman" panose="02020603050405020304" pitchFamily="18" charset="0"/>
                <a:cs typeface="Times New Roman" panose="02020603050405020304" pitchFamily="18" charset="0"/>
              </a:rPr>
              <a:t>GIỜ HỌC ĐÃ KẾT THÚC</a:t>
            </a:r>
          </a:p>
        </p:txBody>
      </p:sp>
    </p:spTree>
    <p:extLst>
      <p:ext uri="{BB962C8B-B14F-4D97-AF65-F5344CB8AC3E}">
        <p14:creationId xmlns:p14="http://schemas.microsoft.com/office/powerpoint/2010/main" val="3718836056"/>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342019"/>
                                        </p:tgtEl>
                                        <p:attrNameLst>
                                          <p:attrName>style.visibility</p:attrName>
                                        </p:attrNameLst>
                                      </p:cBhvr>
                                      <p:to>
                                        <p:strVal val="visible"/>
                                      </p:to>
                                    </p:set>
                                    <p:animEffect transition="in" filter="box(in)">
                                      <p:cBhvr>
                                        <p:cTn id="7" dur="500"/>
                                        <p:tgtEl>
                                          <p:spTgt spid="342019"/>
                                        </p:tgtEl>
                                      </p:cBhvr>
                                    </p:animEffect>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par>
                                <p:cTn id="8" presetID="4" presetClass="entr" presetSubtype="16" fill="hold" nodeType="withEffect">
                                  <p:stCondLst>
                                    <p:cond delay="0"/>
                                  </p:stCondLst>
                                  <p:childTnLst>
                                    <p:set>
                                      <p:cBhvr>
                                        <p:cTn id="9" dur="1" fill="hold">
                                          <p:stCondLst>
                                            <p:cond delay="0"/>
                                          </p:stCondLst>
                                        </p:cTn>
                                        <p:tgtEl>
                                          <p:spTgt spid="342021"/>
                                        </p:tgtEl>
                                        <p:attrNameLst>
                                          <p:attrName>style.visibility</p:attrName>
                                        </p:attrNameLst>
                                      </p:cBhvr>
                                      <p:to>
                                        <p:strVal val="visible"/>
                                      </p:to>
                                    </p:set>
                                    <p:animEffect transition="in" filter="box(in)">
                                      <p:cBhvr>
                                        <p:cTn id="10" dur="500"/>
                                        <p:tgtEl>
                                          <p:spTgt spid="342021"/>
                                        </p:tgtEl>
                                      </p:cBhvr>
                                    </p:animEffect>
                                  </p:childTnLst>
                                  <p:subTnLst>
                                    <p:audio>
                                      <p:cMediaNode>
                                        <p:cTn display="0" masterRel="sameClick">
                                          <p:stCondLst>
                                            <p:cond evt="begin" delay="0">
                                              <p:tn val="8"/>
                                            </p:cond>
                                          </p:stCondLst>
                                          <p:endCondLst>
                                            <p:cond evt="onStopAudio" delay="0">
                                              <p:tgtEl>
                                                <p:sldTgt/>
                                              </p:tgtEl>
                                            </p:cond>
                                          </p:endCondLst>
                                        </p:cTn>
                                        <p:tgtEl>
                                          <p:sndTgt r:embed="rId2" name="applause.wav"/>
                                        </p:tgtEl>
                                      </p:cMediaNode>
                                    </p:audio>
                                  </p:subTnLst>
                                </p:cTn>
                              </p:par>
                              <p:par>
                                <p:cTn id="11" presetID="4" presetClass="entr" presetSubtype="16" fill="hold" nodeType="withEffect">
                                  <p:stCondLst>
                                    <p:cond delay="0"/>
                                  </p:stCondLst>
                                  <p:childTnLst>
                                    <p:set>
                                      <p:cBhvr>
                                        <p:cTn id="12" dur="1" fill="hold">
                                          <p:stCondLst>
                                            <p:cond delay="0"/>
                                          </p:stCondLst>
                                        </p:cTn>
                                        <p:tgtEl>
                                          <p:spTgt spid="342022"/>
                                        </p:tgtEl>
                                        <p:attrNameLst>
                                          <p:attrName>style.visibility</p:attrName>
                                        </p:attrNameLst>
                                      </p:cBhvr>
                                      <p:to>
                                        <p:strVal val="visible"/>
                                      </p:to>
                                    </p:set>
                                    <p:animEffect transition="in" filter="box(in)">
                                      <p:cBhvr>
                                        <p:cTn id="13" dur="500"/>
                                        <p:tgtEl>
                                          <p:spTgt spid="342022"/>
                                        </p:tgtEl>
                                      </p:cBhvr>
                                    </p:animEffect>
                                  </p:childTnLst>
                                  <p:subTnLst>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6">
            <a:extLst>
              <a:ext uri="{FF2B5EF4-FFF2-40B4-BE49-F238E27FC236}">
                <a16:creationId xmlns:a16="http://schemas.microsoft.com/office/drawing/2014/main" id="{1E3F5CCB-3E37-5161-6E46-7EB246404675}"/>
              </a:ext>
            </a:extLst>
          </p:cNvPr>
          <p:cNvSpPr>
            <a:spLocks noChangeArrowheads="1"/>
          </p:cNvSpPr>
          <p:nvPr/>
        </p:nvSpPr>
        <p:spPr bwMode="auto">
          <a:xfrm>
            <a:off x="2514600" y="732235"/>
            <a:ext cx="3681413" cy="595313"/>
          </a:xfrm>
          <a:prstGeom prst="ribbon">
            <a:avLst>
              <a:gd name="adj1" fmla="val 12500"/>
              <a:gd name="adj2" fmla="val 50000"/>
            </a:avLst>
          </a:prstGeom>
          <a:solidFill>
            <a:schemeClr val="bg1"/>
          </a:solidFill>
          <a:ln w="9525">
            <a:solidFill>
              <a:srgbClr val="CC66FF"/>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000" b="1">
                <a:solidFill>
                  <a:srgbClr val="FF0066"/>
                </a:solidFill>
                <a:latin typeface=".VnTime" panose="020B7200000000000000" pitchFamily="34" charset="0"/>
              </a:rPr>
              <a:t>C©u 1</a:t>
            </a:r>
            <a:endParaRPr lang="en-US" altLang="en-US" sz="3300" b="1">
              <a:solidFill>
                <a:srgbClr val="FF0066"/>
              </a:solidFill>
              <a:latin typeface=".VnTime" panose="020B7200000000000000" pitchFamily="34" charset="0"/>
            </a:endParaRPr>
          </a:p>
        </p:txBody>
      </p:sp>
      <p:pic>
        <p:nvPicPr>
          <p:cNvPr id="6147" name="Picture 30" descr="yellowrose">
            <a:hlinkClick r:id="rId3" action="ppaction://hlinksldjump"/>
            <a:extLst>
              <a:ext uri="{FF2B5EF4-FFF2-40B4-BE49-F238E27FC236}">
                <a16:creationId xmlns:a16="http://schemas.microsoft.com/office/drawing/2014/main" id="{BF6B30B7-85FA-89A7-51F0-61073B3366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1164" y="4286250"/>
            <a:ext cx="989409"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31">
            <a:extLst>
              <a:ext uri="{FF2B5EF4-FFF2-40B4-BE49-F238E27FC236}">
                <a16:creationId xmlns:a16="http://schemas.microsoft.com/office/drawing/2014/main" id="{89FC0408-C44A-15B8-BC52-2F7C1DFADDC9}"/>
              </a:ext>
            </a:extLst>
          </p:cNvPr>
          <p:cNvSpPr txBox="1">
            <a:spLocks noChangeArrowheads="1"/>
          </p:cNvSpPr>
          <p:nvPr/>
        </p:nvSpPr>
        <p:spPr bwMode="auto">
          <a:xfrm>
            <a:off x="2571750" y="1314450"/>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a:t>      </a:t>
            </a:r>
          </a:p>
        </p:txBody>
      </p:sp>
      <p:sp>
        <p:nvSpPr>
          <p:cNvPr id="26" name="TextBox 25">
            <a:extLst>
              <a:ext uri="{FF2B5EF4-FFF2-40B4-BE49-F238E27FC236}">
                <a16:creationId xmlns:a16="http://schemas.microsoft.com/office/drawing/2014/main" id="{B480726C-0C9F-B7CF-4223-239D5ECFB1A7}"/>
              </a:ext>
            </a:extLst>
          </p:cNvPr>
          <p:cNvSpPr txBox="1"/>
          <p:nvPr/>
        </p:nvSpPr>
        <p:spPr>
          <a:xfrm>
            <a:off x="144486" y="1278000"/>
            <a:ext cx="8044773" cy="2639184"/>
          </a:xfrm>
          <a:prstGeom prst="rect">
            <a:avLst/>
          </a:prstGeom>
          <a:noFill/>
        </p:spPr>
        <p:txBody>
          <a:bodyPr wrap="square">
            <a:spAutoFit/>
          </a:bodyPr>
          <a:lstStyle/>
          <a:p>
            <a:pPr eaLnBrk="1" hangingPunct="1">
              <a:defRPr/>
            </a:pPr>
            <a:r>
              <a:rPr lang="en-US" sz="3200" b="1" dirty="0">
                <a:solidFill>
                  <a:srgbClr val="0000CC"/>
                </a:solidFill>
                <a:latin typeface="Times New Roman" panose="02020603050405020304" pitchFamily="18" charset="0"/>
                <a:cs typeface="Times New Roman" panose="02020603050405020304" pitchFamily="18" charset="0"/>
              </a:rPr>
              <a:t>Dung </a:t>
            </a:r>
            <a:r>
              <a:rPr lang="en-US" sz="3200" b="1" dirty="0" err="1">
                <a:solidFill>
                  <a:srgbClr val="0000CC"/>
                </a:solidFill>
                <a:latin typeface="Times New Roman" panose="02020603050405020304" pitchFamily="18" charset="0"/>
                <a:cs typeface="Times New Roman" panose="02020603050405020304" pitchFamily="18" charset="0"/>
              </a:rPr>
              <a:t>dịch</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là</a:t>
            </a:r>
            <a:r>
              <a:rPr lang="en-US" sz="3200" b="1" dirty="0">
                <a:solidFill>
                  <a:srgbClr val="0000CC"/>
                </a:solidFill>
                <a:latin typeface="Times New Roman" panose="02020603050405020304" pitchFamily="18" charset="0"/>
                <a:cs typeface="Times New Roman" panose="02020603050405020304" pitchFamily="18" charset="0"/>
              </a:rPr>
              <a:t> </a:t>
            </a:r>
          </a:p>
          <a:p>
            <a:pPr eaLnBrk="1" hangingPunct="1">
              <a:defRPr/>
            </a:pPr>
            <a:r>
              <a:rPr lang="en-US" sz="2800" b="1" dirty="0">
                <a:latin typeface="Times New Roman" panose="02020603050405020304" pitchFamily="18" charset="0"/>
                <a:cs typeface="Times New Roman" panose="02020603050405020304" pitchFamily="18" charset="0"/>
              </a:rPr>
              <a:t>A.  </a:t>
            </a:r>
            <a:r>
              <a:rPr lang="en-US" sz="2800" b="1" dirty="0" err="1">
                <a:latin typeface="Times New Roman" panose="02020603050405020304" pitchFamily="18" charset="0"/>
                <a:cs typeface="Times New Roman" panose="02020603050405020304" pitchFamily="18" charset="0"/>
              </a:rPr>
              <a:t>hỗn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rắn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lỏng</a:t>
            </a:r>
            <a:r>
              <a:rPr lang="en-US" sz="2800" b="1" dirty="0">
                <a:latin typeface="Times New Roman" panose="02020603050405020304" pitchFamily="18" charset="0"/>
                <a:cs typeface="Times New Roman" panose="02020603050405020304" pitchFamily="18" charset="0"/>
              </a:rPr>
              <a:t>. </a:t>
            </a:r>
          </a:p>
          <a:p>
            <a:pPr marL="557213" indent="-557213">
              <a:buFontTx/>
              <a:buAutoNum type="alphaUcPeriod" startAt="2"/>
              <a:defRPr/>
            </a:pPr>
            <a:r>
              <a:rPr lang="en-US" sz="2800" b="1" dirty="0" err="1">
                <a:latin typeface="Times New Roman" panose="02020603050405020304" pitchFamily="18" charset="0"/>
                <a:cs typeface="Times New Roman" panose="02020603050405020304" pitchFamily="18" charset="0"/>
              </a:rPr>
              <a:t>hỗn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rắn</a:t>
            </a:r>
            <a:r>
              <a:rPr lang="en-US" sz="2800" b="1"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a:t>
            </a:r>
            <a:endParaRPr lang="en-US" sz="3600" b="1" baseline="-25000" dirty="0">
              <a:latin typeface="Times New Roman" panose="02020603050405020304" pitchFamily="18" charset="0"/>
              <a:cs typeface="Times New Roman" panose="02020603050405020304" pitchFamily="18" charset="0"/>
            </a:endParaRPr>
          </a:p>
          <a:p>
            <a:pPr marL="557213" indent="-557213">
              <a:buFontTx/>
              <a:buAutoNum type="alphaUcPeriod" startAt="2"/>
              <a:defRPr/>
            </a:pPr>
            <a:r>
              <a:rPr lang="en-US" sz="2800" b="1" dirty="0" err="1">
                <a:latin typeface="Times New Roman" panose="02020603050405020304" pitchFamily="18" charset="0"/>
                <a:cs typeface="Times New Roman" panose="02020603050405020304" pitchFamily="18" charset="0"/>
              </a:rPr>
              <a:t>hỗn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đồng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tan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dung </a:t>
            </a:r>
            <a:r>
              <a:rPr lang="en-US" sz="2800" b="1" dirty="0" err="1">
                <a:latin typeface="Times New Roman" panose="02020603050405020304" pitchFamily="18" charset="0"/>
                <a:cs typeface="Times New Roman" panose="02020603050405020304" pitchFamily="18" charset="0"/>
              </a:rPr>
              <a:t>môi</a:t>
            </a:r>
            <a:r>
              <a:rPr lang="en-US" sz="2800" b="1" dirty="0">
                <a:latin typeface="Times New Roman" panose="02020603050405020304" pitchFamily="18" charset="0"/>
                <a:cs typeface="Times New Roman" panose="02020603050405020304" pitchFamily="18" charset="0"/>
              </a:rPr>
              <a:t>.</a:t>
            </a:r>
          </a:p>
          <a:p>
            <a:pPr marL="258366" indent="-258366">
              <a:defRPr/>
            </a:pPr>
            <a:r>
              <a:rPr lang="en-US" sz="2800" b="1" dirty="0">
                <a:latin typeface="Times New Roman" panose="02020603050405020304" pitchFamily="18" charset="0"/>
                <a:cs typeface="Times New Roman" panose="02020603050405020304" pitchFamily="18" charset="0"/>
              </a:rPr>
              <a:t>D.  </a:t>
            </a:r>
            <a:r>
              <a:rPr lang="en-US" sz="2800" b="1" dirty="0" err="1">
                <a:latin typeface="Times New Roman" panose="02020603050405020304" pitchFamily="18" charset="0"/>
                <a:cs typeface="Times New Roman" panose="02020603050405020304" pitchFamily="18" charset="0"/>
              </a:rPr>
              <a:t>hỗn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lỏng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khí</a:t>
            </a:r>
            <a:r>
              <a:rPr lang="en-US" sz="2800" b="1" dirty="0">
                <a:latin typeface="Times New Roman" panose="02020603050405020304" pitchFamily="18" charset="0"/>
                <a:cs typeface="Times New Roman" panose="02020603050405020304" pitchFamily="18" charset="0"/>
              </a:rPr>
              <a:t>.</a:t>
            </a:r>
            <a:endParaRPr lang="en-US" sz="2800" b="1" baseline="-25000" dirty="0">
              <a:latin typeface="Times New Roman" panose="02020603050405020304" pitchFamily="18" charset="0"/>
              <a:cs typeface="Times New Roman" panose="02020603050405020304" pitchFamily="18" charset="0"/>
            </a:endParaRPr>
          </a:p>
          <a:p>
            <a:pPr marL="342900" indent="-342900" algn="ctr">
              <a:buFontTx/>
              <a:buAutoNum type="alphaUcPeriod"/>
              <a:defRPr/>
            </a:pPr>
            <a:endParaRPr lang="en-US" sz="1350" dirty="0"/>
          </a:p>
        </p:txBody>
      </p:sp>
      <p:sp>
        <p:nvSpPr>
          <p:cNvPr id="29" name="Oval 19">
            <a:extLst>
              <a:ext uri="{FF2B5EF4-FFF2-40B4-BE49-F238E27FC236}">
                <a16:creationId xmlns:a16="http://schemas.microsoft.com/office/drawing/2014/main" id="{2EB2E67D-CF35-B1A3-B23E-F37E95954B04}"/>
              </a:ext>
            </a:extLst>
          </p:cNvPr>
          <p:cNvSpPr>
            <a:spLocks noChangeArrowheads="1"/>
          </p:cNvSpPr>
          <p:nvPr/>
        </p:nvSpPr>
        <p:spPr bwMode="auto">
          <a:xfrm>
            <a:off x="7734798" y="2076735"/>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0</a:t>
            </a:r>
          </a:p>
        </p:txBody>
      </p:sp>
      <p:sp>
        <p:nvSpPr>
          <p:cNvPr id="30" name="Oval 20">
            <a:extLst>
              <a:ext uri="{FF2B5EF4-FFF2-40B4-BE49-F238E27FC236}">
                <a16:creationId xmlns:a16="http://schemas.microsoft.com/office/drawing/2014/main" id="{379E2B2A-943C-0C83-5101-96CFAB2F537E}"/>
              </a:ext>
            </a:extLst>
          </p:cNvPr>
          <p:cNvSpPr>
            <a:spLocks noChangeArrowheads="1"/>
          </p:cNvSpPr>
          <p:nvPr/>
        </p:nvSpPr>
        <p:spPr bwMode="auto">
          <a:xfrm>
            <a:off x="7641633" y="2041811"/>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a:t>
            </a:r>
          </a:p>
        </p:txBody>
      </p:sp>
      <p:sp>
        <p:nvSpPr>
          <p:cNvPr id="31" name="Oval 21">
            <a:extLst>
              <a:ext uri="{FF2B5EF4-FFF2-40B4-BE49-F238E27FC236}">
                <a16:creationId xmlns:a16="http://schemas.microsoft.com/office/drawing/2014/main" id="{1EDE6142-6652-2DBC-9A56-CEAADAD3A492}"/>
              </a:ext>
            </a:extLst>
          </p:cNvPr>
          <p:cNvSpPr>
            <a:spLocks noChangeArrowheads="1"/>
          </p:cNvSpPr>
          <p:nvPr/>
        </p:nvSpPr>
        <p:spPr bwMode="auto">
          <a:xfrm>
            <a:off x="7755655" y="2001538"/>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2</a:t>
            </a:r>
          </a:p>
        </p:txBody>
      </p:sp>
      <p:sp>
        <p:nvSpPr>
          <p:cNvPr id="32" name="Oval 22">
            <a:extLst>
              <a:ext uri="{FF2B5EF4-FFF2-40B4-BE49-F238E27FC236}">
                <a16:creationId xmlns:a16="http://schemas.microsoft.com/office/drawing/2014/main" id="{2980DAF2-CC64-EF45-77C6-E99474CE6FE4}"/>
              </a:ext>
            </a:extLst>
          </p:cNvPr>
          <p:cNvSpPr>
            <a:spLocks noChangeArrowheads="1"/>
          </p:cNvSpPr>
          <p:nvPr/>
        </p:nvSpPr>
        <p:spPr bwMode="auto">
          <a:xfrm>
            <a:off x="7648280" y="198667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3</a:t>
            </a:r>
          </a:p>
        </p:txBody>
      </p:sp>
      <p:sp>
        <p:nvSpPr>
          <p:cNvPr id="33" name="Oval 23">
            <a:extLst>
              <a:ext uri="{FF2B5EF4-FFF2-40B4-BE49-F238E27FC236}">
                <a16:creationId xmlns:a16="http://schemas.microsoft.com/office/drawing/2014/main" id="{32DB77E1-13EE-6F1C-7910-BA94A5939F08}"/>
              </a:ext>
            </a:extLst>
          </p:cNvPr>
          <p:cNvSpPr>
            <a:spLocks noChangeArrowheads="1"/>
          </p:cNvSpPr>
          <p:nvPr/>
        </p:nvSpPr>
        <p:spPr bwMode="auto">
          <a:xfrm>
            <a:off x="7738110" y="1959334"/>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4</a:t>
            </a:r>
          </a:p>
        </p:txBody>
      </p:sp>
      <p:sp>
        <p:nvSpPr>
          <p:cNvPr id="34" name="Oval 24">
            <a:extLst>
              <a:ext uri="{FF2B5EF4-FFF2-40B4-BE49-F238E27FC236}">
                <a16:creationId xmlns:a16="http://schemas.microsoft.com/office/drawing/2014/main" id="{9B755866-4B08-6AD4-D276-28DAC41B2FE1}"/>
              </a:ext>
            </a:extLst>
          </p:cNvPr>
          <p:cNvSpPr>
            <a:spLocks noChangeArrowheads="1"/>
          </p:cNvSpPr>
          <p:nvPr/>
        </p:nvSpPr>
        <p:spPr bwMode="auto">
          <a:xfrm>
            <a:off x="7710452" y="1952909"/>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5</a:t>
            </a:r>
          </a:p>
        </p:txBody>
      </p:sp>
      <p:sp>
        <p:nvSpPr>
          <p:cNvPr id="35" name="Oval 25">
            <a:extLst>
              <a:ext uri="{FF2B5EF4-FFF2-40B4-BE49-F238E27FC236}">
                <a16:creationId xmlns:a16="http://schemas.microsoft.com/office/drawing/2014/main" id="{D480517F-5AEB-E984-2AA3-120AF522BC07}"/>
              </a:ext>
            </a:extLst>
          </p:cNvPr>
          <p:cNvSpPr>
            <a:spLocks noChangeArrowheads="1"/>
          </p:cNvSpPr>
          <p:nvPr/>
        </p:nvSpPr>
        <p:spPr bwMode="auto">
          <a:xfrm>
            <a:off x="7666833" y="206396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6</a:t>
            </a:r>
          </a:p>
        </p:txBody>
      </p:sp>
      <p:sp>
        <p:nvSpPr>
          <p:cNvPr id="36" name="Oval 26">
            <a:extLst>
              <a:ext uri="{FF2B5EF4-FFF2-40B4-BE49-F238E27FC236}">
                <a16:creationId xmlns:a16="http://schemas.microsoft.com/office/drawing/2014/main" id="{70BA011A-DFE8-6B64-92AA-CFA16B09EAC6}"/>
              </a:ext>
            </a:extLst>
          </p:cNvPr>
          <p:cNvSpPr>
            <a:spLocks noChangeArrowheads="1"/>
          </p:cNvSpPr>
          <p:nvPr/>
        </p:nvSpPr>
        <p:spPr bwMode="auto">
          <a:xfrm rot="558929">
            <a:off x="7630405" y="1998456"/>
            <a:ext cx="1265613" cy="1222889"/>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7</a:t>
            </a:r>
          </a:p>
        </p:txBody>
      </p:sp>
      <p:sp>
        <p:nvSpPr>
          <p:cNvPr id="37" name="Oval 27">
            <a:extLst>
              <a:ext uri="{FF2B5EF4-FFF2-40B4-BE49-F238E27FC236}">
                <a16:creationId xmlns:a16="http://schemas.microsoft.com/office/drawing/2014/main" id="{C5FEBA0D-58D3-E2A1-5691-44DC19C31205}"/>
              </a:ext>
            </a:extLst>
          </p:cNvPr>
          <p:cNvSpPr>
            <a:spLocks noChangeArrowheads="1"/>
          </p:cNvSpPr>
          <p:nvPr/>
        </p:nvSpPr>
        <p:spPr bwMode="auto">
          <a:xfrm>
            <a:off x="7633089" y="203557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8</a:t>
            </a:r>
          </a:p>
        </p:txBody>
      </p:sp>
      <p:sp>
        <p:nvSpPr>
          <p:cNvPr id="38" name="Oval 28">
            <a:extLst>
              <a:ext uri="{FF2B5EF4-FFF2-40B4-BE49-F238E27FC236}">
                <a16:creationId xmlns:a16="http://schemas.microsoft.com/office/drawing/2014/main" id="{CBD74D4B-A55B-ECA4-70F1-7FA2A47E6B3F}"/>
              </a:ext>
            </a:extLst>
          </p:cNvPr>
          <p:cNvSpPr>
            <a:spLocks noChangeArrowheads="1"/>
          </p:cNvSpPr>
          <p:nvPr/>
        </p:nvSpPr>
        <p:spPr bwMode="auto">
          <a:xfrm>
            <a:off x="7700544" y="2063493"/>
            <a:ext cx="1371600" cy="1158121"/>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9</a:t>
            </a:r>
          </a:p>
        </p:txBody>
      </p:sp>
      <p:sp>
        <p:nvSpPr>
          <p:cNvPr id="39" name="Oval 29">
            <a:extLst>
              <a:ext uri="{FF2B5EF4-FFF2-40B4-BE49-F238E27FC236}">
                <a16:creationId xmlns:a16="http://schemas.microsoft.com/office/drawing/2014/main" id="{4EAEB6C0-BF5B-A9DB-3509-8C81A06212F5}"/>
              </a:ext>
            </a:extLst>
          </p:cNvPr>
          <p:cNvSpPr>
            <a:spLocks noChangeArrowheads="1"/>
          </p:cNvSpPr>
          <p:nvPr/>
        </p:nvSpPr>
        <p:spPr bwMode="auto">
          <a:xfrm>
            <a:off x="7752649" y="2044930"/>
            <a:ext cx="1149567"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10</a:t>
            </a:r>
          </a:p>
        </p:txBody>
      </p:sp>
      <p:sp>
        <p:nvSpPr>
          <p:cNvPr id="40" name="Oval 30">
            <a:extLst>
              <a:ext uri="{FF2B5EF4-FFF2-40B4-BE49-F238E27FC236}">
                <a16:creationId xmlns:a16="http://schemas.microsoft.com/office/drawing/2014/main" id="{4FE2FB5D-DF06-1643-17A2-C53EDF31E669}"/>
              </a:ext>
            </a:extLst>
          </p:cNvPr>
          <p:cNvSpPr>
            <a:spLocks noChangeArrowheads="1"/>
          </p:cNvSpPr>
          <p:nvPr/>
        </p:nvSpPr>
        <p:spPr bwMode="auto">
          <a:xfrm>
            <a:off x="7655361" y="2029148"/>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11</a:t>
            </a:r>
          </a:p>
        </p:txBody>
      </p:sp>
      <p:sp>
        <p:nvSpPr>
          <p:cNvPr id="41" name="Oval 31">
            <a:extLst>
              <a:ext uri="{FF2B5EF4-FFF2-40B4-BE49-F238E27FC236}">
                <a16:creationId xmlns:a16="http://schemas.microsoft.com/office/drawing/2014/main" id="{65BE44DA-C869-2BB6-48BB-F00F104927D6}"/>
              </a:ext>
            </a:extLst>
          </p:cNvPr>
          <p:cNvSpPr>
            <a:spLocks noChangeArrowheads="1"/>
          </p:cNvSpPr>
          <p:nvPr/>
        </p:nvSpPr>
        <p:spPr bwMode="auto">
          <a:xfrm>
            <a:off x="7711102" y="2048757"/>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12</a:t>
            </a:r>
          </a:p>
        </p:txBody>
      </p:sp>
      <p:sp>
        <p:nvSpPr>
          <p:cNvPr id="42" name="Oval 32">
            <a:extLst>
              <a:ext uri="{FF2B5EF4-FFF2-40B4-BE49-F238E27FC236}">
                <a16:creationId xmlns:a16="http://schemas.microsoft.com/office/drawing/2014/main" id="{23EF4BD3-DF28-DF3B-C364-03BE2BEBD475}"/>
              </a:ext>
            </a:extLst>
          </p:cNvPr>
          <p:cNvSpPr>
            <a:spLocks noChangeArrowheads="1"/>
          </p:cNvSpPr>
          <p:nvPr/>
        </p:nvSpPr>
        <p:spPr bwMode="auto">
          <a:xfrm>
            <a:off x="7741422" y="1984130"/>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13</a:t>
            </a:r>
          </a:p>
        </p:txBody>
      </p:sp>
      <p:sp>
        <p:nvSpPr>
          <p:cNvPr id="43" name="Oval 33">
            <a:extLst>
              <a:ext uri="{FF2B5EF4-FFF2-40B4-BE49-F238E27FC236}">
                <a16:creationId xmlns:a16="http://schemas.microsoft.com/office/drawing/2014/main" id="{9968F635-E25B-A1D2-8577-D1E5735ED272}"/>
              </a:ext>
            </a:extLst>
          </p:cNvPr>
          <p:cNvSpPr>
            <a:spLocks noChangeArrowheads="1"/>
          </p:cNvSpPr>
          <p:nvPr/>
        </p:nvSpPr>
        <p:spPr bwMode="auto">
          <a:xfrm>
            <a:off x="7693463" y="2006282"/>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14</a:t>
            </a:r>
          </a:p>
        </p:txBody>
      </p:sp>
      <p:sp>
        <p:nvSpPr>
          <p:cNvPr id="44" name="Oval 34">
            <a:extLst>
              <a:ext uri="{FF2B5EF4-FFF2-40B4-BE49-F238E27FC236}">
                <a16:creationId xmlns:a16="http://schemas.microsoft.com/office/drawing/2014/main" id="{0C6FC5BB-6F14-78C4-BBF9-DF84A5C0B568}"/>
              </a:ext>
            </a:extLst>
          </p:cNvPr>
          <p:cNvSpPr>
            <a:spLocks noChangeArrowheads="1"/>
          </p:cNvSpPr>
          <p:nvPr/>
        </p:nvSpPr>
        <p:spPr bwMode="auto">
          <a:xfrm>
            <a:off x="7682883" y="2013347"/>
            <a:ext cx="1371600" cy="1307385"/>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15</a:t>
            </a:r>
          </a:p>
        </p:txBody>
      </p:sp>
      <p:sp>
        <p:nvSpPr>
          <p:cNvPr id="45" name="Oval 44">
            <a:extLst>
              <a:ext uri="{FF2B5EF4-FFF2-40B4-BE49-F238E27FC236}">
                <a16:creationId xmlns:a16="http://schemas.microsoft.com/office/drawing/2014/main" id="{96D7BB49-3A31-727F-31B9-0798CF774D87}"/>
              </a:ext>
            </a:extLst>
          </p:cNvPr>
          <p:cNvSpPr>
            <a:spLocks noChangeArrowheads="1"/>
          </p:cNvSpPr>
          <p:nvPr/>
        </p:nvSpPr>
        <p:spPr bwMode="auto">
          <a:xfrm>
            <a:off x="145591" y="2787634"/>
            <a:ext cx="489283" cy="52012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3300" b="1">
              <a:latin typeface="Times New Roman" panose="02020603050405020304" pitchFamily="18" charset="0"/>
            </a:endParaRPr>
          </a:p>
        </p:txBody>
      </p:sp>
      <p:sp>
        <p:nvSpPr>
          <p:cNvPr id="6167" name="Rectangle 22">
            <a:extLst>
              <a:ext uri="{FF2B5EF4-FFF2-40B4-BE49-F238E27FC236}">
                <a16:creationId xmlns:a16="http://schemas.microsoft.com/office/drawing/2014/main" id="{F3C2BEE5-ECD2-4EFE-4CB4-03FAE8F925F9}"/>
              </a:ext>
            </a:extLst>
          </p:cNvPr>
          <p:cNvSpPr>
            <a:spLocks noChangeArrowheads="1"/>
          </p:cNvSpPr>
          <p:nvPr/>
        </p:nvSpPr>
        <p:spPr bwMode="auto">
          <a:xfrm>
            <a:off x="2171700" y="173831"/>
            <a:ext cx="40005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pt-BR" altLang="en-US" sz="3000" b="1" dirty="0">
                <a:solidFill>
                  <a:schemeClr val="hlink"/>
                </a:solidFill>
                <a:latin typeface="Times New Roman" panose="02020603050405020304" pitchFamily="18" charset="0"/>
                <a:cs typeface="Times New Roman" panose="02020603050405020304" pitchFamily="18" charset="0"/>
              </a:rPr>
              <a:t>Chọn câu trả lời đúng:</a:t>
            </a:r>
          </a:p>
        </p:txBody>
      </p:sp>
      <p:pic>
        <p:nvPicPr>
          <p:cNvPr id="6168" name="Picture 7" descr="POINSET2">
            <a:extLst>
              <a:ext uri="{FF2B5EF4-FFF2-40B4-BE49-F238E27FC236}">
                <a16:creationId xmlns:a16="http://schemas.microsoft.com/office/drawing/2014/main" id="{00A0EFD8-959C-2F4A-F9CF-3B49ECAE58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81" y="102394"/>
            <a:ext cx="938213"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9" name="Picture 7" descr="POINSET2">
            <a:extLst>
              <a:ext uri="{FF2B5EF4-FFF2-40B4-BE49-F238E27FC236}">
                <a16:creationId xmlns:a16="http://schemas.microsoft.com/office/drawing/2014/main" id="{681BBC6E-3044-1E77-8003-7BD15B93C1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8128993" y="175617"/>
            <a:ext cx="938213" cy="9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B0DFC99-2C70-58FA-2544-048E882912F1}"/>
              </a:ext>
            </a:extLst>
          </p:cNvPr>
          <p:cNvSpPr txBox="1"/>
          <p:nvPr/>
        </p:nvSpPr>
        <p:spPr>
          <a:xfrm>
            <a:off x="1764000" y="4044643"/>
            <a:ext cx="4593197" cy="95410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sz="2800" b="1" dirty="0" err="1">
                <a:solidFill>
                  <a:srgbClr val="0070C0"/>
                </a:solidFill>
                <a:latin typeface="Times New Roman" panose="02020603050405020304" pitchFamily="18" charset="0"/>
                <a:cs typeface="Times New Roman" panose="02020603050405020304" pitchFamily="18" charset="0"/>
              </a:rPr>
              <a:t>Chúc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mừng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bạn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nhận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được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phần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quà</a:t>
            </a:r>
            <a:endParaRPr lang="en-US" sz="2800" b="1" dirty="0">
              <a:solidFill>
                <a:srgbClr val="FF0000"/>
              </a:solidFill>
              <a:latin typeface="Times New Roman" panose="02020603050405020304" pitchFamily="18" charset="0"/>
              <a:cs typeface="Times New Roman" panose="02020603050405020304" pitchFamily="18" charset="0"/>
            </a:endParaRPr>
          </a:p>
        </p:txBody>
      </p:sp>
      <p:pic>
        <p:nvPicPr>
          <p:cNvPr id="6171" name="Picture 7" descr="POINSET2">
            <a:extLst>
              <a:ext uri="{FF2B5EF4-FFF2-40B4-BE49-F238E27FC236}">
                <a16:creationId xmlns:a16="http://schemas.microsoft.com/office/drawing/2014/main" id="{64E3D4CD-FA53-7F49-15DE-7FBC92A5E1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54606" y="3945136"/>
            <a:ext cx="1085850" cy="110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3497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xit" presetSubtype="16" fill="hold" grpId="0" nodeType="clickEffect">
                                  <p:stCondLst>
                                    <p:cond delay="0"/>
                                  </p:stCondLst>
                                  <p:childTnLst>
                                    <p:animEffect transition="out" filter="diamond(in)">
                                      <p:cBhvr>
                                        <p:cTn id="6" dur="1000"/>
                                        <p:tgtEl>
                                          <p:spTgt spid="44"/>
                                        </p:tgtEl>
                                      </p:cBhvr>
                                    </p:animEffect>
                                    <p:set>
                                      <p:cBhvr>
                                        <p:cTn id="7" dur="1" fill="hold">
                                          <p:stCondLst>
                                            <p:cond delay="999"/>
                                          </p:stCondLst>
                                        </p:cTn>
                                        <p:tgtEl>
                                          <p:spTgt spid="44"/>
                                        </p:tgtEl>
                                        <p:attrNameLst>
                                          <p:attrName>style.visibility</p:attrName>
                                        </p:attrNameLst>
                                      </p:cBhvr>
                                      <p:to>
                                        <p:strVal val="hidden"/>
                                      </p:to>
                                    </p:set>
                                  </p:childTnLst>
                                </p:cTn>
                              </p:par>
                            </p:childTnLst>
                          </p:cTn>
                        </p:par>
                        <p:par>
                          <p:cTn id="8" fill="hold" nodeType="afterGroup">
                            <p:stCondLst>
                              <p:cond delay="1000"/>
                            </p:stCondLst>
                            <p:childTnLst>
                              <p:par>
                                <p:cTn id="9" presetID="8" presetClass="exit" presetSubtype="16" fill="hold" grpId="0" nodeType="afterEffect">
                                  <p:stCondLst>
                                    <p:cond delay="0"/>
                                  </p:stCondLst>
                                  <p:childTnLst>
                                    <p:animEffect transition="out" filter="diamond(in)">
                                      <p:cBhvr>
                                        <p:cTn id="10" dur="1000"/>
                                        <p:tgtEl>
                                          <p:spTgt spid="43"/>
                                        </p:tgtEl>
                                      </p:cBhvr>
                                    </p:animEffect>
                                    <p:set>
                                      <p:cBhvr>
                                        <p:cTn id="11" dur="1" fill="hold">
                                          <p:stCondLst>
                                            <p:cond delay="999"/>
                                          </p:stCondLst>
                                        </p:cTn>
                                        <p:tgtEl>
                                          <p:spTgt spid="43"/>
                                        </p:tgtEl>
                                        <p:attrNameLst>
                                          <p:attrName>style.visibility</p:attrName>
                                        </p:attrNameLst>
                                      </p:cBhvr>
                                      <p:to>
                                        <p:strVal val="hidden"/>
                                      </p:to>
                                    </p:set>
                                  </p:childTnLst>
                                </p:cTn>
                              </p:par>
                            </p:childTnLst>
                          </p:cTn>
                        </p:par>
                        <p:par>
                          <p:cTn id="12" fill="hold" nodeType="afterGroup">
                            <p:stCondLst>
                              <p:cond delay="2000"/>
                            </p:stCondLst>
                            <p:childTnLst>
                              <p:par>
                                <p:cTn id="13" presetID="8" presetClass="exit" presetSubtype="16" fill="hold" grpId="0" nodeType="afterEffect">
                                  <p:stCondLst>
                                    <p:cond delay="0"/>
                                  </p:stCondLst>
                                  <p:childTnLst>
                                    <p:animEffect transition="out" filter="diamond(in)">
                                      <p:cBhvr>
                                        <p:cTn id="14" dur="1000"/>
                                        <p:tgtEl>
                                          <p:spTgt spid="42"/>
                                        </p:tgtEl>
                                      </p:cBhvr>
                                    </p:animEffect>
                                    <p:set>
                                      <p:cBhvr>
                                        <p:cTn id="15" dur="1" fill="hold">
                                          <p:stCondLst>
                                            <p:cond delay="999"/>
                                          </p:stCondLst>
                                        </p:cTn>
                                        <p:tgtEl>
                                          <p:spTgt spid="42"/>
                                        </p:tgtEl>
                                        <p:attrNameLst>
                                          <p:attrName>style.visibility</p:attrName>
                                        </p:attrNameLst>
                                      </p:cBhvr>
                                      <p:to>
                                        <p:strVal val="hidden"/>
                                      </p:to>
                                    </p:set>
                                  </p:childTnLst>
                                </p:cTn>
                              </p:par>
                            </p:childTnLst>
                          </p:cTn>
                        </p:par>
                        <p:par>
                          <p:cTn id="16" fill="hold" nodeType="afterGroup">
                            <p:stCondLst>
                              <p:cond delay="3000"/>
                            </p:stCondLst>
                            <p:childTnLst>
                              <p:par>
                                <p:cTn id="17" presetID="8" presetClass="exit" presetSubtype="16" fill="hold" grpId="0" nodeType="afterEffect">
                                  <p:stCondLst>
                                    <p:cond delay="0"/>
                                  </p:stCondLst>
                                  <p:childTnLst>
                                    <p:animEffect transition="out" filter="diamond(in)">
                                      <p:cBhvr>
                                        <p:cTn id="18" dur="1000"/>
                                        <p:tgtEl>
                                          <p:spTgt spid="41"/>
                                        </p:tgtEl>
                                      </p:cBhvr>
                                    </p:animEffect>
                                    <p:set>
                                      <p:cBhvr>
                                        <p:cTn id="19" dur="1" fill="hold">
                                          <p:stCondLst>
                                            <p:cond delay="999"/>
                                          </p:stCondLst>
                                        </p:cTn>
                                        <p:tgtEl>
                                          <p:spTgt spid="41"/>
                                        </p:tgtEl>
                                        <p:attrNameLst>
                                          <p:attrName>style.visibility</p:attrName>
                                        </p:attrNameLst>
                                      </p:cBhvr>
                                      <p:to>
                                        <p:strVal val="hidden"/>
                                      </p:to>
                                    </p:set>
                                  </p:childTnLst>
                                </p:cTn>
                              </p:par>
                            </p:childTnLst>
                          </p:cTn>
                        </p:par>
                        <p:par>
                          <p:cTn id="20" fill="hold" nodeType="afterGroup">
                            <p:stCondLst>
                              <p:cond delay="4000"/>
                            </p:stCondLst>
                            <p:childTnLst>
                              <p:par>
                                <p:cTn id="21" presetID="8" presetClass="exit" presetSubtype="16" fill="hold" grpId="0" nodeType="afterEffect">
                                  <p:stCondLst>
                                    <p:cond delay="0"/>
                                  </p:stCondLst>
                                  <p:childTnLst>
                                    <p:animEffect transition="out" filter="diamond(in)">
                                      <p:cBhvr>
                                        <p:cTn id="22" dur="1000"/>
                                        <p:tgtEl>
                                          <p:spTgt spid="40"/>
                                        </p:tgtEl>
                                      </p:cBhvr>
                                    </p:animEffect>
                                    <p:set>
                                      <p:cBhvr>
                                        <p:cTn id="23" dur="1" fill="hold">
                                          <p:stCondLst>
                                            <p:cond delay="999"/>
                                          </p:stCondLst>
                                        </p:cTn>
                                        <p:tgtEl>
                                          <p:spTgt spid="40"/>
                                        </p:tgtEl>
                                        <p:attrNameLst>
                                          <p:attrName>style.visibility</p:attrName>
                                        </p:attrNameLst>
                                      </p:cBhvr>
                                      <p:to>
                                        <p:strVal val="hidden"/>
                                      </p:to>
                                    </p:set>
                                  </p:childTnLst>
                                </p:cTn>
                              </p:par>
                            </p:childTnLst>
                          </p:cTn>
                        </p:par>
                        <p:par>
                          <p:cTn id="24" fill="hold" nodeType="afterGroup">
                            <p:stCondLst>
                              <p:cond delay="5000"/>
                            </p:stCondLst>
                            <p:childTnLst>
                              <p:par>
                                <p:cTn id="25" presetID="8" presetClass="exit" presetSubtype="16" fill="hold" grpId="0" nodeType="afterEffect">
                                  <p:stCondLst>
                                    <p:cond delay="0"/>
                                  </p:stCondLst>
                                  <p:childTnLst>
                                    <p:animEffect transition="out" filter="diamond(in)">
                                      <p:cBhvr>
                                        <p:cTn id="26" dur="1000"/>
                                        <p:tgtEl>
                                          <p:spTgt spid="39"/>
                                        </p:tgtEl>
                                      </p:cBhvr>
                                    </p:animEffect>
                                    <p:set>
                                      <p:cBhvr>
                                        <p:cTn id="27" dur="1" fill="hold">
                                          <p:stCondLst>
                                            <p:cond delay="999"/>
                                          </p:stCondLst>
                                        </p:cTn>
                                        <p:tgtEl>
                                          <p:spTgt spid="39"/>
                                        </p:tgtEl>
                                        <p:attrNameLst>
                                          <p:attrName>style.visibility</p:attrName>
                                        </p:attrNameLst>
                                      </p:cBhvr>
                                      <p:to>
                                        <p:strVal val="hidden"/>
                                      </p:to>
                                    </p:set>
                                  </p:childTnLst>
                                </p:cTn>
                              </p:par>
                            </p:childTnLst>
                          </p:cTn>
                        </p:par>
                        <p:par>
                          <p:cTn id="28" fill="hold" nodeType="afterGroup">
                            <p:stCondLst>
                              <p:cond delay="6000"/>
                            </p:stCondLst>
                            <p:childTnLst>
                              <p:par>
                                <p:cTn id="29" presetID="8" presetClass="exit" presetSubtype="16" fill="hold" grpId="0" nodeType="afterEffect">
                                  <p:stCondLst>
                                    <p:cond delay="0"/>
                                  </p:stCondLst>
                                  <p:childTnLst>
                                    <p:animEffect transition="out" filter="diamond(in)">
                                      <p:cBhvr>
                                        <p:cTn id="30" dur="1000"/>
                                        <p:tgtEl>
                                          <p:spTgt spid="38"/>
                                        </p:tgtEl>
                                      </p:cBhvr>
                                    </p:animEffect>
                                    <p:set>
                                      <p:cBhvr>
                                        <p:cTn id="31" dur="1" fill="hold">
                                          <p:stCondLst>
                                            <p:cond delay="999"/>
                                          </p:stCondLst>
                                        </p:cTn>
                                        <p:tgtEl>
                                          <p:spTgt spid="38"/>
                                        </p:tgtEl>
                                        <p:attrNameLst>
                                          <p:attrName>style.visibility</p:attrName>
                                        </p:attrNameLst>
                                      </p:cBhvr>
                                      <p:to>
                                        <p:strVal val="hidden"/>
                                      </p:to>
                                    </p:set>
                                  </p:childTnLst>
                                </p:cTn>
                              </p:par>
                            </p:childTnLst>
                          </p:cTn>
                        </p:par>
                        <p:par>
                          <p:cTn id="32" fill="hold" nodeType="afterGroup">
                            <p:stCondLst>
                              <p:cond delay="7000"/>
                            </p:stCondLst>
                            <p:childTnLst>
                              <p:par>
                                <p:cTn id="33" presetID="8" presetClass="exit" presetSubtype="16" fill="hold" grpId="0" nodeType="afterEffect">
                                  <p:stCondLst>
                                    <p:cond delay="0"/>
                                  </p:stCondLst>
                                  <p:childTnLst>
                                    <p:animEffect transition="out" filter="diamond(in)">
                                      <p:cBhvr>
                                        <p:cTn id="34" dur="1000"/>
                                        <p:tgtEl>
                                          <p:spTgt spid="37"/>
                                        </p:tgtEl>
                                      </p:cBhvr>
                                    </p:animEffect>
                                    <p:set>
                                      <p:cBhvr>
                                        <p:cTn id="35" dur="1" fill="hold">
                                          <p:stCondLst>
                                            <p:cond delay="999"/>
                                          </p:stCondLst>
                                        </p:cTn>
                                        <p:tgtEl>
                                          <p:spTgt spid="37"/>
                                        </p:tgtEl>
                                        <p:attrNameLst>
                                          <p:attrName>style.visibility</p:attrName>
                                        </p:attrNameLst>
                                      </p:cBhvr>
                                      <p:to>
                                        <p:strVal val="hidden"/>
                                      </p:to>
                                    </p:set>
                                  </p:childTnLst>
                                </p:cTn>
                              </p:par>
                            </p:childTnLst>
                          </p:cTn>
                        </p:par>
                        <p:par>
                          <p:cTn id="36" fill="hold" nodeType="afterGroup">
                            <p:stCondLst>
                              <p:cond delay="8000"/>
                            </p:stCondLst>
                            <p:childTnLst>
                              <p:par>
                                <p:cTn id="37" presetID="8" presetClass="exit" presetSubtype="16" fill="hold" grpId="0" nodeType="afterEffect">
                                  <p:stCondLst>
                                    <p:cond delay="0"/>
                                  </p:stCondLst>
                                  <p:childTnLst>
                                    <p:animEffect transition="out" filter="diamond(in)">
                                      <p:cBhvr>
                                        <p:cTn id="38" dur="1000"/>
                                        <p:tgtEl>
                                          <p:spTgt spid="36"/>
                                        </p:tgtEl>
                                      </p:cBhvr>
                                    </p:animEffect>
                                    <p:set>
                                      <p:cBhvr>
                                        <p:cTn id="39" dur="1" fill="hold">
                                          <p:stCondLst>
                                            <p:cond delay="999"/>
                                          </p:stCondLst>
                                        </p:cTn>
                                        <p:tgtEl>
                                          <p:spTgt spid="36"/>
                                        </p:tgtEl>
                                        <p:attrNameLst>
                                          <p:attrName>style.visibility</p:attrName>
                                        </p:attrNameLst>
                                      </p:cBhvr>
                                      <p:to>
                                        <p:strVal val="hidden"/>
                                      </p:to>
                                    </p:set>
                                  </p:childTnLst>
                                </p:cTn>
                              </p:par>
                            </p:childTnLst>
                          </p:cTn>
                        </p:par>
                        <p:par>
                          <p:cTn id="40" fill="hold" nodeType="afterGroup">
                            <p:stCondLst>
                              <p:cond delay="9000"/>
                            </p:stCondLst>
                            <p:childTnLst>
                              <p:par>
                                <p:cTn id="41" presetID="8" presetClass="exit" presetSubtype="16" fill="hold" grpId="0" nodeType="afterEffect">
                                  <p:stCondLst>
                                    <p:cond delay="0"/>
                                  </p:stCondLst>
                                  <p:childTnLst>
                                    <p:animEffect transition="out" filter="diamond(in)">
                                      <p:cBhvr>
                                        <p:cTn id="42" dur="1000"/>
                                        <p:tgtEl>
                                          <p:spTgt spid="35"/>
                                        </p:tgtEl>
                                      </p:cBhvr>
                                    </p:animEffect>
                                    <p:set>
                                      <p:cBhvr>
                                        <p:cTn id="43" dur="1" fill="hold">
                                          <p:stCondLst>
                                            <p:cond delay="999"/>
                                          </p:stCondLst>
                                        </p:cTn>
                                        <p:tgtEl>
                                          <p:spTgt spid="35"/>
                                        </p:tgtEl>
                                        <p:attrNameLst>
                                          <p:attrName>style.visibility</p:attrName>
                                        </p:attrNameLst>
                                      </p:cBhvr>
                                      <p:to>
                                        <p:strVal val="hidden"/>
                                      </p:to>
                                    </p:set>
                                  </p:childTnLst>
                                </p:cTn>
                              </p:par>
                            </p:childTnLst>
                          </p:cTn>
                        </p:par>
                        <p:par>
                          <p:cTn id="44" fill="hold" nodeType="afterGroup">
                            <p:stCondLst>
                              <p:cond delay="10000"/>
                            </p:stCondLst>
                            <p:childTnLst>
                              <p:par>
                                <p:cTn id="45" presetID="8" presetClass="exit" presetSubtype="16" fill="hold" grpId="0" nodeType="afterEffect">
                                  <p:stCondLst>
                                    <p:cond delay="0"/>
                                  </p:stCondLst>
                                  <p:childTnLst>
                                    <p:animEffect transition="out" filter="diamond(in)">
                                      <p:cBhvr>
                                        <p:cTn id="46" dur="1000"/>
                                        <p:tgtEl>
                                          <p:spTgt spid="34"/>
                                        </p:tgtEl>
                                      </p:cBhvr>
                                    </p:animEffect>
                                    <p:set>
                                      <p:cBhvr>
                                        <p:cTn id="47" dur="1" fill="hold">
                                          <p:stCondLst>
                                            <p:cond delay="999"/>
                                          </p:stCondLst>
                                        </p:cTn>
                                        <p:tgtEl>
                                          <p:spTgt spid="34"/>
                                        </p:tgtEl>
                                        <p:attrNameLst>
                                          <p:attrName>style.visibility</p:attrName>
                                        </p:attrNameLst>
                                      </p:cBhvr>
                                      <p:to>
                                        <p:strVal val="hidden"/>
                                      </p:to>
                                    </p:set>
                                  </p:childTnLst>
                                </p:cTn>
                              </p:par>
                            </p:childTnLst>
                          </p:cTn>
                        </p:par>
                        <p:par>
                          <p:cTn id="48" fill="hold" nodeType="afterGroup">
                            <p:stCondLst>
                              <p:cond delay="11000"/>
                            </p:stCondLst>
                            <p:childTnLst>
                              <p:par>
                                <p:cTn id="49" presetID="8" presetClass="exit" presetSubtype="16" fill="hold" grpId="0" nodeType="afterEffect">
                                  <p:stCondLst>
                                    <p:cond delay="0"/>
                                  </p:stCondLst>
                                  <p:childTnLst>
                                    <p:animEffect transition="out" filter="diamond(in)">
                                      <p:cBhvr>
                                        <p:cTn id="50" dur="1000"/>
                                        <p:tgtEl>
                                          <p:spTgt spid="33"/>
                                        </p:tgtEl>
                                      </p:cBhvr>
                                    </p:animEffect>
                                    <p:set>
                                      <p:cBhvr>
                                        <p:cTn id="51" dur="1" fill="hold">
                                          <p:stCondLst>
                                            <p:cond delay="999"/>
                                          </p:stCondLst>
                                        </p:cTn>
                                        <p:tgtEl>
                                          <p:spTgt spid="33"/>
                                        </p:tgtEl>
                                        <p:attrNameLst>
                                          <p:attrName>style.visibility</p:attrName>
                                        </p:attrNameLst>
                                      </p:cBhvr>
                                      <p:to>
                                        <p:strVal val="hidden"/>
                                      </p:to>
                                    </p:set>
                                  </p:childTnLst>
                                </p:cTn>
                              </p:par>
                            </p:childTnLst>
                          </p:cTn>
                        </p:par>
                        <p:par>
                          <p:cTn id="52" fill="hold" nodeType="afterGroup">
                            <p:stCondLst>
                              <p:cond delay="12000"/>
                            </p:stCondLst>
                            <p:childTnLst>
                              <p:par>
                                <p:cTn id="53" presetID="8" presetClass="exit" presetSubtype="16" fill="hold" grpId="0" nodeType="afterEffect">
                                  <p:stCondLst>
                                    <p:cond delay="0"/>
                                  </p:stCondLst>
                                  <p:childTnLst>
                                    <p:animEffect transition="out" filter="diamond(in)">
                                      <p:cBhvr>
                                        <p:cTn id="54" dur="1000"/>
                                        <p:tgtEl>
                                          <p:spTgt spid="32"/>
                                        </p:tgtEl>
                                      </p:cBhvr>
                                    </p:animEffect>
                                    <p:set>
                                      <p:cBhvr>
                                        <p:cTn id="55" dur="1" fill="hold">
                                          <p:stCondLst>
                                            <p:cond delay="999"/>
                                          </p:stCondLst>
                                        </p:cTn>
                                        <p:tgtEl>
                                          <p:spTgt spid="32"/>
                                        </p:tgtEl>
                                        <p:attrNameLst>
                                          <p:attrName>style.visibility</p:attrName>
                                        </p:attrNameLst>
                                      </p:cBhvr>
                                      <p:to>
                                        <p:strVal val="hidden"/>
                                      </p:to>
                                    </p:set>
                                  </p:childTnLst>
                                </p:cTn>
                              </p:par>
                            </p:childTnLst>
                          </p:cTn>
                        </p:par>
                        <p:par>
                          <p:cTn id="56" fill="hold" nodeType="afterGroup">
                            <p:stCondLst>
                              <p:cond delay="13000"/>
                            </p:stCondLst>
                            <p:childTnLst>
                              <p:par>
                                <p:cTn id="57" presetID="8" presetClass="exit" presetSubtype="16" fill="hold" grpId="0" nodeType="afterEffect">
                                  <p:stCondLst>
                                    <p:cond delay="0"/>
                                  </p:stCondLst>
                                  <p:childTnLst>
                                    <p:animEffect transition="out" filter="diamond(in)">
                                      <p:cBhvr>
                                        <p:cTn id="58" dur="1000"/>
                                        <p:tgtEl>
                                          <p:spTgt spid="31"/>
                                        </p:tgtEl>
                                      </p:cBhvr>
                                    </p:animEffect>
                                    <p:set>
                                      <p:cBhvr>
                                        <p:cTn id="59" dur="1" fill="hold">
                                          <p:stCondLst>
                                            <p:cond delay="999"/>
                                          </p:stCondLst>
                                        </p:cTn>
                                        <p:tgtEl>
                                          <p:spTgt spid="31"/>
                                        </p:tgtEl>
                                        <p:attrNameLst>
                                          <p:attrName>style.visibility</p:attrName>
                                        </p:attrNameLst>
                                      </p:cBhvr>
                                      <p:to>
                                        <p:strVal val="hidden"/>
                                      </p:to>
                                    </p:set>
                                  </p:childTnLst>
                                </p:cTn>
                              </p:par>
                            </p:childTnLst>
                          </p:cTn>
                        </p:par>
                        <p:par>
                          <p:cTn id="60" fill="hold" nodeType="afterGroup">
                            <p:stCondLst>
                              <p:cond delay="14000"/>
                            </p:stCondLst>
                            <p:childTnLst>
                              <p:par>
                                <p:cTn id="61" presetID="8" presetClass="exit" presetSubtype="16" fill="hold" grpId="0" nodeType="afterEffect">
                                  <p:stCondLst>
                                    <p:cond delay="0"/>
                                  </p:stCondLst>
                                  <p:childTnLst>
                                    <p:animEffect transition="out" filter="diamond(in)">
                                      <p:cBhvr>
                                        <p:cTn id="62" dur="1000"/>
                                        <p:tgtEl>
                                          <p:spTgt spid="30"/>
                                        </p:tgtEl>
                                      </p:cBhvr>
                                    </p:animEffect>
                                    <p:set>
                                      <p:cBhvr>
                                        <p:cTn id="63" dur="1" fill="hold">
                                          <p:stCondLst>
                                            <p:cond delay="999"/>
                                          </p:stCondLst>
                                        </p:cTn>
                                        <p:tgtEl>
                                          <p:spTgt spid="30"/>
                                        </p:tgtEl>
                                        <p:attrNameLst>
                                          <p:attrName>style.visibility</p:attrName>
                                        </p:attrNameLst>
                                      </p:cBhvr>
                                      <p:to>
                                        <p:strVal val="hidden"/>
                                      </p:to>
                                    </p:set>
                                  </p:childTnLst>
                                </p:cTn>
                              </p:par>
                            </p:childTnLst>
                          </p:cTn>
                        </p:par>
                        <p:par>
                          <p:cTn id="64" fill="hold" nodeType="afterGroup">
                            <p:stCondLst>
                              <p:cond delay="15000"/>
                            </p:stCondLst>
                            <p:childTnLst>
                              <p:par>
                                <p:cTn id="65" presetID="8" presetClass="exit" presetSubtype="16" fill="hold" grpId="0" nodeType="afterEffect">
                                  <p:stCondLst>
                                    <p:cond delay="0"/>
                                  </p:stCondLst>
                                  <p:childTnLst>
                                    <p:animEffect transition="out" filter="diamond(in)">
                                      <p:cBhvr>
                                        <p:cTn id="66" dur="1000"/>
                                        <p:tgtEl>
                                          <p:spTgt spid="29"/>
                                        </p:tgtEl>
                                      </p:cBhvr>
                                    </p:animEffect>
                                    <p:set>
                                      <p:cBhvr>
                                        <p:cTn id="67" dur="1" fill="hold">
                                          <p:stCondLst>
                                            <p:cond delay="999"/>
                                          </p:stCondLst>
                                        </p:cTn>
                                        <p:tgtEl>
                                          <p:spTgt spid="29"/>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blinds(horizontal)">
                                      <p:cBhvr>
                                        <p:cTn id="72" dur="500"/>
                                        <p:tgtEl>
                                          <p:spTgt spid="4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6">
            <a:extLst>
              <a:ext uri="{FF2B5EF4-FFF2-40B4-BE49-F238E27FC236}">
                <a16:creationId xmlns:a16="http://schemas.microsoft.com/office/drawing/2014/main" id="{953B6A1D-F4E6-B7E9-B980-6BF606531936}"/>
              </a:ext>
            </a:extLst>
          </p:cNvPr>
          <p:cNvSpPr>
            <a:spLocks noChangeArrowheads="1"/>
          </p:cNvSpPr>
          <p:nvPr/>
        </p:nvSpPr>
        <p:spPr bwMode="auto">
          <a:xfrm>
            <a:off x="2514600" y="510356"/>
            <a:ext cx="3681413" cy="595313"/>
          </a:xfrm>
          <a:prstGeom prst="ribbon">
            <a:avLst>
              <a:gd name="adj1" fmla="val 12500"/>
              <a:gd name="adj2" fmla="val 50000"/>
            </a:avLst>
          </a:prstGeom>
          <a:solidFill>
            <a:schemeClr val="bg1"/>
          </a:solidFill>
          <a:ln w="9525">
            <a:solidFill>
              <a:srgbClr val="CC66FF"/>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000" b="1">
                <a:solidFill>
                  <a:srgbClr val="FF0066"/>
                </a:solidFill>
                <a:latin typeface=".VnTime" panose="020B7200000000000000" pitchFamily="34" charset="0"/>
              </a:rPr>
              <a:t>C©u 2</a:t>
            </a:r>
            <a:endParaRPr lang="en-US" altLang="en-US" sz="3300" b="1">
              <a:solidFill>
                <a:srgbClr val="FF0066"/>
              </a:solidFill>
              <a:latin typeface=".VnTime" panose="020B7200000000000000" pitchFamily="34" charset="0"/>
            </a:endParaRPr>
          </a:p>
        </p:txBody>
      </p:sp>
      <p:sp>
        <p:nvSpPr>
          <p:cNvPr id="7172" name="Text Box 31">
            <a:extLst>
              <a:ext uri="{FF2B5EF4-FFF2-40B4-BE49-F238E27FC236}">
                <a16:creationId xmlns:a16="http://schemas.microsoft.com/office/drawing/2014/main" id="{3F065996-D0E7-8DBD-4E5E-701EF6FC8BAC}"/>
              </a:ext>
            </a:extLst>
          </p:cNvPr>
          <p:cNvSpPr txBox="1">
            <a:spLocks noChangeArrowheads="1"/>
          </p:cNvSpPr>
          <p:nvPr/>
        </p:nvSpPr>
        <p:spPr bwMode="auto">
          <a:xfrm>
            <a:off x="2571750" y="1314450"/>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a:t>      </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FBEA69CC-0BEE-77B7-E79C-A1A880AF0DE3}"/>
                  </a:ext>
                </a:extLst>
              </p:cNvPr>
              <p:cNvSpPr txBox="1"/>
              <p:nvPr/>
            </p:nvSpPr>
            <p:spPr>
              <a:xfrm>
                <a:off x="611631" y="1047281"/>
                <a:ext cx="7913804" cy="4391908"/>
              </a:xfrm>
              <a:prstGeom prst="rect">
                <a:avLst/>
              </a:prstGeom>
              <a:noFill/>
            </p:spPr>
            <p:txBody>
              <a:bodyPr wrap="square">
                <a:spAutoFit/>
              </a:bodyPr>
              <a:lstStyle/>
              <a:p>
                <a:pPr eaLnBrk="1" hangingPunct="1">
                  <a:defRPr/>
                </a:pPr>
                <a:r>
                  <a:rPr lang="en-US" sz="3200" b="1" dirty="0">
                    <a:solidFill>
                      <a:srgbClr val="0000CC"/>
                    </a:solidFill>
                    <a:latin typeface="Times New Roman" panose="02020603050405020304" pitchFamily="18" charset="0"/>
                    <a:cs typeface="Times New Roman" panose="02020603050405020304" pitchFamily="18" charset="0"/>
                  </a:rPr>
                  <a:t>Công </a:t>
                </a:r>
                <a:r>
                  <a:rPr lang="en-US" sz="3200" b="1" dirty="0" err="1">
                    <a:solidFill>
                      <a:srgbClr val="0000CC"/>
                    </a:solidFill>
                    <a:latin typeface="Times New Roman" panose="02020603050405020304" pitchFamily="18" charset="0"/>
                    <a:cs typeface="Times New Roman" panose="02020603050405020304" pitchFamily="18" charset="0"/>
                  </a:rPr>
                  <a:t>thức</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tính</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nồng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độ</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phần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trăm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của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một</a:t>
                </a:r>
                <a:r>
                  <a:rPr lang="en-US" sz="3200" b="1" dirty="0">
                    <a:solidFill>
                      <a:srgbClr val="0000CC"/>
                    </a:solidFill>
                    <a:latin typeface="Times New Roman" panose="02020603050405020304" pitchFamily="18" charset="0"/>
                    <a:cs typeface="Times New Roman" panose="02020603050405020304" pitchFamily="18" charset="0"/>
                  </a:rPr>
                  <a:t> dung </a:t>
                </a:r>
                <a:r>
                  <a:rPr lang="en-US" sz="3200" b="1" dirty="0" err="1">
                    <a:solidFill>
                      <a:srgbClr val="0000CC"/>
                    </a:solidFill>
                    <a:latin typeface="Times New Roman" panose="02020603050405020304" pitchFamily="18" charset="0"/>
                    <a:cs typeface="Times New Roman" panose="02020603050405020304" pitchFamily="18" charset="0"/>
                  </a:rPr>
                  <a:t>dịch</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là</a:t>
                </a:r>
                <a:r>
                  <a:rPr lang="en-US" sz="3200" b="1" dirty="0">
                    <a:solidFill>
                      <a:srgbClr val="0000CC"/>
                    </a:solidFill>
                    <a:latin typeface="Times New Roman" panose="02020603050405020304" pitchFamily="18" charset="0"/>
                    <a:cs typeface="Times New Roman" panose="02020603050405020304" pitchFamily="18" charset="0"/>
                  </a:rPr>
                  <a:t>:</a:t>
                </a:r>
              </a:p>
              <a:p>
                <a:pPr>
                  <a:defRPr/>
                </a:pPr>
                <a:r>
                  <a:rPr lang="en-US" sz="2800" b="1" dirty="0">
                    <a:latin typeface="Times New Roman" panose="02020603050405020304" pitchFamily="18" charset="0"/>
                    <a:cs typeface="Times New Roman" panose="02020603050405020304" pitchFamily="18" charset="0"/>
                  </a:rPr>
                  <a:t>A.</a:t>
                </a:r>
                <a14:m>
                  <m:oMath xmlns:m="http://schemas.openxmlformats.org/officeDocument/2006/math">
                    <m:r>
                      <a:rPr lang="en-US" sz="2800" b="1" i="0" smtClean="0">
                        <a:latin typeface="Cambria Math" panose="02040503050406030204" pitchFamily="18" charset="0"/>
                      </a:rPr>
                      <m:t>  </m:t>
                    </m:r>
                    <m:r>
                      <a:rPr lang="fr-FR" sz="2800" b="1" i="0">
                        <a:latin typeface="Cambria Math" panose="02040503050406030204" pitchFamily="18" charset="0"/>
                      </a:rPr>
                      <m:t>𝐂</m:t>
                    </m:r>
                    <m:r>
                      <a:rPr lang="fr-FR" sz="2800" b="1" i="0">
                        <a:latin typeface="Cambria Math" panose="02040503050406030204" pitchFamily="18" charset="0"/>
                      </a:rPr>
                      <m:t>%=</m:t>
                    </m:r>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fr-FR" sz="2800" b="1" i="0">
                                <a:latin typeface="Cambria Math" panose="02040503050406030204" pitchFamily="18" charset="0"/>
                              </a:rPr>
                              <m:t>𝐦</m:t>
                            </m:r>
                          </m:e>
                          <m:sub>
                            <m:r>
                              <a:rPr lang="en-US" sz="2800" b="1" i="0">
                                <a:latin typeface="Cambria Math" panose="02040503050406030204" pitchFamily="18" charset="0"/>
                              </a:rPr>
                              <m:t>𝐜𝐭</m:t>
                            </m:r>
                          </m:sub>
                        </m:sSub>
                      </m:num>
                      <m:den>
                        <m:sSub>
                          <m:sSubPr>
                            <m:ctrlPr>
                              <a:rPr lang="en-US" sz="2800" b="1" i="1">
                                <a:latin typeface="Cambria Math" panose="02040503050406030204" pitchFamily="18" charset="0"/>
                              </a:rPr>
                            </m:ctrlPr>
                          </m:sSubPr>
                          <m:e>
                            <m:r>
                              <a:rPr lang="fr-FR" sz="2800" b="1" i="0">
                                <a:latin typeface="Cambria Math" panose="02040503050406030204" pitchFamily="18" charset="0"/>
                              </a:rPr>
                              <m:t>𝐦</m:t>
                            </m:r>
                          </m:e>
                          <m:sub>
                            <m:r>
                              <a:rPr lang="en-US" sz="2800" b="1" i="0">
                                <a:latin typeface="Cambria Math" panose="02040503050406030204" pitchFamily="18" charset="0"/>
                              </a:rPr>
                              <m:t>𝐝𝐝</m:t>
                            </m:r>
                          </m:sub>
                        </m:sSub>
                      </m:den>
                    </m:f>
                  </m:oMath>
                </a14:m>
                <a:endParaRPr lang="en-US" sz="2800" b="1" dirty="0">
                  <a:effectLst/>
                </a:endParaRPr>
              </a:p>
              <a:p>
                <a:pPr>
                  <a:defRPr/>
                </a:pPr>
                <a:r>
                  <a:rPr lang="en-US" sz="2800" b="1" dirty="0">
                    <a:latin typeface="Times New Roman" panose="02020603050405020304" pitchFamily="18" charset="0"/>
                    <a:cs typeface="Times New Roman" panose="02020603050405020304" pitchFamily="18" charset="0"/>
                  </a:rPr>
                  <a:t>B. </a:t>
                </a:r>
                <a14:m>
                  <m:oMath xmlns:m="http://schemas.openxmlformats.org/officeDocument/2006/math">
                    <m:r>
                      <a:rPr lang="fr-FR" sz="2800" b="1" i="0" smtClean="0">
                        <a:latin typeface="Cambria Math" panose="02040503050406030204" pitchFamily="18" charset="0"/>
                      </a:rPr>
                      <m:t>𝐂</m:t>
                    </m:r>
                    <m:r>
                      <a:rPr lang="fr-FR" sz="2800" b="1" i="0" smtClean="0">
                        <a:latin typeface="Cambria Math" panose="02040503050406030204" pitchFamily="18" charset="0"/>
                      </a:rPr>
                      <m:t>%=</m:t>
                    </m:r>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fr-FR" sz="2800" b="1" i="0">
                                <a:latin typeface="Cambria Math" panose="02040503050406030204" pitchFamily="18" charset="0"/>
                              </a:rPr>
                              <m:t>𝐦</m:t>
                            </m:r>
                          </m:e>
                          <m:sub>
                            <m:r>
                              <a:rPr lang="en-US" sz="2800" b="1" i="0" smtClean="0">
                                <a:latin typeface="Cambria Math" panose="02040503050406030204" pitchFamily="18" charset="0"/>
                              </a:rPr>
                              <m:t>𝐜𝐭</m:t>
                            </m:r>
                          </m:sub>
                        </m:sSub>
                        <m:r>
                          <a:rPr lang="fr-FR" sz="2800" b="1" i="0">
                            <a:latin typeface="Cambria Math" panose="02040503050406030204" pitchFamily="18" charset="0"/>
                          </a:rPr>
                          <m:t>×</m:t>
                        </m:r>
                        <m:r>
                          <a:rPr lang="fr-FR" sz="2800" b="1" i="0">
                            <a:latin typeface="Cambria Math" panose="02040503050406030204" pitchFamily="18" charset="0"/>
                          </a:rPr>
                          <m:t>𝟏𝟎𝟎</m:t>
                        </m:r>
                        <m:r>
                          <a:rPr lang="en-US" sz="2800" b="1" i="0" smtClean="0">
                            <a:latin typeface="Cambria Math" panose="02040503050406030204" pitchFamily="18" charset="0"/>
                          </a:rPr>
                          <m:t>(%)</m:t>
                        </m:r>
                      </m:num>
                      <m:den>
                        <m:sSub>
                          <m:sSubPr>
                            <m:ctrlPr>
                              <a:rPr lang="en-US" sz="2800" b="1" i="1">
                                <a:latin typeface="Cambria Math" panose="02040503050406030204" pitchFamily="18" charset="0"/>
                              </a:rPr>
                            </m:ctrlPr>
                          </m:sSubPr>
                          <m:e>
                            <m:r>
                              <a:rPr lang="fr-FR" sz="2800" b="1" i="0">
                                <a:latin typeface="Cambria Math" panose="02040503050406030204" pitchFamily="18" charset="0"/>
                              </a:rPr>
                              <m:t>𝐦</m:t>
                            </m:r>
                          </m:e>
                          <m:sub>
                            <m:r>
                              <a:rPr lang="en-US" sz="2800" b="1" i="0" smtClean="0">
                                <a:latin typeface="Cambria Math" panose="02040503050406030204" pitchFamily="18" charset="0"/>
                              </a:rPr>
                              <m:t>𝐝𝐝</m:t>
                            </m:r>
                          </m:sub>
                        </m:sSub>
                      </m:den>
                    </m:f>
                  </m:oMath>
                </a14:m>
                <a:endParaRPr lang="en-US" sz="2800" b="1" dirty="0">
                  <a:latin typeface="Times New Roman" panose="02020603050405020304" pitchFamily="18" charset="0"/>
                  <a:cs typeface="Times New Roman" panose="02020603050405020304" pitchFamily="18" charset="0"/>
                </a:endParaRPr>
              </a:p>
              <a:p>
                <a:pPr>
                  <a:defRPr/>
                </a:pPr>
                <a:r>
                  <a:rPr lang="en-US" sz="2800" b="1" dirty="0">
                    <a:latin typeface="Times New Roman" panose="02020603050405020304" pitchFamily="18" charset="0"/>
                    <a:cs typeface="Times New Roman" panose="02020603050405020304" pitchFamily="18" charset="0"/>
                  </a:rPr>
                  <a:t>C. </a:t>
                </a:r>
                <a14:m>
                  <m:oMath xmlns:m="http://schemas.openxmlformats.org/officeDocument/2006/math">
                    <m:r>
                      <a:rPr lang="fr-FR" sz="2800" b="1" i="0" smtClean="0">
                        <a:latin typeface="Cambria Math" panose="02040503050406030204" pitchFamily="18" charset="0"/>
                      </a:rPr>
                      <m:t>𝐂</m:t>
                    </m:r>
                    <m:r>
                      <a:rPr lang="fr-FR" sz="2800" b="1" i="0" smtClean="0">
                        <a:latin typeface="Cambria Math" panose="02040503050406030204" pitchFamily="18" charset="0"/>
                      </a:rPr>
                      <m:t>%=</m:t>
                    </m:r>
                    <m:f>
                      <m:fPr>
                        <m:ctrlPr>
                          <a:rPr lang="en-US" sz="2800" b="1" i="1" smtClean="0">
                            <a:latin typeface="Cambria Math" panose="02040503050406030204" pitchFamily="18" charset="0"/>
                          </a:rPr>
                        </m:ctrlPr>
                      </m:fPr>
                      <m:num>
                        <m:sSub>
                          <m:sSubPr>
                            <m:ctrlPr>
                              <a:rPr lang="en-US" sz="2800" b="1" i="1">
                                <a:latin typeface="Cambria Math" panose="02040503050406030204" pitchFamily="18" charset="0"/>
                              </a:rPr>
                            </m:ctrlPr>
                          </m:sSubPr>
                          <m:e>
                            <m:r>
                              <a:rPr lang="fr-FR" sz="2800" b="1" i="0">
                                <a:latin typeface="Cambria Math" panose="02040503050406030204" pitchFamily="18" charset="0"/>
                              </a:rPr>
                              <m:t>𝐦</m:t>
                            </m:r>
                          </m:e>
                          <m:sub>
                            <m:r>
                              <a:rPr lang="en-US" sz="2800" b="1" i="0" smtClean="0">
                                <a:latin typeface="Cambria Math" panose="02040503050406030204" pitchFamily="18" charset="0"/>
                              </a:rPr>
                              <m:t>𝐝𝐝</m:t>
                            </m:r>
                          </m:sub>
                        </m:sSub>
                      </m:num>
                      <m:den>
                        <m:sSub>
                          <m:sSubPr>
                            <m:ctrlPr>
                              <a:rPr lang="en-US" sz="2800" b="1" i="1" smtClean="0">
                                <a:latin typeface="Cambria Math" panose="02040503050406030204" pitchFamily="18" charset="0"/>
                              </a:rPr>
                            </m:ctrlPr>
                          </m:sSubPr>
                          <m:e>
                            <m:r>
                              <a:rPr lang="fr-FR" sz="2800" b="1" i="0">
                                <a:latin typeface="Cambria Math" panose="02040503050406030204" pitchFamily="18" charset="0"/>
                              </a:rPr>
                              <m:t>𝐦</m:t>
                            </m:r>
                          </m:e>
                          <m:sub>
                            <m:r>
                              <a:rPr lang="en-US" sz="2800" b="1" i="0" smtClean="0">
                                <a:latin typeface="Cambria Math" panose="02040503050406030204" pitchFamily="18" charset="0"/>
                              </a:rPr>
                              <m:t>𝐜𝐭</m:t>
                            </m:r>
                          </m:sub>
                        </m:sSub>
                      </m:den>
                    </m:f>
                  </m:oMath>
                </a14:m>
                <a:endParaRPr lang="en-US" sz="2800" b="1" dirty="0">
                  <a:effectLst/>
                </a:endParaRPr>
              </a:p>
              <a:p>
                <a:pPr>
                  <a:defRPr/>
                </a:pPr>
                <a:r>
                  <a:rPr lang="en-US" sz="2800" b="1" dirty="0">
                    <a:latin typeface="Times New Roman" panose="02020603050405020304" pitchFamily="18" charset="0"/>
                    <a:cs typeface="Times New Roman" panose="02020603050405020304" pitchFamily="18" charset="0"/>
                  </a:rPr>
                  <a:t>D.</a:t>
                </a:r>
                <a14:m>
                  <m:oMath xmlns:m="http://schemas.openxmlformats.org/officeDocument/2006/math">
                    <m:r>
                      <a:rPr lang="en-US" sz="2800" b="1" i="0" smtClean="0">
                        <a:latin typeface="Cambria Math" panose="02040503050406030204" pitchFamily="18" charset="0"/>
                      </a:rPr>
                      <m:t>  </m:t>
                    </m:r>
                    <m:r>
                      <a:rPr lang="fr-FR" sz="2800" b="1">
                        <a:latin typeface="Cambria Math" panose="02040503050406030204" pitchFamily="18" charset="0"/>
                      </a:rPr>
                      <m:t>𝐂</m:t>
                    </m:r>
                    <m:r>
                      <a:rPr lang="fr-FR" sz="2800" b="1">
                        <a:latin typeface="Cambria Math" panose="02040503050406030204" pitchFamily="18" charset="0"/>
                      </a:rPr>
                      <m:t>%=</m:t>
                    </m:r>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fr-FR" sz="2800" b="1">
                                <a:latin typeface="Cambria Math" panose="02040503050406030204" pitchFamily="18" charset="0"/>
                              </a:rPr>
                              <m:t>𝐦</m:t>
                            </m:r>
                          </m:e>
                          <m:sub>
                            <m:r>
                              <a:rPr lang="en-US" sz="2800" b="1">
                                <a:latin typeface="Cambria Math" panose="02040503050406030204" pitchFamily="18" charset="0"/>
                              </a:rPr>
                              <m:t>𝐝𝐝</m:t>
                            </m:r>
                          </m:sub>
                        </m:sSub>
                        <m:r>
                          <a:rPr lang="fr-FR" sz="2800" b="1">
                            <a:latin typeface="Cambria Math" panose="02040503050406030204" pitchFamily="18" charset="0"/>
                          </a:rPr>
                          <m:t>×</m:t>
                        </m:r>
                        <m:r>
                          <a:rPr lang="fr-FR" sz="2800" b="1">
                            <a:latin typeface="Cambria Math" panose="02040503050406030204" pitchFamily="18" charset="0"/>
                          </a:rPr>
                          <m:t>𝟏𝟎𝟎</m:t>
                        </m:r>
                        <m:r>
                          <a:rPr lang="en-US" sz="2800" b="1" i="0" smtClean="0">
                            <a:latin typeface="Cambria Math" panose="02040503050406030204" pitchFamily="18" charset="0"/>
                          </a:rPr>
                          <m:t>(%)</m:t>
                        </m:r>
                      </m:num>
                      <m:den>
                        <m:sSub>
                          <m:sSubPr>
                            <m:ctrlPr>
                              <a:rPr lang="en-US" sz="2800" b="1" i="1">
                                <a:latin typeface="Cambria Math" panose="02040503050406030204" pitchFamily="18" charset="0"/>
                              </a:rPr>
                            </m:ctrlPr>
                          </m:sSubPr>
                          <m:e>
                            <m:r>
                              <a:rPr lang="fr-FR" sz="2800" b="1">
                                <a:latin typeface="Cambria Math" panose="02040503050406030204" pitchFamily="18" charset="0"/>
                              </a:rPr>
                              <m:t>𝐦</m:t>
                            </m:r>
                          </m:e>
                          <m:sub>
                            <m:r>
                              <a:rPr lang="en-US" sz="2800" b="1">
                                <a:latin typeface="Cambria Math" panose="02040503050406030204" pitchFamily="18" charset="0"/>
                              </a:rPr>
                              <m:t>𝐜𝐭</m:t>
                            </m:r>
                          </m:sub>
                        </m:sSub>
                      </m:den>
                    </m:f>
                  </m:oMath>
                </a14:m>
                <a:endParaRPr lang="en-US" sz="2800" dirty="0">
                  <a:effectLst/>
                </a:endParaRPr>
              </a:p>
              <a:p>
                <a:pPr eaLnBrk="1" hangingPunct="1">
                  <a:defRPr/>
                </a:pPr>
                <a:r>
                  <a:rPr lang="en-US" sz="3200" b="1" dirty="0">
                    <a:latin typeface="Times New Roman" panose="02020603050405020304" pitchFamily="18" charset="0"/>
                    <a:cs typeface="Times New Roman" panose="02020603050405020304" pitchFamily="18" charset="0"/>
                  </a:rPr>
                  <a:t> </a:t>
                </a:r>
                <a:endParaRPr lang="en-US" sz="3200" b="1" baseline="-25000" dirty="0">
                  <a:latin typeface="Times New Roman" panose="02020603050405020304" pitchFamily="18" charset="0"/>
                  <a:cs typeface="Times New Roman" panose="02020603050405020304" pitchFamily="18" charset="0"/>
                </a:endParaRPr>
              </a:p>
              <a:p>
                <a:pPr marL="342900" indent="-342900" algn="ctr">
                  <a:buFontTx/>
                  <a:buAutoNum type="alphaUcPeriod"/>
                  <a:defRPr/>
                </a:pPr>
                <a:endParaRPr lang="en-US" sz="1350" dirty="0"/>
              </a:p>
            </p:txBody>
          </p:sp>
        </mc:Choice>
        <mc:Fallback xmlns="">
          <p:sp>
            <p:nvSpPr>
              <p:cNvPr id="26" name="TextBox 25">
                <a:extLst>
                  <a:ext uri="{FF2B5EF4-FFF2-40B4-BE49-F238E27FC236}">
                    <a16:creationId xmlns:a16="http://schemas.microsoft.com/office/drawing/2014/main" id="{FBEA69CC-0BEE-77B7-E79C-A1A880AF0DE3}"/>
                  </a:ext>
                </a:extLst>
              </p:cNvPr>
              <p:cNvSpPr txBox="1">
                <a:spLocks noRot="1" noChangeAspect="1" noMove="1" noResize="1" noEditPoints="1" noAdjustHandles="1" noChangeArrowheads="1" noChangeShapeType="1" noTextEdit="1"/>
              </p:cNvSpPr>
              <p:nvPr/>
            </p:nvSpPr>
            <p:spPr>
              <a:xfrm>
                <a:off x="611631" y="1047281"/>
                <a:ext cx="7913804" cy="4391908"/>
              </a:xfrm>
              <a:prstGeom prst="rect">
                <a:avLst/>
              </a:prstGeom>
              <a:blipFill>
                <a:blip r:embed="rId2"/>
                <a:stretch>
                  <a:fillRect l="-1925" t="-1944"/>
                </a:stretch>
              </a:blipFill>
            </p:spPr>
            <p:txBody>
              <a:bodyPr/>
              <a:lstStyle/>
              <a:p>
                <a:r>
                  <a:rPr lang="en-US">
                    <a:noFill/>
                  </a:rPr>
                  <a:t> </a:t>
                </a:r>
              </a:p>
            </p:txBody>
          </p:sp>
        </mc:Fallback>
      </mc:AlternateContent>
      <p:sp>
        <p:nvSpPr>
          <p:cNvPr id="29" name="Oval 19">
            <a:extLst>
              <a:ext uri="{FF2B5EF4-FFF2-40B4-BE49-F238E27FC236}">
                <a16:creationId xmlns:a16="http://schemas.microsoft.com/office/drawing/2014/main" id="{59375031-45C9-01A4-928D-34C6F7E471C6}"/>
              </a:ext>
            </a:extLst>
          </p:cNvPr>
          <p:cNvSpPr>
            <a:spLocks noChangeArrowheads="1"/>
          </p:cNvSpPr>
          <p:nvPr/>
        </p:nvSpPr>
        <p:spPr bwMode="auto">
          <a:xfrm>
            <a:off x="7406251" y="1993106"/>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0</a:t>
            </a:r>
          </a:p>
        </p:txBody>
      </p:sp>
      <p:sp>
        <p:nvSpPr>
          <p:cNvPr id="30" name="Oval 20">
            <a:extLst>
              <a:ext uri="{FF2B5EF4-FFF2-40B4-BE49-F238E27FC236}">
                <a16:creationId xmlns:a16="http://schemas.microsoft.com/office/drawing/2014/main" id="{8CDE4DD3-E2B8-03F2-2590-E2110A446F2C}"/>
              </a:ext>
            </a:extLst>
          </p:cNvPr>
          <p:cNvSpPr>
            <a:spLocks noChangeArrowheads="1"/>
          </p:cNvSpPr>
          <p:nvPr/>
        </p:nvSpPr>
        <p:spPr bwMode="auto">
          <a:xfrm>
            <a:off x="7386001" y="191595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a:t>
            </a:r>
          </a:p>
        </p:txBody>
      </p:sp>
      <p:sp>
        <p:nvSpPr>
          <p:cNvPr id="31" name="Oval 21">
            <a:extLst>
              <a:ext uri="{FF2B5EF4-FFF2-40B4-BE49-F238E27FC236}">
                <a16:creationId xmlns:a16="http://schemas.microsoft.com/office/drawing/2014/main" id="{9C5F98CE-62EA-B09E-CAE2-F9C81E3609DC}"/>
              </a:ext>
            </a:extLst>
          </p:cNvPr>
          <p:cNvSpPr>
            <a:spLocks noChangeArrowheads="1"/>
          </p:cNvSpPr>
          <p:nvPr/>
        </p:nvSpPr>
        <p:spPr bwMode="auto">
          <a:xfrm>
            <a:off x="7356338" y="1901665"/>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2</a:t>
            </a:r>
          </a:p>
        </p:txBody>
      </p:sp>
      <p:sp>
        <p:nvSpPr>
          <p:cNvPr id="32" name="Oval 22">
            <a:extLst>
              <a:ext uri="{FF2B5EF4-FFF2-40B4-BE49-F238E27FC236}">
                <a16:creationId xmlns:a16="http://schemas.microsoft.com/office/drawing/2014/main" id="{CD05C88A-97F1-7312-1047-0C9218AFBFBE}"/>
              </a:ext>
            </a:extLst>
          </p:cNvPr>
          <p:cNvSpPr>
            <a:spLocks noChangeArrowheads="1"/>
          </p:cNvSpPr>
          <p:nvPr/>
        </p:nvSpPr>
        <p:spPr bwMode="auto">
          <a:xfrm>
            <a:off x="7292888" y="1932384"/>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3</a:t>
            </a:r>
          </a:p>
        </p:txBody>
      </p:sp>
      <p:sp>
        <p:nvSpPr>
          <p:cNvPr id="33" name="Oval 23">
            <a:extLst>
              <a:ext uri="{FF2B5EF4-FFF2-40B4-BE49-F238E27FC236}">
                <a16:creationId xmlns:a16="http://schemas.microsoft.com/office/drawing/2014/main" id="{3DD4ED7D-01D2-275D-D758-2BBC8B46B068}"/>
              </a:ext>
            </a:extLst>
          </p:cNvPr>
          <p:cNvSpPr>
            <a:spLocks noChangeArrowheads="1"/>
          </p:cNvSpPr>
          <p:nvPr/>
        </p:nvSpPr>
        <p:spPr bwMode="auto">
          <a:xfrm>
            <a:off x="7311338" y="1921668"/>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4</a:t>
            </a:r>
          </a:p>
        </p:txBody>
      </p:sp>
      <p:sp>
        <p:nvSpPr>
          <p:cNvPr id="34" name="Oval 24">
            <a:extLst>
              <a:ext uri="{FF2B5EF4-FFF2-40B4-BE49-F238E27FC236}">
                <a16:creationId xmlns:a16="http://schemas.microsoft.com/office/drawing/2014/main" id="{3D840B64-35A7-0EEC-3F05-EADFCE25A904}"/>
              </a:ext>
            </a:extLst>
          </p:cNvPr>
          <p:cNvSpPr>
            <a:spLocks noChangeArrowheads="1"/>
          </p:cNvSpPr>
          <p:nvPr/>
        </p:nvSpPr>
        <p:spPr bwMode="auto">
          <a:xfrm>
            <a:off x="7334288" y="1901666"/>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5</a:t>
            </a:r>
          </a:p>
        </p:txBody>
      </p:sp>
      <p:sp>
        <p:nvSpPr>
          <p:cNvPr id="35" name="Oval 25">
            <a:extLst>
              <a:ext uri="{FF2B5EF4-FFF2-40B4-BE49-F238E27FC236}">
                <a16:creationId xmlns:a16="http://schemas.microsoft.com/office/drawing/2014/main" id="{AC22D721-131F-D04C-6746-124E7111CFC3}"/>
              </a:ext>
            </a:extLst>
          </p:cNvPr>
          <p:cNvSpPr>
            <a:spLocks noChangeArrowheads="1"/>
          </p:cNvSpPr>
          <p:nvPr/>
        </p:nvSpPr>
        <p:spPr bwMode="auto">
          <a:xfrm>
            <a:off x="7352738" y="1964531"/>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6</a:t>
            </a:r>
          </a:p>
        </p:txBody>
      </p:sp>
      <p:sp>
        <p:nvSpPr>
          <p:cNvPr id="36" name="Oval 26">
            <a:extLst>
              <a:ext uri="{FF2B5EF4-FFF2-40B4-BE49-F238E27FC236}">
                <a16:creationId xmlns:a16="http://schemas.microsoft.com/office/drawing/2014/main" id="{824630AF-0D68-AC97-8925-7BC39E9447A4}"/>
              </a:ext>
            </a:extLst>
          </p:cNvPr>
          <p:cNvSpPr>
            <a:spLocks noChangeArrowheads="1"/>
          </p:cNvSpPr>
          <p:nvPr/>
        </p:nvSpPr>
        <p:spPr bwMode="auto">
          <a:xfrm>
            <a:off x="7334288" y="1950244"/>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7</a:t>
            </a:r>
          </a:p>
        </p:txBody>
      </p:sp>
      <p:sp>
        <p:nvSpPr>
          <p:cNvPr id="37" name="Oval 27">
            <a:extLst>
              <a:ext uri="{FF2B5EF4-FFF2-40B4-BE49-F238E27FC236}">
                <a16:creationId xmlns:a16="http://schemas.microsoft.com/office/drawing/2014/main" id="{1407A815-0C49-8D64-CBA9-2FE698890CA0}"/>
              </a:ext>
            </a:extLst>
          </p:cNvPr>
          <p:cNvSpPr>
            <a:spLocks noChangeArrowheads="1"/>
          </p:cNvSpPr>
          <p:nvPr/>
        </p:nvSpPr>
        <p:spPr bwMode="auto">
          <a:xfrm>
            <a:off x="7347788" y="198596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8</a:t>
            </a:r>
          </a:p>
        </p:txBody>
      </p:sp>
      <p:sp>
        <p:nvSpPr>
          <p:cNvPr id="38" name="Oval 28">
            <a:extLst>
              <a:ext uri="{FF2B5EF4-FFF2-40B4-BE49-F238E27FC236}">
                <a16:creationId xmlns:a16="http://schemas.microsoft.com/office/drawing/2014/main" id="{8A82C0F1-95DD-65D5-2D48-EE852CE38CBA}"/>
              </a:ext>
            </a:extLst>
          </p:cNvPr>
          <p:cNvSpPr>
            <a:spLocks noChangeArrowheads="1"/>
          </p:cNvSpPr>
          <p:nvPr/>
        </p:nvSpPr>
        <p:spPr bwMode="auto">
          <a:xfrm>
            <a:off x="7361288" y="1950244"/>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9</a:t>
            </a:r>
          </a:p>
        </p:txBody>
      </p:sp>
      <p:sp>
        <p:nvSpPr>
          <p:cNvPr id="39" name="Oval 29">
            <a:extLst>
              <a:ext uri="{FF2B5EF4-FFF2-40B4-BE49-F238E27FC236}">
                <a16:creationId xmlns:a16="http://schemas.microsoft.com/office/drawing/2014/main" id="{77768ADD-DA31-4F8A-6E1D-1C180100373A}"/>
              </a:ext>
            </a:extLst>
          </p:cNvPr>
          <p:cNvSpPr>
            <a:spLocks noChangeArrowheads="1"/>
          </p:cNvSpPr>
          <p:nvPr/>
        </p:nvSpPr>
        <p:spPr bwMode="auto">
          <a:xfrm>
            <a:off x="7347788" y="1964531"/>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10</a:t>
            </a:r>
          </a:p>
        </p:txBody>
      </p:sp>
      <p:sp>
        <p:nvSpPr>
          <p:cNvPr id="40" name="Oval 30">
            <a:extLst>
              <a:ext uri="{FF2B5EF4-FFF2-40B4-BE49-F238E27FC236}">
                <a16:creationId xmlns:a16="http://schemas.microsoft.com/office/drawing/2014/main" id="{8369DF78-0C45-3FC8-D919-C31DEF0698F2}"/>
              </a:ext>
            </a:extLst>
          </p:cNvPr>
          <p:cNvSpPr>
            <a:spLocks noChangeArrowheads="1"/>
          </p:cNvSpPr>
          <p:nvPr/>
        </p:nvSpPr>
        <p:spPr bwMode="auto">
          <a:xfrm>
            <a:off x="7334288" y="1978819"/>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11</a:t>
            </a:r>
          </a:p>
        </p:txBody>
      </p:sp>
      <p:sp>
        <p:nvSpPr>
          <p:cNvPr id="41" name="Oval 31">
            <a:extLst>
              <a:ext uri="{FF2B5EF4-FFF2-40B4-BE49-F238E27FC236}">
                <a16:creationId xmlns:a16="http://schemas.microsoft.com/office/drawing/2014/main" id="{E65F4858-DCED-F507-65BE-A776A90C2890}"/>
              </a:ext>
            </a:extLst>
          </p:cNvPr>
          <p:cNvSpPr>
            <a:spLocks noChangeArrowheads="1"/>
          </p:cNvSpPr>
          <p:nvPr/>
        </p:nvSpPr>
        <p:spPr bwMode="auto">
          <a:xfrm>
            <a:off x="7315838" y="1971675"/>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12</a:t>
            </a:r>
          </a:p>
        </p:txBody>
      </p:sp>
      <p:sp>
        <p:nvSpPr>
          <p:cNvPr id="42" name="Oval 32">
            <a:extLst>
              <a:ext uri="{FF2B5EF4-FFF2-40B4-BE49-F238E27FC236}">
                <a16:creationId xmlns:a16="http://schemas.microsoft.com/office/drawing/2014/main" id="{40E1C9C2-C60D-F251-80F6-0C4497B59705}"/>
              </a:ext>
            </a:extLst>
          </p:cNvPr>
          <p:cNvSpPr>
            <a:spLocks noChangeArrowheads="1"/>
          </p:cNvSpPr>
          <p:nvPr/>
        </p:nvSpPr>
        <p:spPr bwMode="auto">
          <a:xfrm>
            <a:off x="7334288" y="1971675"/>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13</a:t>
            </a:r>
          </a:p>
        </p:txBody>
      </p:sp>
      <p:sp>
        <p:nvSpPr>
          <p:cNvPr id="43" name="Oval 33">
            <a:extLst>
              <a:ext uri="{FF2B5EF4-FFF2-40B4-BE49-F238E27FC236}">
                <a16:creationId xmlns:a16="http://schemas.microsoft.com/office/drawing/2014/main" id="{4FB00D22-BDB3-C742-D273-93BDDC19F80D}"/>
              </a:ext>
            </a:extLst>
          </p:cNvPr>
          <p:cNvSpPr>
            <a:spLocks noChangeArrowheads="1"/>
          </p:cNvSpPr>
          <p:nvPr/>
        </p:nvSpPr>
        <p:spPr bwMode="auto">
          <a:xfrm>
            <a:off x="7334288" y="1960960"/>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14</a:t>
            </a:r>
          </a:p>
        </p:txBody>
      </p:sp>
      <p:sp>
        <p:nvSpPr>
          <p:cNvPr id="44" name="Oval 34">
            <a:extLst>
              <a:ext uri="{FF2B5EF4-FFF2-40B4-BE49-F238E27FC236}">
                <a16:creationId xmlns:a16="http://schemas.microsoft.com/office/drawing/2014/main" id="{F8D6EDD2-2D1C-9950-A9E9-2CE862B11E06}"/>
              </a:ext>
            </a:extLst>
          </p:cNvPr>
          <p:cNvSpPr>
            <a:spLocks noChangeArrowheads="1"/>
          </p:cNvSpPr>
          <p:nvPr/>
        </p:nvSpPr>
        <p:spPr bwMode="auto">
          <a:xfrm>
            <a:off x="7334288" y="1921669"/>
            <a:ext cx="1371600" cy="137160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15</a:t>
            </a:r>
          </a:p>
        </p:txBody>
      </p:sp>
      <p:sp>
        <p:nvSpPr>
          <p:cNvPr id="45" name="Oval 44">
            <a:extLst>
              <a:ext uri="{FF2B5EF4-FFF2-40B4-BE49-F238E27FC236}">
                <a16:creationId xmlns:a16="http://schemas.microsoft.com/office/drawing/2014/main" id="{343A20A0-684A-95E3-424A-98B26A1D43BB}"/>
              </a:ext>
            </a:extLst>
          </p:cNvPr>
          <p:cNvSpPr>
            <a:spLocks noChangeArrowheads="1"/>
          </p:cNvSpPr>
          <p:nvPr/>
        </p:nvSpPr>
        <p:spPr bwMode="auto">
          <a:xfrm>
            <a:off x="530597" y="2780894"/>
            <a:ext cx="560784" cy="520303"/>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3300" b="1">
              <a:latin typeface="Times New Roman" panose="02020603050405020304" pitchFamily="18" charset="0"/>
            </a:endParaRPr>
          </a:p>
        </p:txBody>
      </p:sp>
      <p:sp>
        <p:nvSpPr>
          <p:cNvPr id="7191" name="Rectangle 22">
            <a:extLst>
              <a:ext uri="{FF2B5EF4-FFF2-40B4-BE49-F238E27FC236}">
                <a16:creationId xmlns:a16="http://schemas.microsoft.com/office/drawing/2014/main" id="{292D46EA-3849-40FB-DD04-8618CCD5026E}"/>
              </a:ext>
            </a:extLst>
          </p:cNvPr>
          <p:cNvSpPr>
            <a:spLocks noChangeArrowheads="1"/>
          </p:cNvSpPr>
          <p:nvPr/>
        </p:nvSpPr>
        <p:spPr bwMode="auto">
          <a:xfrm>
            <a:off x="2171700" y="32850"/>
            <a:ext cx="40005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pt-BR" altLang="en-US" sz="3000" b="1" dirty="0">
                <a:solidFill>
                  <a:schemeClr val="hlink"/>
                </a:solidFill>
                <a:latin typeface="Times New Roman" panose="02020603050405020304" pitchFamily="18" charset="0"/>
                <a:cs typeface="Times New Roman" panose="02020603050405020304" pitchFamily="18" charset="0"/>
              </a:rPr>
              <a:t>Chọn đáp án đúng:</a:t>
            </a:r>
          </a:p>
        </p:txBody>
      </p:sp>
      <p:pic>
        <p:nvPicPr>
          <p:cNvPr id="7192" name="Picture 7" descr="POINSET2">
            <a:extLst>
              <a:ext uri="{FF2B5EF4-FFF2-40B4-BE49-F238E27FC236}">
                <a16:creationId xmlns:a16="http://schemas.microsoft.com/office/drawing/2014/main" id="{D180F97E-A31A-60DD-7C94-38CA1E241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91" y="57149"/>
            <a:ext cx="938213"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3" name="Picture 7" descr="POINSET2">
            <a:extLst>
              <a:ext uri="{FF2B5EF4-FFF2-40B4-BE49-F238E27FC236}">
                <a16:creationId xmlns:a16="http://schemas.microsoft.com/office/drawing/2014/main" id="{9B3F1815-AB9C-139E-C3CB-B066615D7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110084" y="85129"/>
            <a:ext cx="938213" cy="9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4" name="Picture 7" descr="POINSET2">
            <a:extLst>
              <a:ext uri="{FF2B5EF4-FFF2-40B4-BE49-F238E27FC236}">
                <a16:creationId xmlns:a16="http://schemas.microsoft.com/office/drawing/2014/main" id="{43CAF5B8-2DAB-C97E-1A5E-0FAFA562E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9130" y="3941803"/>
            <a:ext cx="1085850" cy="110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F1E3463-2B26-1B54-8A61-2EE58352BAFE}"/>
              </a:ext>
            </a:extLst>
          </p:cNvPr>
          <p:cNvSpPr txBox="1"/>
          <p:nvPr/>
        </p:nvSpPr>
        <p:spPr>
          <a:xfrm>
            <a:off x="4194753" y="3587495"/>
            <a:ext cx="4370294" cy="83099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sz="2400" b="1" dirty="0" err="1">
                <a:solidFill>
                  <a:srgbClr val="0070C0"/>
                </a:solidFill>
                <a:latin typeface="Times New Roman" panose="02020603050405020304" pitchFamily="18" charset="0"/>
                <a:cs typeface="Times New Roman" panose="02020603050405020304" pitchFamily="18" charset="0"/>
              </a:rPr>
              <a:t>Chúc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mừng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bạn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đã</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nhận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được</a:t>
            </a:r>
            <a:r>
              <a:rPr lang="en-US" sz="2400" b="1" dirty="0">
                <a:solidFill>
                  <a:srgbClr val="0070C0"/>
                </a:solidFill>
                <a:latin typeface="Times New Roman" panose="02020603050405020304" pitchFamily="18" charset="0"/>
                <a:cs typeface="Times New Roman" panose="02020603050405020304" pitchFamily="18" charset="0"/>
              </a:rPr>
              <a:t> </a:t>
            </a:r>
            <a:endParaRPr lang="vi-VN" sz="2400" b="1" dirty="0">
              <a:solidFill>
                <a:srgbClr val="0070C0"/>
              </a:solidFill>
              <a:latin typeface="Times New Roman" panose="02020603050405020304" pitchFamily="18" charset="0"/>
              <a:cs typeface="Times New Roman" panose="02020603050405020304" pitchFamily="18" charset="0"/>
            </a:endParaRPr>
          </a:p>
          <a:p>
            <a:pPr algn="ctr">
              <a:defRPr/>
            </a:pPr>
            <a:r>
              <a:rPr lang="en-US" sz="2400" b="1" dirty="0">
                <a:solidFill>
                  <a:srgbClr val="FF0000"/>
                </a:solidFill>
                <a:latin typeface="Times New Roman" panose="02020603050405020304" pitchFamily="18" charset="0"/>
                <a:cs typeface="Times New Roman" panose="02020603050405020304" pitchFamily="18" charset="0"/>
              </a:rPr>
              <a:t>1 </a:t>
            </a:r>
            <a:r>
              <a:rPr lang="en-US" sz="2400" b="1" dirty="0" err="1">
                <a:solidFill>
                  <a:srgbClr val="FF0000"/>
                </a:solidFill>
                <a:latin typeface="Times New Roman" panose="02020603050405020304" pitchFamily="18" charset="0"/>
                <a:cs typeface="Times New Roman" panose="02020603050405020304" pitchFamily="18" charset="0"/>
              </a:rPr>
              <a:t>phần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quà</a:t>
            </a:r>
            <a:r>
              <a:rPr lang="en-US" sz="2400" b="1" dirty="0">
                <a:solidFill>
                  <a:srgbClr val="FF0000"/>
                </a:solidFill>
                <a:latin typeface="Times New Roman" panose="02020603050405020304" pitchFamily="18" charset="0"/>
                <a:cs typeface="Times New Roman" panose="02020603050405020304" pitchFamily="18" charset="0"/>
              </a:rPr>
              <a:t> </a:t>
            </a:r>
          </a:p>
        </p:txBody>
      </p:sp>
      <p:pic>
        <p:nvPicPr>
          <p:cNvPr id="3" name="Picture 30" descr="yellowrose">
            <a:hlinkClick r:id="rId4" action="ppaction://hlinksldjump"/>
            <a:extLst>
              <a:ext uri="{FF2B5EF4-FFF2-40B4-BE49-F238E27FC236}">
                <a16:creationId xmlns:a16="http://schemas.microsoft.com/office/drawing/2014/main" id="{EF63F871-3C82-43B8-4190-544F06E9CC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91756" y="4180523"/>
            <a:ext cx="989409"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6512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xit" presetSubtype="16" fill="hold" grpId="0" nodeType="clickEffect">
                                  <p:stCondLst>
                                    <p:cond delay="0"/>
                                  </p:stCondLst>
                                  <p:childTnLst>
                                    <p:animEffect transition="out" filter="diamond(in)">
                                      <p:cBhvr>
                                        <p:cTn id="6" dur="1000"/>
                                        <p:tgtEl>
                                          <p:spTgt spid="44"/>
                                        </p:tgtEl>
                                      </p:cBhvr>
                                    </p:animEffect>
                                    <p:set>
                                      <p:cBhvr>
                                        <p:cTn id="7" dur="1" fill="hold">
                                          <p:stCondLst>
                                            <p:cond delay="999"/>
                                          </p:stCondLst>
                                        </p:cTn>
                                        <p:tgtEl>
                                          <p:spTgt spid="44"/>
                                        </p:tgtEl>
                                        <p:attrNameLst>
                                          <p:attrName>style.visibility</p:attrName>
                                        </p:attrNameLst>
                                      </p:cBhvr>
                                      <p:to>
                                        <p:strVal val="hidden"/>
                                      </p:to>
                                    </p:set>
                                  </p:childTnLst>
                                </p:cTn>
                              </p:par>
                            </p:childTnLst>
                          </p:cTn>
                        </p:par>
                        <p:par>
                          <p:cTn id="8" fill="hold" nodeType="afterGroup">
                            <p:stCondLst>
                              <p:cond delay="1000"/>
                            </p:stCondLst>
                            <p:childTnLst>
                              <p:par>
                                <p:cTn id="9" presetID="8" presetClass="exit" presetSubtype="16" fill="hold" grpId="0" nodeType="afterEffect">
                                  <p:stCondLst>
                                    <p:cond delay="0"/>
                                  </p:stCondLst>
                                  <p:childTnLst>
                                    <p:animEffect transition="out" filter="diamond(in)">
                                      <p:cBhvr>
                                        <p:cTn id="10" dur="1000"/>
                                        <p:tgtEl>
                                          <p:spTgt spid="43"/>
                                        </p:tgtEl>
                                      </p:cBhvr>
                                    </p:animEffect>
                                    <p:set>
                                      <p:cBhvr>
                                        <p:cTn id="11" dur="1" fill="hold">
                                          <p:stCondLst>
                                            <p:cond delay="999"/>
                                          </p:stCondLst>
                                        </p:cTn>
                                        <p:tgtEl>
                                          <p:spTgt spid="43"/>
                                        </p:tgtEl>
                                        <p:attrNameLst>
                                          <p:attrName>style.visibility</p:attrName>
                                        </p:attrNameLst>
                                      </p:cBhvr>
                                      <p:to>
                                        <p:strVal val="hidden"/>
                                      </p:to>
                                    </p:set>
                                  </p:childTnLst>
                                </p:cTn>
                              </p:par>
                            </p:childTnLst>
                          </p:cTn>
                        </p:par>
                        <p:par>
                          <p:cTn id="12" fill="hold" nodeType="afterGroup">
                            <p:stCondLst>
                              <p:cond delay="2000"/>
                            </p:stCondLst>
                            <p:childTnLst>
                              <p:par>
                                <p:cTn id="13" presetID="8" presetClass="exit" presetSubtype="16" fill="hold" grpId="0" nodeType="afterEffect">
                                  <p:stCondLst>
                                    <p:cond delay="0"/>
                                  </p:stCondLst>
                                  <p:childTnLst>
                                    <p:animEffect transition="out" filter="diamond(in)">
                                      <p:cBhvr>
                                        <p:cTn id="14" dur="1000"/>
                                        <p:tgtEl>
                                          <p:spTgt spid="42"/>
                                        </p:tgtEl>
                                      </p:cBhvr>
                                    </p:animEffect>
                                    <p:set>
                                      <p:cBhvr>
                                        <p:cTn id="15" dur="1" fill="hold">
                                          <p:stCondLst>
                                            <p:cond delay="999"/>
                                          </p:stCondLst>
                                        </p:cTn>
                                        <p:tgtEl>
                                          <p:spTgt spid="42"/>
                                        </p:tgtEl>
                                        <p:attrNameLst>
                                          <p:attrName>style.visibility</p:attrName>
                                        </p:attrNameLst>
                                      </p:cBhvr>
                                      <p:to>
                                        <p:strVal val="hidden"/>
                                      </p:to>
                                    </p:set>
                                  </p:childTnLst>
                                </p:cTn>
                              </p:par>
                            </p:childTnLst>
                          </p:cTn>
                        </p:par>
                        <p:par>
                          <p:cTn id="16" fill="hold" nodeType="afterGroup">
                            <p:stCondLst>
                              <p:cond delay="3000"/>
                            </p:stCondLst>
                            <p:childTnLst>
                              <p:par>
                                <p:cTn id="17" presetID="8" presetClass="exit" presetSubtype="16" fill="hold" grpId="0" nodeType="afterEffect">
                                  <p:stCondLst>
                                    <p:cond delay="0"/>
                                  </p:stCondLst>
                                  <p:childTnLst>
                                    <p:animEffect transition="out" filter="diamond(in)">
                                      <p:cBhvr>
                                        <p:cTn id="18" dur="1000"/>
                                        <p:tgtEl>
                                          <p:spTgt spid="41"/>
                                        </p:tgtEl>
                                      </p:cBhvr>
                                    </p:animEffect>
                                    <p:set>
                                      <p:cBhvr>
                                        <p:cTn id="19" dur="1" fill="hold">
                                          <p:stCondLst>
                                            <p:cond delay="999"/>
                                          </p:stCondLst>
                                        </p:cTn>
                                        <p:tgtEl>
                                          <p:spTgt spid="41"/>
                                        </p:tgtEl>
                                        <p:attrNameLst>
                                          <p:attrName>style.visibility</p:attrName>
                                        </p:attrNameLst>
                                      </p:cBhvr>
                                      <p:to>
                                        <p:strVal val="hidden"/>
                                      </p:to>
                                    </p:set>
                                  </p:childTnLst>
                                </p:cTn>
                              </p:par>
                            </p:childTnLst>
                          </p:cTn>
                        </p:par>
                        <p:par>
                          <p:cTn id="20" fill="hold" nodeType="afterGroup">
                            <p:stCondLst>
                              <p:cond delay="4000"/>
                            </p:stCondLst>
                            <p:childTnLst>
                              <p:par>
                                <p:cTn id="21" presetID="8" presetClass="exit" presetSubtype="16" fill="hold" grpId="0" nodeType="afterEffect">
                                  <p:stCondLst>
                                    <p:cond delay="0"/>
                                  </p:stCondLst>
                                  <p:childTnLst>
                                    <p:animEffect transition="out" filter="diamond(in)">
                                      <p:cBhvr>
                                        <p:cTn id="22" dur="1000"/>
                                        <p:tgtEl>
                                          <p:spTgt spid="40"/>
                                        </p:tgtEl>
                                      </p:cBhvr>
                                    </p:animEffect>
                                    <p:set>
                                      <p:cBhvr>
                                        <p:cTn id="23" dur="1" fill="hold">
                                          <p:stCondLst>
                                            <p:cond delay="999"/>
                                          </p:stCondLst>
                                        </p:cTn>
                                        <p:tgtEl>
                                          <p:spTgt spid="40"/>
                                        </p:tgtEl>
                                        <p:attrNameLst>
                                          <p:attrName>style.visibility</p:attrName>
                                        </p:attrNameLst>
                                      </p:cBhvr>
                                      <p:to>
                                        <p:strVal val="hidden"/>
                                      </p:to>
                                    </p:set>
                                  </p:childTnLst>
                                </p:cTn>
                              </p:par>
                            </p:childTnLst>
                          </p:cTn>
                        </p:par>
                        <p:par>
                          <p:cTn id="24" fill="hold" nodeType="afterGroup">
                            <p:stCondLst>
                              <p:cond delay="5000"/>
                            </p:stCondLst>
                            <p:childTnLst>
                              <p:par>
                                <p:cTn id="25" presetID="8" presetClass="exit" presetSubtype="16" fill="hold" grpId="0" nodeType="afterEffect">
                                  <p:stCondLst>
                                    <p:cond delay="0"/>
                                  </p:stCondLst>
                                  <p:childTnLst>
                                    <p:animEffect transition="out" filter="diamond(in)">
                                      <p:cBhvr>
                                        <p:cTn id="26" dur="1000"/>
                                        <p:tgtEl>
                                          <p:spTgt spid="39"/>
                                        </p:tgtEl>
                                      </p:cBhvr>
                                    </p:animEffect>
                                    <p:set>
                                      <p:cBhvr>
                                        <p:cTn id="27" dur="1" fill="hold">
                                          <p:stCondLst>
                                            <p:cond delay="999"/>
                                          </p:stCondLst>
                                        </p:cTn>
                                        <p:tgtEl>
                                          <p:spTgt spid="39"/>
                                        </p:tgtEl>
                                        <p:attrNameLst>
                                          <p:attrName>style.visibility</p:attrName>
                                        </p:attrNameLst>
                                      </p:cBhvr>
                                      <p:to>
                                        <p:strVal val="hidden"/>
                                      </p:to>
                                    </p:set>
                                  </p:childTnLst>
                                </p:cTn>
                              </p:par>
                            </p:childTnLst>
                          </p:cTn>
                        </p:par>
                        <p:par>
                          <p:cTn id="28" fill="hold" nodeType="afterGroup">
                            <p:stCondLst>
                              <p:cond delay="6000"/>
                            </p:stCondLst>
                            <p:childTnLst>
                              <p:par>
                                <p:cTn id="29" presetID="8" presetClass="exit" presetSubtype="16" fill="hold" grpId="0" nodeType="afterEffect">
                                  <p:stCondLst>
                                    <p:cond delay="0"/>
                                  </p:stCondLst>
                                  <p:childTnLst>
                                    <p:animEffect transition="out" filter="diamond(in)">
                                      <p:cBhvr>
                                        <p:cTn id="30" dur="1000"/>
                                        <p:tgtEl>
                                          <p:spTgt spid="38"/>
                                        </p:tgtEl>
                                      </p:cBhvr>
                                    </p:animEffect>
                                    <p:set>
                                      <p:cBhvr>
                                        <p:cTn id="31" dur="1" fill="hold">
                                          <p:stCondLst>
                                            <p:cond delay="999"/>
                                          </p:stCondLst>
                                        </p:cTn>
                                        <p:tgtEl>
                                          <p:spTgt spid="38"/>
                                        </p:tgtEl>
                                        <p:attrNameLst>
                                          <p:attrName>style.visibility</p:attrName>
                                        </p:attrNameLst>
                                      </p:cBhvr>
                                      <p:to>
                                        <p:strVal val="hidden"/>
                                      </p:to>
                                    </p:set>
                                  </p:childTnLst>
                                </p:cTn>
                              </p:par>
                            </p:childTnLst>
                          </p:cTn>
                        </p:par>
                        <p:par>
                          <p:cTn id="32" fill="hold" nodeType="afterGroup">
                            <p:stCondLst>
                              <p:cond delay="7000"/>
                            </p:stCondLst>
                            <p:childTnLst>
                              <p:par>
                                <p:cTn id="33" presetID="8" presetClass="exit" presetSubtype="16" fill="hold" grpId="0" nodeType="afterEffect">
                                  <p:stCondLst>
                                    <p:cond delay="0"/>
                                  </p:stCondLst>
                                  <p:childTnLst>
                                    <p:animEffect transition="out" filter="diamond(in)">
                                      <p:cBhvr>
                                        <p:cTn id="34" dur="1000"/>
                                        <p:tgtEl>
                                          <p:spTgt spid="37"/>
                                        </p:tgtEl>
                                      </p:cBhvr>
                                    </p:animEffect>
                                    <p:set>
                                      <p:cBhvr>
                                        <p:cTn id="35" dur="1" fill="hold">
                                          <p:stCondLst>
                                            <p:cond delay="999"/>
                                          </p:stCondLst>
                                        </p:cTn>
                                        <p:tgtEl>
                                          <p:spTgt spid="37"/>
                                        </p:tgtEl>
                                        <p:attrNameLst>
                                          <p:attrName>style.visibility</p:attrName>
                                        </p:attrNameLst>
                                      </p:cBhvr>
                                      <p:to>
                                        <p:strVal val="hidden"/>
                                      </p:to>
                                    </p:set>
                                  </p:childTnLst>
                                </p:cTn>
                              </p:par>
                            </p:childTnLst>
                          </p:cTn>
                        </p:par>
                        <p:par>
                          <p:cTn id="36" fill="hold" nodeType="afterGroup">
                            <p:stCondLst>
                              <p:cond delay="8000"/>
                            </p:stCondLst>
                            <p:childTnLst>
                              <p:par>
                                <p:cTn id="37" presetID="8" presetClass="exit" presetSubtype="16" fill="hold" grpId="0" nodeType="afterEffect">
                                  <p:stCondLst>
                                    <p:cond delay="0"/>
                                  </p:stCondLst>
                                  <p:childTnLst>
                                    <p:animEffect transition="out" filter="diamond(in)">
                                      <p:cBhvr>
                                        <p:cTn id="38" dur="1000"/>
                                        <p:tgtEl>
                                          <p:spTgt spid="36"/>
                                        </p:tgtEl>
                                      </p:cBhvr>
                                    </p:animEffect>
                                    <p:set>
                                      <p:cBhvr>
                                        <p:cTn id="39" dur="1" fill="hold">
                                          <p:stCondLst>
                                            <p:cond delay="999"/>
                                          </p:stCondLst>
                                        </p:cTn>
                                        <p:tgtEl>
                                          <p:spTgt spid="36"/>
                                        </p:tgtEl>
                                        <p:attrNameLst>
                                          <p:attrName>style.visibility</p:attrName>
                                        </p:attrNameLst>
                                      </p:cBhvr>
                                      <p:to>
                                        <p:strVal val="hidden"/>
                                      </p:to>
                                    </p:set>
                                  </p:childTnLst>
                                </p:cTn>
                              </p:par>
                            </p:childTnLst>
                          </p:cTn>
                        </p:par>
                        <p:par>
                          <p:cTn id="40" fill="hold" nodeType="afterGroup">
                            <p:stCondLst>
                              <p:cond delay="9000"/>
                            </p:stCondLst>
                            <p:childTnLst>
                              <p:par>
                                <p:cTn id="41" presetID="8" presetClass="exit" presetSubtype="16" fill="hold" grpId="0" nodeType="afterEffect">
                                  <p:stCondLst>
                                    <p:cond delay="0"/>
                                  </p:stCondLst>
                                  <p:childTnLst>
                                    <p:animEffect transition="out" filter="diamond(in)">
                                      <p:cBhvr>
                                        <p:cTn id="42" dur="1000"/>
                                        <p:tgtEl>
                                          <p:spTgt spid="35"/>
                                        </p:tgtEl>
                                      </p:cBhvr>
                                    </p:animEffect>
                                    <p:set>
                                      <p:cBhvr>
                                        <p:cTn id="43" dur="1" fill="hold">
                                          <p:stCondLst>
                                            <p:cond delay="999"/>
                                          </p:stCondLst>
                                        </p:cTn>
                                        <p:tgtEl>
                                          <p:spTgt spid="35"/>
                                        </p:tgtEl>
                                        <p:attrNameLst>
                                          <p:attrName>style.visibility</p:attrName>
                                        </p:attrNameLst>
                                      </p:cBhvr>
                                      <p:to>
                                        <p:strVal val="hidden"/>
                                      </p:to>
                                    </p:set>
                                  </p:childTnLst>
                                </p:cTn>
                              </p:par>
                            </p:childTnLst>
                          </p:cTn>
                        </p:par>
                        <p:par>
                          <p:cTn id="44" fill="hold" nodeType="afterGroup">
                            <p:stCondLst>
                              <p:cond delay="10000"/>
                            </p:stCondLst>
                            <p:childTnLst>
                              <p:par>
                                <p:cTn id="45" presetID="8" presetClass="exit" presetSubtype="16" fill="hold" grpId="0" nodeType="afterEffect">
                                  <p:stCondLst>
                                    <p:cond delay="0"/>
                                  </p:stCondLst>
                                  <p:childTnLst>
                                    <p:animEffect transition="out" filter="diamond(in)">
                                      <p:cBhvr>
                                        <p:cTn id="46" dur="1000"/>
                                        <p:tgtEl>
                                          <p:spTgt spid="34"/>
                                        </p:tgtEl>
                                      </p:cBhvr>
                                    </p:animEffect>
                                    <p:set>
                                      <p:cBhvr>
                                        <p:cTn id="47" dur="1" fill="hold">
                                          <p:stCondLst>
                                            <p:cond delay="999"/>
                                          </p:stCondLst>
                                        </p:cTn>
                                        <p:tgtEl>
                                          <p:spTgt spid="34"/>
                                        </p:tgtEl>
                                        <p:attrNameLst>
                                          <p:attrName>style.visibility</p:attrName>
                                        </p:attrNameLst>
                                      </p:cBhvr>
                                      <p:to>
                                        <p:strVal val="hidden"/>
                                      </p:to>
                                    </p:set>
                                  </p:childTnLst>
                                </p:cTn>
                              </p:par>
                            </p:childTnLst>
                          </p:cTn>
                        </p:par>
                        <p:par>
                          <p:cTn id="48" fill="hold" nodeType="afterGroup">
                            <p:stCondLst>
                              <p:cond delay="11000"/>
                            </p:stCondLst>
                            <p:childTnLst>
                              <p:par>
                                <p:cTn id="49" presetID="8" presetClass="exit" presetSubtype="16" fill="hold" grpId="0" nodeType="afterEffect">
                                  <p:stCondLst>
                                    <p:cond delay="0"/>
                                  </p:stCondLst>
                                  <p:childTnLst>
                                    <p:animEffect transition="out" filter="diamond(in)">
                                      <p:cBhvr>
                                        <p:cTn id="50" dur="1000"/>
                                        <p:tgtEl>
                                          <p:spTgt spid="33"/>
                                        </p:tgtEl>
                                      </p:cBhvr>
                                    </p:animEffect>
                                    <p:set>
                                      <p:cBhvr>
                                        <p:cTn id="51" dur="1" fill="hold">
                                          <p:stCondLst>
                                            <p:cond delay="999"/>
                                          </p:stCondLst>
                                        </p:cTn>
                                        <p:tgtEl>
                                          <p:spTgt spid="33"/>
                                        </p:tgtEl>
                                        <p:attrNameLst>
                                          <p:attrName>style.visibility</p:attrName>
                                        </p:attrNameLst>
                                      </p:cBhvr>
                                      <p:to>
                                        <p:strVal val="hidden"/>
                                      </p:to>
                                    </p:set>
                                  </p:childTnLst>
                                </p:cTn>
                              </p:par>
                            </p:childTnLst>
                          </p:cTn>
                        </p:par>
                        <p:par>
                          <p:cTn id="52" fill="hold" nodeType="afterGroup">
                            <p:stCondLst>
                              <p:cond delay="12000"/>
                            </p:stCondLst>
                            <p:childTnLst>
                              <p:par>
                                <p:cTn id="53" presetID="8" presetClass="exit" presetSubtype="16" fill="hold" grpId="0" nodeType="afterEffect">
                                  <p:stCondLst>
                                    <p:cond delay="0"/>
                                  </p:stCondLst>
                                  <p:childTnLst>
                                    <p:animEffect transition="out" filter="diamond(in)">
                                      <p:cBhvr>
                                        <p:cTn id="54" dur="1000"/>
                                        <p:tgtEl>
                                          <p:spTgt spid="32"/>
                                        </p:tgtEl>
                                      </p:cBhvr>
                                    </p:animEffect>
                                    <p:set>
                                      <p:cBhvr>
                                        <p:cTn id="55" dur="1" fill="hold">
                                          <p:stCondLst>
                                            <p:cond delay="999"/>
                                          </p:stCondLst>
                                        </p:cTn>
                                        <p:tgtEl>
                                          <p:spTgt spid="32"/>
                                        </p:tgtEl>
                                        <p:attrNameLst>
                                          <p:attrName>style.visibility</p:attrName>
                                        </p:attrNameLst>
                                      </p:cBhvr>
                                      <p:to>
                                        <p:strVal val="hidden"/>
                                      </p:to>
                                    </p:set>
                                  </p:childTnLst>
                                </p:cTn>
                              </p:par>
                            </p:childTnLst>
                          </p:cTn>
                        </p:par>
                        <p:par>
                          <p:cTn id="56" fill="hold" nodeType="afterGroup">
                            <p:stCondLst>
                              <p:cond delay="13000"/>
                            </p:stCondLst>
                            <p:childTnLst>
                              <p:par>
                                <p:cTn id="57" presetID="8" presetClass="exit" presetSubtype="16" fill="hold" grpId="0" nodeType="afterEffect">
                                  <p:stCondLst>
                                    <p:cond delay="0"/>
                                  </p:stCondLst>
                                  <p:childTnLst>
                                    <p:animEffect transition="out" filter="diamond(in)">
                                      <p:cBhvr>
                                        <p:cTn id="58" dur="1000"/>
                                        <p:tgtEl>
                                          <p:spTgt spid="31"/>
                                        </p:tgtEl>
                                      </p:cBhvr>
                                    </p:animEffect>
                                    <p:set>
                                      <p:cBhvr>
                                        <p:cTn id="59" dur="1" fill="hold">
                                          <p:stCondLst>
                                            <p:cond delay="999"/>
                                          </p:stCondLst>
                                        </p:cTn>
                                        <p:tgtEl>
                                          <p:spTgt spid="31"/>
                                        </p:tgtEl>
                                        <p:attrNameLst>
                                          <p:attrName>style.visibility</p:attrName>
                                        </p:attrNameLst>
                                      </p:cBhvr>
                                      <p:to>
                                        <p:strVal val="hidden"/>
                                      </p:to>
                                    </p:set>
                                  </p:childTnLst>
                                </p:cTn>
                              </p:par>
                            </p:childTnLst>
                          </p:cTn>
                        </p:par>
                        <p:par>
                          <p:cTn id="60" fill="hold" nodeType="afterGroup">
                            <p:stCondLst>
                              <p:cond delay="14000"/>
                            </p:stCondLst>
                            <p:childTnLst>
                              <p:par>
                                <p:cTn id="61" presetID="8" presetClass="exit" presetSubtype="16" fill="hold" grpId="0" nodeType="afterEffect">
                                  <p:stCondLst>
                                    <p:cond delay="0"/>
                                  </p:stCondLst>
                                  <p:childTnLst>
                                    <p:animEffect transition="out" filter="diamond(in)">
                                      <p:cBhvr>
                                        <p:cTn id="62" dur="1000"/>
                                        <p:tgtEl>
                                          <p:spTgt spid="30"/>
                                        </p:tgtEl>
                                      </p:cBhvr>
                                    </p:animEffect>
                                    <p:set>
                                      <p:cBhvr>
                                        <p:cTn id="63" dur="1" fill="hold">
                                          <p:stCondLst>
                                            <p:cond delay="999"/>
                                          </p:stCondLst>
                                        </p:cTn>
                                        <p:tgtEl>
                                          <p:spTgt spid="30"/>
                                        </p:tgtEl>
                                        <p:attrNameLst>
                                          <p:attrName>style.visibility</p:attrName>
                                        </p:attrNameLst>
                                      </p:cBhvr>
                                      <p:to>
                                        <p:strVal val="hidden"/>
                                      </p:to>
                                    </p:set>
                                  </p:childTnLst>
                                </p:cTn>
                              </p:par>
                            </p:childTnLst>
                          </p:cTn>
                        </p:par>
                        <p:par>
                          <p:cTn id="64" fill="hold" nodeType="afterGroup">
                            <p:stCondLst>
                              <p:cond delay="15000"/>
                            </p:stCondLst>
                            <p:childTnLst>
                              <p:par>
                                <p:cTn id="65" presetID="8" presetClass="exit" presetSubtype="16" fill="hold" grpId="0" nodeType="afterEffect">
                                  <p:stCondLst>
                                    <p:cond delay="0"/>
                                  </p:stCondLst>
                                  <p:childTnLst>
                                    <p:animEffect transition="out" filter="diamond(in)">
                                      <p:cBhvr>
                                        <p:cTn id="66" dur="1000"/>
                                        <p:tgtEl>
                                          <p:spTgt spid="29"/>
                                        </p:tgtEl>
                                      </p:cBhvr>
                                    </p:animEffect>
                                    <p:set>
                                      <p:cBhvr>
                                        <p:cTn id="67" dur="1" fill="hold">
                                          <p:stCondLst>
                                            <p:cond delay="999"/>
                                          </p:stCondLst>
                                        </p:cTn>
                                        <p:tgtEl>
                                          <p:spTgt spid="29"/>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blinds(horizontal)">
                                      <p:cBhvr>
                                        <p:cTn id="72" dur="500"/>
                                        <p:tgtEl>
                                          <p:spTgt spid="4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6">
            <a:extLst>
              <a:ext uri="{FF2B5EF4-FFF2-40B4-BE49-F238E27FC236}">
                <a16:creationId xmlns:a16="http://schemas.microsoft.com/office/drawing/2014/main" id="{D8DD8491-FD1B-2132-2CB2-06D3E7BAEF36}"/>
              </a:ext>
            </a:extLst>
          </p:cNvPr>
          <p:cNvSpPr>
            <a:spLocks noChangeArrowheads="1"/>
          </p:cNvSpPr>
          <p:nvPr/>
        </p:nvSpPr>
        <p:spPr bwMode="auto">
          <a:xfrm>
            <a:off x="2514600" y="431100"/>
            <a:ext cx="3681413" cy="595313"/>
          </a:xfrm>
          <a:prstGeom prst="ribbon">
            <a:avLst>
              <a:gd name="adj1" fmla="val 12500"/>
              <a:gd name="adj2" fmla="val 50000"/>
            </a:avLst>
          </a:prstGeom>
          <a:solidFill>
            <a:schemeClr val="bg1"/>
          </a:solidFill>
          <a:ln w="9525">
            <a:solidFill>
              <a:srgbClr val="CC66FF"/>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4000" b="1" dirty="0" err="1">
                <a:solidFill>
                  <a:srgbClr val="FF0066"/>
                </a:solidFill>
                <a:latin typeface=".VnTime" panose="020B7200000000000000" pitchFamily="34" charset="0"/>
              </a:rPr>
              <a:t>C©u</a:t>
            </a:r>
            <a:r>
              <a:rPr lang="en-US" altLang="en-US" sz="4000" b="1" dirty="0">
                <a:solidFill>
                  <a:srgbClr val="FF0066"/>
                </a:solidFill>
                <a:latin typeface=".VnTime" panose="020B7200000000000000" pitchFamily="34" charset="0"/>
              </a:rPr>
              <a:t> 3</a:t>
            </a:r>
            <a:endParaRPr lang="en-US" altLang="en-US" sz="4400" b="1" dirty="0">
              <a:solidFill>
                <a:srgbClr val="FF0066"/>
              </a:solidFill>
              <a:latin typeface=".VnTime" panose="020B7200000000000000" pitchFamily="34" charset="0"/>
            </a:endParaRPr>
          </a:p>
        </p:txBody>
      </p:sp>
      <p:sp>
        <p:nvSpPr>
          <p:cNvPr id="8196" name="Text Box 31">
            <a:extLst>
              <a:ext uri="{FF2B5EF4-FFF2-40B4-BE49-F238E27FC236}">
                <a16:creationId xmlns:a16="http://schemas.microsoft.com/office/drawing/2014/main" id="{024C68ED-237F-B2BD-4673-64EF30988613}"/>
              </a:ext>
            </a:extLst>
          </p:cNvPr>
          <p:cNvSpPr txBox="1">
            <a:spLocks noChangeArrowheads="1"/>
          </p:cNvSpPr>
          <p:nvPr/>
        </p:nvSpPr>
        <p:spPr bwMode="auto">
          <a:xfrm>
            <a:off x="2571750" y="1314450"/>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a:t>      </a:t>
            </a:r>
          </a:p>
        </p:txBody>
      </p:sp>
      <p:sp>
        <p:nvSpPr>
          <p:cNvPr id="29" name="TextBox 28">
            <a:extLst>
              <a:ext uri="{FF2B5EF4-FFF2-40B4-BE49-F238E27FC236}">
                <a16:creationId xmlns:a16="http://schemas.microsoft.com/office/drawing/2014/main" id="{85AE6E50-7697-0DB8-BCB3-D25ADA1ECEAD}"/>
              </a:ext>
            </a:extLst>
          </p:cNvPr>
          <p:cNvSpPr txBox="1"/>
          <p:nvPr/>
        </p:nvSpPr>
        <p:spPr>
          <a:xfrm>
            <a:off x="37152" y="1065400"/>
            <a:ext cx="9071128" cy="3049553"/>
          </a:xfrm>
          <a:prstGeom prst="rect">
            <a:avLst/>
          </a:prstGeom>
          <a:noFill/>
        </p:spPr>
        <p:txBody>
          <a:bodyPr wrap="square">
            <a:spAutoFit/>
          </a:bodyPr>
          <a:lstStyle/>
          <a:p>
            <a:pPr eaLnBrk="1" hangingPunct="1">
              <a:defRPr/>
            </a:pP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Nồng</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độ</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phần</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trăm</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của</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dung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dịch</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cho</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biết</a:t>
            </a:r>
            <a:r>
              <a:rPr lang="en-US" sz="32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p>
          <a:p>
            <a:pPr marL="742950" indent="-742950" eaLnBrk="1" hangingPunct="1">
              <a:buAutoNum type="alphaUcPeriod"/>
              <a:defRPr/>
            </a:pP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số</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gam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chất</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tan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trong</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dung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dịch</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pPr marL="742950" indent="-742950" eaLnBrk="1" hangingPunct="1">
              <a:buAutoNum type="alphaUcPeriod"/>
              <a:defRPr/>
            </a:pP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số</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gam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chất</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tan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có</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trong</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100 gam dung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dịch</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b="1" dirty="0">
              <a:latin typeface="Times New Roman" panose="02020603050405020304" pitchFamily="18" charset="0"/>
              <a:cs typeface="Times New Roman" panose="02020603050405020304" pitchFamily="18" charset="0"/>
            </a:endParaRPr>
          </a:p>
          <a:p>
            <a:pPr marL="557213" indent="-557213">
              <a:defRPr/>
            </a:pPr>
            <a:r>
              <a:rPr lang="en-US" sz="3200" b="1" dirty="0">
                <a:latin typeface="Times New Roman" panose="02020603050405020304" pitchFamily="18" charset="0"/>
                <a:cs typeface="Times New Roman" panose="02020603050405020304" pitchFamily="18" charset="0"/>
              </a:rPr>
              <a:t>C.   </a:t>
            </a:r>
            <a:r>
              <a:rPr lang="en-US" sz="3200" b="1" dirty="0" err="1">
                <a:latin typeface="Times New Roman" panose="02020603050405020304" pitchFamily="18" charset="0"/>
                <a:cs typeface="Times New Roman" panose="02020603050405020304" pitchFamily="18" charset="0"/>
              </a:rPr>
              <a:t>số</a:t>
            </a:r>
            <a:r>
              <a:rPr lang="en-US" sz="3200" b="1" dirty="0">
                <a:latin typeface="Times New Roman" panose="02020603050405020304" pitchFamily="18" charset="0"/>
                <a:cs typeface="Times New Roman" panose="02020603050405020304" pitchFamily="18" charset="0"/>
              </a:rPr>
              <a:t> gam </a:t>
            </a:r>
            <a:r>
              <a:rPr lang="en-US" sz="3200" b="1" dirty="0" err="1">
                <a:latin typeface="Times New Roman" panose="02020603050405020304" pitchFamily="18" charset="0"/>
                <a:cs typeface="Times New Roman" panose="02020603050405020304" pitchFamily="18" charset="0"/>
              </a:rPr>
              <a:t>chất</a:t>
            </a:r>
            <a:r>
              <a:rPr lang="en-US" sz="3200" b="1" dirty="0">
                <a:latin typeface="Times New Roman" panose="02020603050405020304" pitchFamily="18" charset="0"/>
                <a:cs typeface="Times New Roman" panose="02020603050405020304" pitchFamily="18" charset="0"/>
              </a:rPr>
              <a:t> tan </a:t>
            </a:r>
            <a:r>
              <a:rPr lang="en-US" sz="3200" b="1" dirty="0" err="1">
                <a:latin typeface="Times New Roman" panose="02020603050405020304" pitchFamily="18" charset="0"/>
                <a:cs typeface="Times New Roman" panose="02020603050405020304" pitchFamily="18" charset="0"/>
              </a:rPr>
              <a:t>trong</a:t>
            </a:r>
            <a:r>
              <a:rPr lang="en-US" sz="3200" b="1" dirty="0">
                <a:latin typeface="Times New Roman" panose="02020603050405020304" pitchFamily="18" charset="0"/>
                <a:cs typeface="Times New Roman" panose="02020603050405020304" pitchFamily="18" charset="0"/>
              </a:rPr>
              <a:t> 100 gam </a:t>
            </a:r>
            <a:r>
              <a:rPr lang="en-US" sz="3200" b="1" dirty="0" err="1">
                <a:latin typeface="Times New Roman" panose="02020603050405020304" pitchFamily="18" charset="0"/>
                <a:cs typeface="Times New Roman" panose="02020603050405020304" pitchFamily="18" charset="0"/>
              </a:rPr>
              <a:t>nước</a:t>
            </a:r>
            <a:endParaRPr lang="en-US" sz="3200" b="1" baseline="-25000" dirty="0">
              <a:latin typeface="Times New Roman" panose="02020603050405020304" pitchFamily="18" charset="0"/>
              <a:cs typeface="Times New Roman" panose="02020603050405020304" pitchFamily="18" charset="0"/>
              <a:sym typeface="Symbol" pitchFamily="18" charset="2"/>
            </a:endParaRPr>
          </a:p>
          <a:p>
            <a:pPr marL="557213" indent="-557213">
              <a:defRPr/>
            </a:pPr>
            <a:r>
              <a:rPr lang="en-US" sz="3200" b="1" dirty="0">
                <a:latin typeface="Times New Roman" panose="02020603050405020304" pitchFamily="18" charset="0"/>
                <a:cs typeface="Times New Roman" panose="02020603050405020304" pitchFamily="18" charset="0"/>
              </a:rPr>
              <a:t>D.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số</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mol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chất</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tan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trong</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một</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lít</a:t>
            </a:r>
            <a:r>
              <a:rPr lang="en-US" sz="32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dung </a:t>
            </a:r>
            <a:r>
              <a:rPr lang="en-US" sz="32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dịch</a:t>
            </a:r>
            <a:endParaRPr lang="en-US" sz="3600" b="1" dirty="0">
              <a:solidFill>
                <a:schemeClr val="tx1"/>
              </a:solidFill>
              <a:latin typeface="Times New Roman" panose="02020603050405020304" pitchFamily="18" charset="0"/>
              <a:cs typeface="Times New Roman" panose="02020603050405020304" pitchFamily="18" charset="0"/>
            </a:endParaRPr>
          </a:p>
          <a:p>
            <a:pPr marL="557213" indent="-557213">
              <a:defRPr/>
            </a:pPr>
            <a:endParaRPr lang="en-US" sz="2800" b="1" baseline="-25000" dirty="0"/>
          </a:p>
          <a:p>
            <a:pPr algn="ctr" eaLnBrk="1" hangingPunct="1">
              <a:defRPr/>
            </a:pPr>
            <a:endParaRPr lang="en-US" sz="1350" b="1" dirty="0"/>
          </a:p>
        </p:txBody>
      </p:sp>
      <p:sp>
        <p:nvSpPr>
          <p:cNvPr id="30" name="Oval 29">
            <a:extLst>
              <a:ext uri="{FF2B5EF4-FFF2-40B4-BE49-F238E27FC236}">
                <a16:creationId xmlns:a16="http://schemas.microsoft.com/office/drawing/2014/main" id="{CECB0408-A922-482A-87FB-2E66EA2D44F1}"/>
              </a:ext>
            </a:extLst>
          </p:cNvPr>
          <p:cNvSpPr>
            <a:spLocks noChangeArrowheads="1"/>
          </p:cNvSpPr>
          <p:nvPr/>
        </p:nvSpPr>
        <p:spPr bwMode="auto">
          <a:xfrm>
            <a:off x="16305" y="2157245"/>
            <a:ext cx="504264" cy="49754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3300" b="1">
              <a:latin typeface="Times New Roman" panose="02020603050405020304" pitchFamily="18" charset="0"/>
            </a:endParaRPr>
          </a:p>
        </p:txBody>
      </p:sp>
      <p:sp>
        <p:nvSpPr>
          <p:cNvPr id="31" name="Oval 19">
            <a:extLst>
              <a:ext uri="{FF2B5EF4-FFF2-40B4-BE49-F238E27FC236}">
                <a16:creationId xmlns:a16="http://schemas.microsoft.com/office/drawing/2014/main" id="{D8E46DEA-31FC-3E4A-E565-5AF57591E306}"/>
              </a:ext>
            </a:extLst>
          </p:cNvPr>
          <p:cNvSpPr>
            <a:spLocks noChangeArrowheads="1"/>
          </p:cNvSpPr>
          <p:nvPr/>
        </p:nvSpPr>
        <p:spPr bwMode="auto">
          <a:xfrm>
            <a:off x="7804910" y="2848460"/>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0</a:t>
            </a:r>
          </a:p>
        </p:txBody>
      </p:sp>
      <p:sp>
        <p:nvSpPr>
          <p:cNvPr id="32" name="Oval 20">
            <a:extLst>
              <a:ext uri="{FF2B5EF4-FFF2-40B4-BE49-F238E27FC236}">
                <a16:creationId xmlns:a16="http://schemas.microsoft.com/office/drawing/2014/main" id="{BE4303AD-0209-F6F6-0707-1C7B40A8C7E7}"/>
              </a:ext>
            </a:extLst>
          </p:cNvPr>
          <p:cNvSpPr>
            <a:spLocks noChangeArrowheads="1"/>
          </p:cNvSpPr>
          <p:nvPr/>
        </p:nvSpPr>
        <p:spPr bwMode="auto">
          <a:xfrm>
            <a:off x="7709789" y="2913108"/>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1</a:t>
            </a:r>
          </a:p>
        </p:txBody>
      </p:sp>
      <p:sp>
        <p:nvSpPr>
          <p:cNvPr id="33" name="Oval 21">
            <a:extLst>
              <a:ext uri="{FF2B5EF4-FFF2-40B4-BE49-F238E27FC236}">
                <a16:creationId xmlns:a16="http://schemas.microsoft.com/office/drawing/2014/main" id="{E26E3F00-FA06-9BC1-3D2D-7A983B9C7097}"/>
              </a:ext>
            </a:extLst>
          </p:cNvPr>
          <p:cNvSpPr>
            <a:spLocks noChangeArrowheads="1"/>
          </p:cNvSpPr>
          <p:nvPr/>
        </p:nvSpPr>
        <p:spPr bwMode="auto">
          <a:xfrm>
            <a:off x="7817731" y="2999749"/>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2</a:t>
            </a:r>
          </a:p>
        </p:txBody>
      </p:sp>
      <p:sp>
        <p:nvSpPr>
          <p:cNvPr id="34" name="Oval 22">
            <a:extLst>
              <a:ext uri="{FF2B5EF4-FFF2-40B4-BE49-F238E27FC236}">
                <a16:creationId xmlns:a16="http://schemas.microsoft.com/office/drawing/2014/main" id="{C64E4B88-C6A0-75C1-9677-42E789A45259}"/>
              </a:ext>
            </a:extLst>
          </p:cNvPr>
          <p:cNvSpPr>
            <a:spLocks noChangeArrowheads="1"/>
          </p:cNvSpPr>
          <p:nvPr/>
        </p:nvSpPr>
        <p:spPr bwMode="auto">
          <a:xfrm>
            <a:off x="7761783" y="2947603"/>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3</a:t>
            </a:r>
          </a:p>
        </p:txBody>
      </p:sp>
      <p:sp>
        <p:nvSpPr>
          <p:cNvPr id="35" name="Oval 23">
            <a:extLst>
              <a:ext uri="{FF2B5EF4-FFF2-40B4-BE49-F238E27FC236}">
                <a16:creationId xmlns:a16="http://schemas.microsoft.com/office/drawing/2014/main" id="{FB9E8B59-D294-81D6-2336-A8A60F075C7A}"/>
              </a:ext>
            </a:extLst>
          </p:cNvPr>
          <p:cNvSpPr>
            <a:spLocks noChangeArrowheads="1"/>
          </p:cNvSpPr>
          <p:nvPr/>
        </p:nvSpPr>
        <p:spPr bwMode="auto">
          <a:xfrm>
            <a:off x="7783309" y="2886975"/>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4</a:t>
            </a:r>
          </a:p>
        </p:txBody>
      </p:sp>
      <p:sp>
        <p:nvSpPr>
          <p:cNvPr id="36" name="Oval 24">
            <a:extLst>
              <a:ext uri="{FF2B5EF4-FFF2-40B4-BE49-F238E27FC236}">
                <a16:creationId xmlns:a16="http://schemas.microsoft.com/office/drawing/2014/main" id="{E6B7CB55-4DEA-BA0F-F616-814ED303E2D0}"/>
              </a:ext>
            </a:extLst>
          </p:cNvPr>
          <p:cNvSpPr>
            <a:spLocks noChangeArrowheads="1"/>
          </p:cNvSpPr>
          <p:nvPr/>
        </p:nvSpPr>
        <p:spPr bwMode="auto">
          <a:xfrm>
            <a:off x="7802116" y="3007189"/>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5</a:t>
            </a:r>
          </a:p>
        </p:txBody>
      </p:sp>
      <p:sp>
        <p:nvSpPr>
          <p:cNvPr id="37" name="Oval 25">
            <a:extLst>
              <a:ext uri="{FF2B5EF4-FFF2-40B4-BE49-F238E27FC236}">
                <a16:creationId xmlns:a16="http://schemas.microsoft.com/office/drawing/2014/main" id="{50327447-D404-5760-0610-1C4206D04B2D}"/>
              </a:ext>
            </a:extLst>
          </p:cNvPr>
          <p:cNvSpPr>
            <a:spLocks noChangeArrowheads="1"/>
          </p:cNvSpPr>
          <p:nvPr/>
        </p:nvSpPr>
        <p:spPr bwMode="auto">
          <a:xfrm>
            <a:off x="7835667" y="2906091"/>
            <a:ext cx="1364824"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6</a:t>
            </a:r>
          </a:p>
        </p:txBody>
      </p:sp>
      <p:sp>
        <p:nvSpPr>
          <p:cNvPr id="38" name="Oval 26">
            <a:extLst>
              <a:ext uri="{FF2B5EF4-FFF2-40B4-BE49-F238E27FC236}">
                <a16:creationId xmlns:a16="http://schemas.microsoft.com/office/drawing/2014/main" id="{36F7FA97-866E-916F-1732-893ED27923AB}"/>
              </a:ext>
            </a:extLst>
          </p:cNvPr>
          <p:cNvSpPr>
            <a:spLocks noChangeArrowheads="1"/>
          </p:cNvSpPr>
          <p:nvPr/>
        </p:nvSpPr>
        <p:spPr bwMode="auto">
          <a:xfrm>
            <a:off x="7754694" y="3015128"/>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7</a:t>
            </a:r>
          </a:p>
        </p:txBody>
      </p:sp>
      <p:sp>
        <p:nvSpPr>
          <p:cNvPr id="39" name="Oval 27">
            <a:extLst>
              <a:ext uri="{FF2B5EF4-FFF2-40B4-BE49-F238E27FC236}">
                <a16:creationId xmlns:a16="http://schemas.microsoft.com/office/drawing/2014/main" id="{8D289638-35C5-42FA-0B88-A18A7ED6933D}"/>
              </a:ext>
            </a:extLst>
          </p:cNvPr>
          <p:cNvSpPr>
            <a:spLocks noChangeArrowheads="1"/>
          </p:cNvSpPr>
          <p:nvPr/>
        </p:nvSpPr>
        <p:spPr bwMode="auto">
          <a:xfrm>
            <a:off x="7796864" y="2954132"/>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8</a:t>
            </a:r>
          </a:p>
        </p:txBody>
      </p:sp>
      <p:sp>
        <p:nvSpPr>
          <p:cNvPr id="40" name="Oval 28">
            <a:extLst>
              <a:ext uri="{FF2B5EF4-FFF2-40B4-BE49-F238E27FC236}">
                <a16:creationId xmlns:a16="http://schemas.microsoft.com/office/drawing/2014/main" id="{E509BC82-454E-BF6B-55A3-5D38C5818DB4}"/>
              </a:ext>
            </a:extLst>
          </p:cNvPr>
          <p:cNvSpPr>
            <a:spLocks noChangeArrowheads="1"/>
          </p:cNvSpPr>
          <p:nvPr/>
        </p:nvSpPr>
        <p:spPr bwMode="auto">
          <a:xfrm>
            <a:off x="7831330" y="2927999"/>
            <a:ext cx="1371600"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a:solidFill>
                  <a:srgbClr val="FF3300"/>
                </a:solidFill>
                <a:latin typeface=".VnBodoniH" panose="020B7200000000000000" pitchFamily="34" charset="0"/>
              </a:rPr>
              <a:t>9</a:t>
            </a:r>
          </a:p>
        </p:txBody>
      </p:sp>
      <p:sp>
        <p:nvSpPr>
          <p:cNvPr id="41" name="Oval 29">
            <a:extLst>
              <a:ext uri="{FF2B5EF4-FFF2-40B4-BE49-F238E27FC236}">
                <a16:creationId xmlns:a16="http://schemas.microsoft.com/office/drawing/2014/main" id="{6449272B-267E-715A-7C52-15683898DE0B}"/>
              </a:ext>
            </a:extLst>
          </p:cNvPr>
          <p:cNvSpPr>
            <a:spLocks noChangeArrowheads="1"/>
          </p:cNvSpPr>
          <p:nvPr/>
        </p:nvSpPr>
        <p:spPr bwMode="auto">
          <a:xfrm>
            <a:off x="7801743" y="2989139"/>
            <a:ext cx="1196317" cy="131445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10</a:t>
            </a:r>
          </a:p>
        </p:txBody>
      </p:sp>
      <p:sp>
        <p:nvSpPr>
          <p:cNvPr id="42" name="Oval 30">
            <a:extLst>
              <a:ext uri="{FF2B5EF4-FFF2-40B4-BE49-F238E27FC236}">
                <a16:creationId xmlns:a16="http://schemas.microsoft.com/office/drawing/2014/main" id="{AEA6F33A-B9AF-8132-C287-0A9B00C53727}"/>
              </a:ext>
            </a:extLst>
          </p:cNvPr>
          <p:cNvSpPr>
            <a:spLocks noChangeArrowheads="1"/>
          </p:cNvSpPr>
          <p:nvPr/>
        </p:nvSpPr>
        <p:spPr bwMode="auto">
          <a:xfrm>
            <a:off x="7835563" y="2930411"/>
            <a:ext cx="1338413" cy="120694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11</a:t>
            </a:r>
          </a:p>
        </p:txBody>
      </p:sp>
      <p:sp>
        <p:nvSpPr>
          <p:cNvPr id="43" name="Oval 31">
            <a:extLst>
              <a:ext uri="{FF2B5EF4-FFF2-40B4-BE49-F238E27FC236}">
                <a16:creationId xmlns:a16="http://schemas.microsoft.com/office/drawing/2014/main" id="{ABF7EA53-D161-55C2-CDE6-C6EF31B9C986}"/>
              </a:ext>
            </a:extLst>
          </p:cNvPr>
          <p:cNvSpPr>
            <a:spLocks noChangeArrowheads="1"/>
          </p:cNvSpPr>
          <p:nvPr/>
        </p:nvSpPr>
        <p:spPr bwMode="auto">
          <a:xfrm>
            <a:off x="7802226" y="2976028"/>
            <a:ext cx="1384787" cy="117450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12</a:t>
            </a:r>
          </a:p>
        </p:txBody>
      </p:sp>
      <p:sp>
        <p:nvSpPr>
          <p:cNvPr id="44" name="Oval 32">
            <a:extLst>
              <a:ext uri="{FF2B5EF4-FFF2-40B4-BE49-F238E27FC236}">
                <a16:creationId xmlns:a16="http://schemas.microsoft.com/office/drawing/2014/main" id="{BEAF3F3E-B9D5-D91F-562F-F7BFE58DCCD2}"/>
              </a:ext>
            </a:extLst>
          </p:cNvPr>
          <p:cNvSpPr>
            <a:spLocks noChangeArrowheads="1"/>
          </p:cNvSpPr>
          <p:nvPr/>
        </p:nvSpPr>
        <p:spPr bwMode="auto">
          <a:xfrm>
            <a:off x="7841488" y="3065435"/>
            <a:ext cx="1314450" cy="1174500"/>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13</a:t>
            </a:r>
          </a:p>
        </p:txBody>
      </p:sp>
      <p:sp>
        <p:nvSpPr>
          <p:cNvPr id="45" name="Oval 33">
            <a:extLst>
              <a:ext uri="{FF2B5EF4-FFF2-40B4-BE49-F238E27FC236}">
                <a16:creationId xmlns:a16="http://schemas.microsoft.com/office/drawing/2014/main" id="{564C8F71-08E4-EE44-0010-8A85E02CFB48}"/>
              </a:ext>
            </a:extLst>
          </p:cNvPr>
          <p:cNvSpPr>
            <a:spLocks noChangeArrowheads="1"/>
          </p:cNvSpPr>
          <p:nvPr/>
        </p:nvSpPr>
        <p:spPr bwMode="auto">
          <a:xfrm>
            <a:off x="7808931" y="3046769"/>
            <a:ext cx="1243737" cy="1292849"/>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14</a:t>
            </a:r>
          </a:p>
        </p:txBody>
      </p:sp>
      <p:sp>
        <p:nvSpPr>
          <p:cNvPr id="46" name="Oval 34">
            <a:extLst>
              <a:ext uri="{FF2B5EF4-FFF2-40B4-BE49-F238E27FC236}">
                <a16:creationId xmlns:a16="http://schemas.microsoft.com/office/drawing/2014/main" id="{19AA1052-1A69-78F5-D1B0-6C08904075B0}"/>
              </a:ext>
            </a:extLst>
          </p:cNvPr>
          <p:cNvSpPr>
            <a:spLocks noChangeArrowheads="1"/>
          </p:cNvSpPr>
          <p:nvPr/>
        </p:nvSpPr>
        <p:spPr bwMode="auto">
          <a:xfrm>
            <a:off x="7752482" y="2905169"/>
            <a:ext cx="1408818" cy="1392614"/>
          </a:xfrm>
          <a:prstGeom prst="ellipse">
            <a:avLst/>
          </a:prstGeom>
          <a:solidFill>
            <a:schemeClr val="bg1"/>
          </a:solidFill>
          <a:ln w="76200" cmpd="tri">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200" dirty="0">
                <a:solidFill>
                  <a:srgbClr val="FF3300"/>
                </a:solidFill>
                <a:latin typeface=".VnBodoniH" panose="020B7200000000000000" pitchFamily="34" charset="0"/>
              </a:rPr>
              <a:t>15</a:t>
            </a:r>
          </a:p>
        </p:txBody>
      </p:sp>
      <p:pic>
        <p:nvPicPr>
          <p:cNvPr id="8215" name="Picture 7" descr="POINSET2">
            <a:extLst>
              <a:ext uri="{FF2B5EF4-FFF2-40B4-BE49-F238E27FC236}">
                <a16:creationId xmlns:a16="http://schemas.microsoft.com/office/drawing/2014/main" id="{9B7F5246-CC09-46D7-57D4-C9678EA04D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8040885" y="183181"/>
            <a:ext cx="1200150" cy="9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Picture 7" descr="POINSET2">
            <a:extLst>
              <a:ext uri="{FF2B5EF4-FFF2-40B4-BE49-F238E27FC236}">
                <a16:creationId xmlns:a16="http://schemas.microsoft.com/office/drawing/2014/main" id="{20989694-8EDA-A657-10F0-495CC72B3C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8674" y="4060031"/>
            <a:ext cx="1200150"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Picture 7" descr="POINSET2">
            <a:extLst>
              <a:ext uri="{FF2B5EF4-FFF2-40B4-BE49-F238E27FC236}">
                <a16:creationId xmlns:a16="http://schemas.microsoft.com/office/drawing/2014/main" id="{8851DDB6-EAA6-D3DD-001E-D02F836D91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84" y="-26352"/>
            <a:ext cx="938213"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1D794AB-FBA4-3573-0D9F-4DD4650F53AD}"/>
              </a:ext>
            </a:extLst>
          </p:cNvPr>
          <p:cNvSpPr txBox="1"/>
          <p:nvPr/>
        </p:nvSpPr>
        <p:spPr>
          <a:xfrm>
            <a:off x="1729800" y="3890250"/>
            <a:ext cx="5336607" cy="1077218"/>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sz="3200" b="1" dirty="0" err="1">
                <a:solidFill>
                  <a:srgbClr val="0070C0"/>
                </a:solidFill>
                <a:latin typeface="Times New Roman" panose="02020603050405020304" pitchFamily="18" charset="0"/>
                <a:cs typeface="Times New Roman" panose="02020603050405020304" pitchFamily="18" charset="0"/>
              </a:rPr>
              <a:t>Chúc</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mừng</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bạn</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đã</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nhận</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được</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a:solidFill>
                  <a:srgbClr val="FF0000"/>
                </a:solidFill>
                <a:latin typeface="Times New Roman" panose="02020603050405020304" pitchFamily="18" charset="0"/>
                <a:cs typeface="Times New Roman" panose="02020603050405020304" pitchFamily="18" charset="0"/>
              </a:rPr>
              <a:t>1 </a:t>
            </a:r>
            <a:r>
              <a:rPr lang="en-US" sz="3200" b="1" dirty="0" err="1">
                <a:solidFill>
                  <a:srgbClr val="FF0000"/>
                </a:solidFill>
                <a:latin typeface="Times New Roman" panose="02020603050405020304" pitchFamily="18" charset="0"/>
                <a:cs typeface="Times New Roman" panose="02020603050405020304" pitchFamily="18" charset="0"/>
              </a:rPr>
              <a:t>phần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quà</a:t>
            </a:r>
            <a:endParaRPr lang="en-US" sz="3200" b="1" dirty="0">
              <a:solidFill>
                <a:srgbClr val="FF0000"/>
              </a:solidFill>
              <a:latin typeface="Times New Roman" panose="02020603050405020304" pitchFamily="18" charset="0"/>
              <a:cs typeface="Times New Roman" panose="02020603050405020304" pitchFamily="18" charset="0"/>
            </a:endParaRPr>
          </a:p>
        </p:txBody>
      </p:sp>
      <p:pic>
        <p:nvPicPr>
          <p:cNvPr id="2" name="Picture 30" descr="yellowrose">
            <a:hlinkClick r:id="rId3" action="ppaction://hlinksldjump"/>
            <a:extLst>
              <a:ext uri="{FF2B5EF4-FFF2-40B4-BE49-F238E27FC236}">
                <a16:creationId xmlns:a16="http://schemas.microsoft.com/office/drawing/2014/main" id="{8CBBDD7F-3E2B-6F19-FF29-F7EEE9E26D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1162" y="4456829"/>
            <a:ext cx="989409"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637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xit" presetSubtype="16" fill="hold" grpId="0" nodeType="clickEffect">
                                  <p:stCondLst>
                                    <p:cond delay="0"/>
                                  </p:stCondLst>
                                  <p:childTnLst>
                                    <p:animEffect transition="out" filter="diamond(in)">
                                      <p:cBhvr>
                                        <p:cTn id="6" dur="1000"/>
                                        <p:tgtEl>
                                          <p:spTgt spid="46"/>
                                        </p:tgtEl>
                                      </p:cBhvr>
                                    </p:animEffect>
                                    <p:set>
                                      <p:cBhvr>
                                        <p:cTn id="7" dur="1" fill="hold">
                                          <p:stCondLst>
                                            <p:cond delay="999"/>
                                          </p:stCondLst>
                                        </p:cTn>
                                        <p:tgtEl>
                                          <p:spTgt spid="46"/>
                                        </p:tgtEl>
                                        <p:attrNameLst>
                                          <p:attrName>style.visibility</p:attrName>
                                        </p:attrNameLst>
                                      </p:cBhvr>
                                      <p:to>
                                        <p:strVal val="hidden"/>
                                      </p:to>
                                    </p:set>
                                  </p:childTnLst>
                                </p:cTn>
                              </p:par>
                            </p:childTnLst>
                          </p:cTn>
                        </p:par>
                        <p:par>
                          <p:cTn id="8" fill="hold" nodeType="afterGroup">
                            <p:stCondLst>
                              <p:cond delay="1000"/>
                            </p:stCondLst>
                            <p:childTnLst>
                              <p:par>
                                <p:cTn id="9" presetID="8" presetClass="exit" presetSubtype="16" fill="hold" grpId="0" nodeType="afterEffect">
                                  <p:stCondLst>
                                    <p:cond delay="0"/>
                                  </p:stCondLst>
                                  <p:childTnLst>
                                    <p:animEffect transition="out" filter="diamond(in)">
                                      <p:cBhvr>
                                        <p:cTn id="10" dur="1000"/>
                                        <p:tgtEl>
                                          <p:spTgt spid="45"/>
                                        </p:tgtEl>
                                      </p:cBhvr>
                                    </p:animEffect>
                                    <p:set>
                                      <p:cBhvr>
                                        <p:cTn id="11" dur="1" fill="hold">
                                          <p:stCondLst>
                                            <p:cond delay="999"/>
                                          </p:stCondLst>
                                        </p:cTn>
                                        <p:tgtEl>
                                          <p:spTgt spid="45"/>
                                        </p:tgtEl>
                                        <p:attrNameLst>
                                          <p:attrName>style.visibility</p:attrName>
                                        </p:attrNameLst>
                                      </p:cBhvr>
                                      <p:to>
                                        <p:strVal val="hidden"/>
                                      </p:to>
                                    </p:set>
                                  </p:childTnLst>
                                </p:cTn>
                              </p:par>
                            </p:childTnLst>
                          </p:cTn>
                        </p:par>
                        <p:par>
                          <p:cTn id="12" fill="hold" nodeType="afterGroup">
                            <p:stCondLst>
                              <p:cond delay="2000"/>
                            </p:stCondLst>
                            <p:childTnLst>
                              <p:par>
                                <p:cTn id="13" presetID="8" presetClass="exit" presetSubtype="16" fill="hold" grpId="0" nodeType="afterEffect">
                                  <p:stCondLst>
                                    <p:cond delay="0"/>
                                  </p:stCondLst>
                                  <p:childTnLst>
                                    <p:animEffect transition="out" filter="diamond(in)">
                                      <p:cBhvr>
                                        <p:cTn id="14" dur="1000"/>
                                        <p:tgtEl>
                                          <p:spTgt spid="44"/>
                                        </p:tgtEl>
                                      </p:cBhvr>
                                    </p:animEffect>
                                    <p:set>
                                      <p:cBhvr>
                                        <p:cTn id="15" dur="1" fill="hold">
                                          <p:stCondLst>
                                            <p:cond delay="999"/>
                                          </p:stCondLst>
                                        </p:cTn>
                                        <p:tgtEl>
                                          <p:spTgt spid="44"/>
                                        </p:tgtEl>
                                        <p:attrNameLst>
                                          <p:attrName>style.visibility</p:attrName>
                                        </p:attrNameLst>
                                      </p:cBhvr>
                                      <p:to>
                                        <p:strVal val="hidden"/>
                                      </p:to>
                                    </p:set>
                                  </p:childTnLst>
                                </p:cTn>
                              </p:par>
                            </p:childTnLst>
                          </p:cTn>
                        </p:par>
                        <p:par>
                          <p:cTn id="16" fill="hold" nodeType="afterGroup">
                            <p:stCondLst>
                              <p:cond delay="3000"/>
                            </p:stCondLst>
                            <p:childTnLst>
                              <p:par>
                                <p:cTn id="17" presetID="8" presetClass="exit" presetSubtype="16" fill="hold" grpId="0" nodeType="afterEffect">
                                  <p:stCondLst>
                                    <p:cond delay="0"/>
                                  </p:stCondLst>
                                  <p:childTnLst>
                                    <p:animEffect transition="out" filter="diamond(in)">
                                      <p:cBhvr>
                                        <p:cTn id="18" dur="1000"/>
                                        <p:tgtEl>
                                          <p:spTgt spid="43"/>
                                        </p:tgtEl>
                                      </p:cBhvr>
                                    </p:animEffect>
                                    <p:set>
                                      <p:cBhvr>
                                        <p:cTn id="19" dur="1" fill="hold">
                                          <p:stCondLst>
                                            <p:cond delay="999"/>
                                          </p:stCondLst>
                                        </p:cTn>
                                        <p:tgtEl>
                                          <p:spTgt spid="43"/>
                                        </p:tgtEl>
                                        <p:attrNameLst>
                                          <p:attrName>style.visibility</p:attrName>
                                        </p:attrNameLst>
                                      </p:cBhvr>
                                      <p:to>
                                        <p:strVal val="hidden"/>
                                      </p:to>
                                    </p:set>
                                  </p:childTnLst>
                                </p:cTn>
                              </p:par>
                            </p:childTnLst>
                          </p:cTn>
                        </p:par>
                        <p:par>
                          <p:cTn id="20" fill="hold" nodeType="afterGroup">
                            <p:stCondLst>
                              <p:cond delay="4000"/>
                            </p:stCondLst>
                            <p:childTnLst>
                              <p:par>
                                <p:cTn id="21" presetID="8" presetClass="exit" presetSubtype="16" fill="hold" grpId="0" nodeType="afterEffect">
                                  <p:stCondLst>
                                    <p:cond delay="0"/>
                                  </p:stCondLst>
                                  <p:childTnLst>
                                    <p:animEffect transition="out" filter="diamond(in)">
                                      <p:cBhvr>
                                        <p:cTn id="22" dur="1000"/>
                                        <p:tgtEl>
                                          <p:spTgt spid="42"/>
                                        </p:tgtEl>
                                      </p:cBhvr>
                                    </p:animEffect>
                                    <p:set>
                                      <p:cBhvr>
                                        <p:cTn id="23" dur="1" fill="hold">
                                          <p:stCondLst>
                                            <p:cond delay="999"/>
                                          </p:stCondLst>
                                        </p:cTn>
                                        <p:tgtEl>
                                          <p:spTgt spid="42"/>
                                        </p:tgtEl>
                                        <p:attrNameLst>
                                          <p:attrName>style.visibility</p:attrName>
                                        </p:attrNameLst>
                                      </p:cBhvr>
                                      <p:to>
                                        <p:strVal val="hidden"/>
                                      </p:to>
                                    </p:set>
                                  </p:childTnLst>
                                </p:cTn>
                              </p:par>
                            </p:childTnLst>
                          </p:cTn>
                        </p:par>
                        <p:par>
                          <p:cTn id="24" fill="hold" nodeType="afterGroup">
                            <p:stCondLst>
                              <p:cond delay="5000"/>
                            </p:stCondLst>
                            <p:childTnLst>
                              <p:par>
                                <p:cTn id="25" presetID="8" presetClass="exit" presetSubtype="16" fill="hold" grpId="0" nodeType="afterEffect">
                                  <p:stCondLst>
                                    <p:cond delay="0"/>
                                  </p:stCondLst>
                                  <p:childTnLst>
                                    <p:animEffect transition="out" filter="diamond(in)">
                                      <p:cBhvr>
                                        <p:cTn id="26" dur="1000"/>
                                        <p:tgtEl>
                                          <p:spTgt spid="41"/>
                                        </p:tgtEl>
                                      </p:cBhvr>
                                    </p:animEffect>
                                    <p:set>
                                      <p:cBhvr>
                                        <p:cTn id="27" dur="1" fill="hold">
                                          <p:stCondLst>
                                            <p:cond delay="999"/>
                                          </p:stCondLst>
                                        </p:cTn>
                                        <p:tgtEl>
                                          <p:spTgt spid="41"/>
                                        </p:tgtEl>
                                        <p:attrNameLst>
                                          <p:attrName>style.visibility</p:attrName>
                                        </p:attrNameLst>
                                      </p:cBhvr>
                                      <p:to>
                                        <p:strVal val="hidden"/>
                                      </p:to>
                                    </p:set>
                                  </p:childTnLst>
                                </p:cTn>
                              </p:par>
                            </p:childTnLst>
                          </p:cTn>
                        </p:par>
                        <p:par>
                          <p:cTn id="28" fill="hold" nodeType="afterGroup">
                            <p:stCondLst>
                              <p:cond delay="6000"/>
                            </p:stCondLst>
                            <p:childTnLst>
                              <p:par>
                                <p:cTn id="29" presetID="8" presetClass="exit" presetSubtype="16" fill="hold" grpId="0" nodeType="afterEffect">
                                  <p:stCondLst>
                                    <p:cond delay="0"/>
                                  </p:stCondLst>
                                  <p:childTnLst>
                                    <p:animEffect transition="out" filter="diamond(in)">
                                      <p:cBhvr>
                                        <p:cTn id="30" dur="1000"/>
                                        <p:tgtEl>
                                          <p:spTgt spid="40"/>
                                        </p:tgtEl>
                                      </p:cBhvr>
                                    </p:animEffect>
                                    <p:set>
                                      <p:cBhvr>
                                        <p:cTn id="31" dur="1" fill="hold">
                                          <p:stCondLst>
                                            <p:cond delay="999"/>
                                          </p:stCondLst>
                                        </p:cTn>
                                        <p:tgtEl>
                                          <p:spTgt spid="40"/>
                                        </p:tgtEl>
                                        <p:attrNameLst>
                                          <p:attrName>style.visibility</p:attrName>
                                        </p:attrNameLst>
                                      </p:cBhvr>
                                      <p:to>
                                        <p:strVal val="hidden"/>
                                      </p:to>
                                    </p:set>
                                  </p:childTnLst>
                                </p:cTn>
                              </p:par>
                            </p:childTnLst>
                          </p:cTn>
                        </p:par>
                        <p:par>
                          <p:cTn id="32" fill="hold" nodeType="afterGroup">
                            <p:stCondLst>
                              <p:cond delay="7000"/>
                            </p:stCondLst>
                            <p:childTnLst>
                              <p:par>
                                <p:cTn id="33" presetID="8" presetClass="exit" presetSubtype="16" fill="hold" grpId="0" nodeType="afterEffect">
                                  <p:stCondLst>
                                    <p:cond delay="0"/>
                                  </p:stCondLst>
                                  <p:childTnLst>
                                    <p:animEffect transition="out" filter="diamond(in)">
                                      <p:cBhvr>
                                        <p:cTn id="34" dur="1000"/>
                                        <p:tgtEl>
                                          <p:spTgt spid="39"/>
                                        </p:tgtEl>
                                      </p:cBhvr>
                                    </p:animEffect>
                                    <p:set>
                                      <p:cBhvr>
                                        <p:cTn id="35" dur="1" fill="hold">
                                          <p:stCondLst>
                                            <p:cond delay="999"/>
                                          </p:stCondLst>
                                        </p:cTn>
                                        <p:tgtEl>
                                          <p:spTgt spid="39"/>
                                        </p:tgtEl>
                                        <p:attrNameLst>
                                          <p:attrName>style.visibility</p:attrName>
                                        </p:attrNameLst>
                                      </p:cBhvr>
                                      <p:to>
                                        <p:strVal val="hidden"/>
                                      </p:to>
                                    </p:set>
                                  </p:childTnLst>
                                </p:cTn>
                              </p:par>
                            </p:childTnLst>
                          </p:cTn>
                        </p:par>
                        <p:par>
                          <p:cTn id="36" fill="hold" nodeType="afterGroup">
                            <p:stCondLst>
                              <p:cond delay="8000"/>
                            </p:stCondLst>
                            <p:childTnLst>
                              <p:par>
                                <p:cTn id="37" presetID="8" presetClass="exit" presetSubtype="16" fill="hold" grpId="0" nodeType="afterEffect">
                                  <p:stCondLst>
                                    <p:cond delay="0"/>
                                  </p:stCondLst>
                                  <p:childTnLst>
                                    <p:animEffect transition="out" filter="diamond(in)">
                                      <p:cBhvr>
                                        <p:cTn id="38" dur="1000"/>
                                        <p:tgtEl>
                                          <p:spTgt spid="38"/>
                                        </p:tgtEl>
                                      </p:cBhvr>
                                    </p:animEffect>
                                    <p:set>
                                      <p:cBhvr>
                                        <p:cTn id="39" dur="1" fill="hold">
                                          <p:stCondLst>
                                            <p:cond delay="999"/>
                                          </p:stCondLst>
                                        </p:cTn>
                                        <p:tgtEl>
                                          <p:spTgt spid="38"/>
                                        </p:tgtEl>
                                        <p:attrNameLst>
                                          <p:attrName>style.visibility</p:attrName>
                                        </p:attrNameLst>
                                      </p:cBhvr>
                                      <p:to>
                                        <p:strVal val="hidden"/>
                                      </p:to>
                                    </p:set>
                                  </p:childTnLst>
                                </p:cTn>
                              </p:par>
                            </p:childTnLst>
                          </p:cTn>
                        </p:par>
                        <p:par>
                          <p:cTn id="40" fill="hold" nodeType="afterGroup">
                            <p:stCondLst>
                              <p:cond delay="9000"/>
                            </p:stCondLst>
                            <p:childTnLst>
                              <p:par>
                                <p:cTn id="41" presetID="8" presetClass="exit" presetSubtype="16" fill="hold" grpId="0" nodeType="afterEffect">
                                  <p:stCondLst>
                                    <p:cond delay="0"/>
                                  </p:stCondLst>
                                  <p:childTnLst>
                                    <p:animEffect transition="out" filter="diamond(in)">
                                      <p:cBhvr>
                                        <p:cTn id="42" dur="1000"/>
                                        <p:tgtEl>
                                          <p:spTgt spid="37"/>
                                        </p:tgtEl>
                                      </p:cBhvr>
                                    </p:animEffect>
                                    <p:set>
                                      <p:cBhvr>
                                        <p:cTn id="43" dur="1" fill="hold">
                                          <p:stCondLst>
                                            <p:cond delay="999"/>
                                          </p:stCondLst>
                                        </p:cTn>
                                        <p:tgtEl>
                                          <p:spTgt spid="37"/>
                                        </p:tgtEl>
                                        <p:attrNameLst>
                                          <p:attrName>style.visibility</p:attrName>
                                        </p:attrNameLst>
                                      </p:cBhvr>
                                      <p:to>
                                        <p:strVal val="hidden"/>
                                      </p:to>
                                    </p:set>
                                  </p:childTnLst>
                                </p:cTn>
                              </p:par>
                            </p:childTnLst>
                          </p:cTn>
                        </p:par>
                        <p:par>
                          <p:cTn id="44" fill="hold" nodeType="afterGroup">
                            <p:stCondLst>
                              <p:cond delay="10000"/>
                            </p:stCondLst>
                            <p:childTnLst>
                              <p:par>
                                <p:cTn id="45" presetID="8" presetClass="exit" presetSubtype="16" fill="hold" grpId="0" nodeType="afterEffect">
                                  <p:stCondLst>
                                    <p:cond delay="0"/>
                                  </p:stCondLst>
                                  <p:childTnLst>
                                    <p:animEffect transition="out" filter="diamond(in)">
                                      <p:cBhvr>
                                        <p:cTn id="46" dur="1000"/>
                                        <p:tgtEl>
                                          <p:spTgt spid="36"/>
                                        </p:tgtEl>
                                      </p:cBhvr>
                                    </p:animEffect>
                                    <p:set>
                                      <p:cBhvr>
                                        <p:cTn id="47" dur="1" fill="hold">
                                          <p:stCondLst>
                                            <p:cond delay="999"/>
                                          </p:stCondLst>
                                        </p:cTn>
                                        <p:tgtEl>
                                          <p:spTgt spid="36"/>
                                        </p:tgtEl>
                                        <p:attrNameLst>
                                          <p:attrName>style.visibility</p:attrName>
                                        </p:attrNameLst>
                                      </p:cBhvr>
                                      <p:to>
                                        <p:strVal val="hidden"/>
                                      </p:to>
                                    </p:set>
                                  </p:childTnLst>
                                </p:cTn>
                              </p:par>
                            </p:childTnLst>
                          </p:cTn>
                        </p:par>
                        <p:par>
                          <p:cTn id="48" fill="hold" nodeType="afterGroup">
                            <p:stCondLst>
                              <p:cond delay="11000"/>
                            </p:stCondLst>
                            <p:childTnLst>
                              <p:par>
                                <p:cTn id="49" presetID="8" presetClass="exit" presetSubtype="16" fill="hold" grpId="0" nodeType="afterEffect">
                                  <p:stCondLst>
                                    <p:cond delay="0"/>
                                  </p:stCondLst>
                                  <p:childTnLst>
                                    <p:animEffect transition="out" filter="diamond(in)">
                                      <p:cBhvr>
                                        <p:cTn id="50" dur="1000"/>
                                        <p:tgtEl>
                                          <p:spTgt spid="35"/>
                                        </p:tgtEl>
                                      </p:cBhvr>
                                    </p:animEffect>
                                    <p:set>
                                      <p:cBhvr>
                                        <p:cTn id="51" dur="1" fill="hold">
                                          <p:stCondLst>
                                            <p:cond delay="999"/>
                                          </p:stCondLst>
                                        </p:cTn>
                                        <p:tgtEl>
                                          <p:spTgt spid="35"/>
                                        </p:tgtEl>
                                        <p:attrNameLst>
                                          <p:attrName>style.visibility</p:attrName>
                                        </p:attrNameLst>
                                      </p:cBhvr>
                                      <p:to>
                                        <p:strVal val="hidden"/>
                                      </p:to>
                                    </p:set>
                                  </p:childTnLst>
                                </p:cTn>
                              </p:par>
                            </p:childTnLst>
                          </p:cTn>
                        </p:par>
                        <p:par>
                          <p:cTn id="52" fill="hold" nodeType="afterGroup">
                            <p:stCondLst>
                              <p:cond delay="12000"/>
                            </p:stCondLst>
                            <p:childTnLst>
                              <p:par>
                                <p:cTn id="53" presetID="8" presetClass="exit" presetSubtype="16" fill="hold" grpId="0" nodeType="afterEffect">
                                  <p:stCondLst>
                                    <p:cond delay="0"/>
                                  </p:stCondLst>
                                  <p:childTnLst>
                                    <p:animEffect transition="out" filter="diamond(in)">
                                      <p:cBhvr>
                                        <p:cTn id="54" dur="1000"/>
                                        <p:tgtEl>
                                          <p:spTgt spid="34"/>
                                        </p:tgtEl>
                                      </p:cBhvr>
                                    </p:animEffect>
                                    <p:set>
                                      <p:cBhvr>
                                        <p:cTn id="55" dur="1" fill="hold">
                                          <p:stCondLst>
                                            <p:cond delay="999"/>
                                          </p:stCondLst>
                                        </p:cTn>
                                        <p:tgtEl>
                                          <p:spTgt spid="34"/>
                                        </p:tgtEl>
                                        <p:attrNameLst>
                                          <p:attrName>style.visibility</p:attrName>
                                        </p:attrNameLst>
                                      </p:cBhvr>
                                      <p:to>
                                        <p:strVal val="hidden"/>
                                      </p:to>
                                    </p:set>
                                  </p:childTnLst>
                                </p:cTn>
                              </p:par>
                            </p:childTnLst>
                          </p:cTn>
                        </p:par>
                        <p:par>
                          <p:cTn id="56" fill="hold" nodeType="afterGroup">
                            <p:stCondLst>
                              <p:cond delay="13000"/>
                            </p:stCondLst>
                            <p:childTnLst>
                              <p:par>
                                <p:cTn id="57" presetID="8" presetClass="exit" presetSubtype="16" fill="hold" grpId="0" nodeType="afterEffect">
                                  <p:stCondLst>
                                    <p:cond delay="0"/>
                                  </p:stCondLst>
                                  <p:childTnLst>
                                    <p:animEffect transition="out" filter="diamond(in)">
                                      <p:cBhvr>
                                        <p:cTn id="58" dur="1000"/>
                                        <p:tgtEl>
                                          <p:spTgt spid="33"/>
                                        </p:tgtEl>
                                      </p:cBhvr>
                                    </p:animEffect>
                                    <p:set>
                                      <p:cBhvr>
                                        <p:cTn id="59" dur="1" fill="hold">
                                          <p:stCondLst>
                                            <p:cond delay="999"/>
                                          </p:stCondLst>
                                        </p:cTn>
                                        <p:tgtEl>
                                          <p:spTgt spid="33"/>
                                        </p:tgtEl>
                                        <p:attrNameLst>
                                          <p:attrName>style.visibility</p:attrName>
                                        </p:attrNameLst>
                                      </p:cBhvr>
                                      <p:to>
                                        <p:strVal val="hidden"/>
                                      </p:to>
                                    </p:set>
                                  </p:childTnLst>
                                </p:cTn>
                              </p:par>
                            </p:childTnLst>
                          </p:cTn>
                        </p:par>
                        <p:par>
                          <p:cTn id="60" fill="hold" nodeType="afterGroup">
                            <p:stCondLst>
                              <p:cond delay="14000"/>
                            </p:stCondLst>
                            <p:childTnLst>
                              <p:par>
                                <p:cTn id="61" presetID="8" presetClass="exit" presetSubtype="16" fill="hold" grpId="0" nodeType="afterEffect">
                                  <p:stCondLst>
                                    <p:cond delay="0"/>
                                  </p:stCondLst>
                                  <p:childTnLst>
                                    <p:animEffect transition="out" filter="diamond(in)">
                                      <p:cBhvr>
                                        <p:cTn id="62" dur="1000"/>
                                        <p:tgtEl>
                                          <p:spTgt spid="32"/>
                                        </p:tgtEl>
                                      </p:cBhvr>
                                    </p:animEffect>
                                    <p:set>
                                      <p:cBhvr>
                                        <p:cTn id="63" dur="1" fill="hold">
                                          <p:stCondLst>
                                            <p:cond delay="999"/>
                                          </p:stCondLst>
                                        </p:cTn>
                                        <p:tgtEl>
                                          <p:spTgt spid="32"/>
                                        </p:tgtEl>
                                        <p:attrNameLst>
                                          <p:attrName>style.visibility</p:attrName>
                                        </p:attrNameLst>
                                      </p:cBhvr>
                                      <p:to>
                                        <p:strVal val="hidden"/>
                                      </p:to>
                                    </p:set>
                                  </p:childTnLst>
                                </p:cTn>
                              </p:par>
                            </p:childTnLst>
                          </p:cTn>
                        </p:par>
                        <p:par>
                          <p:cTn id="64" fill="hold" nodeType="afterGroup">
                            <p:stCondLst>
                              <p:cond delay="15000"/>
                            </p:stCondLst>
                            <p:childTnLst>
                              <p:par>
                                <p:cTn id="65" presetID="8" presetClass="exit" presetSubtype="16" fill="hold" grpId="0" nodeType="afterEffect">
                                  <p:stCondLst>
                                    <p:cond delay="0"/>
                                  </p:stCondLst>
                                  <p:childTnLst>
                                    <p:animEffect transition="out" filter="diamond(in)">
                                      <p:cBhvr>
                                        <p:cTn id="66" dur="1000"/>
                                        <p:tgtEl>
                                          <p:spTgt spid="31"/>
                                        </p:tgtEl>
                                      </p:cBhvr>
                                    </p:animEffect>
                                    <p:set>
                                      <p:cBhvr>
                                        <p:cTn id="67" dur="1" fill="hold">
                                          <p:stCondLst>
                                            <p:cond delay="999"/>
                                          </p:stCondLst>
                                        </p:cTn>
                                        <p:tgtEl>
                                          <p:spTgt spid="31"/>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ox(in)">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6">
            <a:extLst>
              <a:ext uri="{FF2B5EF4-FFF2-40B4-BE49-F238E27FC236}">
                <a16:creationId xmlns:a16="http://schemas.microsoft.com/office/drawing/2014/main" id="{D8DD8491-FD1B-2132-2CB2-06D3E7BAEF36}"/>
              </a:ext>
            </a:extLst>
          </p:cNvPr>
          <p:cNvSpPr>
            <a:spLocks noChangeArrowheads="1"/>
          </p:cNvSpPr>
          <p:nvPr/>
        </p:nvSpPr>
        <p:spPr bwMode="auto">
          <a:xfrm>
            <a:off x="360000" y="114300"/>
            <a:ext cx="7992000" cy="1782189"/>
          </a:xfrm>
          <a:prstGeom prst="ribbon">
            <a:avLst>
              <a:gd name="adj1" fmla="val 12500"/>
              <a:gd name="adj2" fmla="val 50000"/>
            </a:avLst>
          </a:prstGeom>
          <a:solidFill>
            <a:schemeClr val="bg1"/>
          </a:solidFill>
          <a:ln w="9525">
            <a:solidFill>
              <a:srgbClr val="CC66FF"/>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4400" b="1" dirty="0">
                <a:solidFill>
                  <a:srgbClr val="FF0066"/>
                </a:solidFill>
                <a:latin typeface=".VnTime" panose="020B7200000000000000" pitchFamily="34" charset="0"/>
              </a:rPr>
              <a:t>HỘP QUÀ MAY MẮN</a:t>
            </a:r>
          </a:p>
        </p:txBody>
      </p:sp>
      <p:sp>
        <p:nvSpPr>
          <p:cNvPr id="8196" name="Text Box 31">
            <a:extLst>
              <a:ext uri="{FF2B5EF4-FFF2-40B4-BE49-F238E27FC236}">
                <a16:creationId xmlns:a16="http://schemas.microsoft.com/office/drawing/2014/main" id="{024C68ED-237F-B2BD-4673-64EF30988613}"/>
              </a:ext>
            </a:extLst>
          </p:cNvPr>
          <p:cNvSpPr txBox="1">
            <a:spLocks noChangeArrowheads="1"/>
          </p:cNvSpPr>
          <p:nvPr/>
        </p:nvSpPr>
        <p:spPr bwMode="auto">
          <a:xfrm>
            <a:off x="2571750" y="1314450"/>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a:t>      </a:t>
            </a:r>
          </a:p>
        </p:txBody>
      </p:sp>
      <p:pic>
        <p:nvPicPr>
          <p:cNvPr id="8215" name="Picture 7" descr="POINSET2">
            <a:extLst>
              <a:ext uri="{FF2B5EF4-FFF2-40B4-BE49-F238E27FC236}">
                <a16:creationId xmlns:a16="http://schemas.microsoft.com/office/drawing/2014/main" id="{9B7F5246-CC09-46D7-57D4-C9678EA04D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8040885" y="183181"/>
            <a:ext cx="1200150" cy="9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Picture 7" descr="POINSET2">
            <a:extLst>
              <a:ext uri="{FF2B5EF4-FFF2-40B4-BE49-F238E27FC236}">
                <a16:creationId xmlns:a16="http://schemas.microsoft.com/office/drawing/2014/main" id="{20989694-8EDA-A657-10F0-495CC72B3C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9678" y="3878664"/>
            <a:ext cx="1200150"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Picture 7" descr="POINSET2">
            <a:extLst>
              <a:ext uri="{FF2B5EF4-FFF2-40B4-BE49-F238E27FC236}">
                <a16:creationId xmlns:a16="http://schemas.microsoft.com/office/drawing/2014/main" id="{8851DDB6-EAA6-D3DD-001E-D02F836D91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84" y="-26352"/>
            <a:ext cx="938213" cy="12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30" descr="yellowrose">
            <a:hlinkClick r:id="rId3" action="ppaction://hlinksldjump"/>
            <a:extLst>
              <a:ext uri="{FF2B5EF4-FFF2-40B4-BE49-F238E27FC236}">
                <a16:creationId xmlns:a16="http://schemas.microsoft.com/office/drawing/2014/main" id="{8CBBDD7F-3E2B-6F19-FF29-F7EEE9E26D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7453" y="4229100"/>
            <a:ext cx="989409"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7" descr="ag00373_">
            <a:extLst>
              <a:ext uri="{FF2B5EF4-FFF2-40B4-BE49-F238E27FC236}">
                <a16:creationId xmlns:a16="http://schemas.microsoft.com/office/drawing/2014/main" id="{FCFC192A-55DA-76EF-30B6-53451A088030}"/>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8935610">
            <a:off x="4887993" y="4387454"/>
            <a:ext cx="596503"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7" descr="ag00373_">
            <a:extLst>
              <a:ext uri="{FF2B5EF4-FFF2-40B4-BE49-F238E27FC236}">
                <a16:creationId xmlns:a16="http://schemas.microsoft.com/office/drawing/2014/main" id="{7AC2D99C-59BF-A4F8-E9C0-DA421F78FAA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8935610">
            <a:off x="3187780" y="4379119"/>
            <a:ext cx="596503"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17" descr="ag00373_">
            <a:extLst>
              <a:ext uri="{FF2B5EF4-FFF2-40B4-BE49-F238E27FC236}">
                <a16:creationId xmlns:a16="http://schemas.microsoft.com/office/drawing/2014/main" id="{4E0BBDD4-4A7B-DB81-4E37-35E58595EBAF}"/>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8935610">
            <a:off x="1464840" y="4285538"/>
            <a:ext cx="614082" cy="76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a:extLst>
              <a:ext uri="{FF2B5EF4-FFF2-40B4-BE49-F238E27FC236}">
                <a16:creationId xmlns:a16="http://schemas.microsoft.com/office/drawing/2014/main" id="{2DF7BC2E-3603-439B-A0C9-0FDEF5C66CA5}"/>
              </a:ext>
            </a:extLst>
          </p:cNvPr>
          <p:cNvSpPr txBox="1"/>
          <p:nvPr/>
        </p:nvSpPr>
        <p:spPr>
          <a:xfrm>
            <a:off x="568800" y="2409554"/>
            <a:ext cx="7783200" cy="132343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sz="4000" b="1" dirty="0" err="1">
                <a:solidFill>
                  <a:srgbClr val="0070C0"/>
                </a:solidFill>
                <a:latin typeface="Times New Roman" panose="02020603050405020304" pitchFamily="18" charset="0"/>
                <a:cs typeface="Times New Roman" panose="02020603050405020304" pitchFamily="18" charset="0"/>
              </a:rPr>
              <a:t>Chúc</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cs typeface="Times New Roman" panose="02020603050405020304" pitchFamily="18" charset="0"/>
              </a:rPr>
              <a:t>mừng</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cs typeface="Times New Roman" panose="02020603050405020304" pitchFamily="18" charset="0"/>
              </a:rPr>
              <a:t>bạn</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cs typeface="Times New Roman" panose="02020603050405020304" pitchFamily="18" charset="0"/>
              </a:rPr>
              <a:t>đã</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cs typeface="Times New Roman" panose="02020603050405020304" pitchFamily="18" charset="0"/>
              </a:rPr>
              <a:t>nhận</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cs typeface="Times New Roman" panose="02020603050405020304" pitchFamily="18" charset="0"/>
              </a:rPr>
              <a:t>được</a:t>
            </a:r>
            <a:r>
              <a:rPr lang="en-US" sz="4000" b="1" dirty="0">
                <a:solidFill>
                  <a:srgbClr val="0070C0"/>
                </a:solidFill>
                <a:latin typeface="Times New Roman" panose="02020603050405020304" pitchFamily="18" charset="0"/>
                <a:cs typeface="Times New Roman" panose="02020603050405020304" pitchFamily="18" charset="0"/>
              </a:rPr>
              <a:t> </a:t>
            </a:r>
            <a:r>
              <a:rPr lang="en-US" sz="4000" b="1" dirty="0">
                <a:solidFill>
                  <a:srgbClr val="FF0000"/>
                </a:solidFill>
                <a:latin typeface="Times New Roman" panose="02020603050405020304" pitchFamily="18" charset="0"/>
                <a:cs typeface="Times New Roman" panose="02020603050405020304" pitchFamily="18" charset="0"/>
              </a:rPr>
              <a:t>1 </a:t>
            </a:r>
            <a:r>
              <a:rPr lang="vi-VN" sz="4000" b="1" dirty="0">
                <a:solidFill>
                  <a:srgbClr val="FF0000"/>
                </a:solidFill>
                <a:latin typeface="Times New Roman" panose="02020603050405020304" pitchFamily="18" charset="0"/>
                <a:cs typeface="Times New Roman" panose="02020603050405020304" pitchFamily="18" charset="0"/>
              </a:rPr>
              <a:t>tràng pháo tay và 1 phần quà</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661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7" descr="POINSET2">
            <a:extLst>
              <a:ext uri="{FF2B5EF4-FFF2-40B4-BE49-F238E27FC236}">
                <a16:creationId xmlns:a16="http://schemas.microsoft.com/office/drawing/2014/main" id="{9E18F2A4-9312-285A-CF43-18F2393E53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688356" y="287867"/>
            <a:ext cx="14859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7" descr="POINSET2">
            <a:extLst>
              <a:ext uri="{FF2B5EF4-FFF2-40B4-BE49-F238E27FC236}">
                <a16:creationId xmlns:a16="http://schemas.microsoft.com/office/drawing/2014/main" id="{FBA3A9A7-F54A-158B-3A1A-76C4B031A8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53" y="89731"/>
            <a:ext cx="1166461" cy="2224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7" descr="POINSET2">
            <a:extLst>
              <a:ext uri="{FF2B5EF4-FFF2-40B4-BE49-F238E27FC236}">
                <a16:creationId xmlns:a16="http://schemas.microsoft.com/office/drawing/2014/main" id="{F99175C0-80CA-3E56-C09E-339CBFC8ED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74335" y="3727846"/>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19" descr="POINSET3">
            <a:extLst>
              <a:ext uri="{FF2B5EF4-FFF2-40B4-BE49-F238E27FC236}">
                <a16:creationId xmlns:a16="http://schemas.microsoft.com/office/drawing/2014/main" id="{58B8AB7E-433C-183E-DEC4-14D143786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3629" y="3790949"/>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6" descr="nước muối sinh lý">
            <a:extLst>
              <a:ext uri="{FF2B5EF4-FFF2-40B4-BE49-F238E27FC236}">
                <a16:creationId xmlns:a16="http://schemas.microsoft.com/office/drawing/2014/main" id="{B0F3A241-6F7C-E8F1-2F31-30CFA4DEAA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00" y="468000"/>
            <a:ext cx="5227200" cy="388016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a:extLst>
              <a:ext uri="{FF2B5EF4-FFF2-40B4-BE49-F238E27FC236}">
                <a16:creationId xmlns:a16="http://schemas.microsoft.com/office/drawing/2014/main" id="{19315B96-DD07-45D0-5809-FF1A014A92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5200" y="468000"/>
            <a:ext cx="3499200" cy="3880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45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POINSET2">
            <a:extLst>
              <a:ext uri="{FF2B5EF4-FFF2-40B4-BE49-F238E27FC236}">
                <a16:creationId xmlns:a16="http://schemas.microsoft.com/office/drawing/2014/main" id="{FD79DF19-214A-8420-8ADE-7D1CEBDAD6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53" y="89731"/>
            <a:ext cx="1143000" cy="167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OINSET2">
            <a:extLst>
              <a:ext uri="{FF2B5EF4-FFF2-40B4-BE49-F238E27FC236}">
                <a16:creationId xmlns:a16="http://schemas.microsoft.com/office/drawing/2014/main" id="{80ACB784-97BC-46DE-7F03-67D8ECF60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728697" y="243961"/>
            <a:ext cx="14859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descr="POINSET3">
            <a:extLst>
              <a:ext uri="{FF2B5EF4-FFF2-40B4-BE49-F238E27FC236}">
                <a16:creationId xmlns:a16="http://schemas.microsoft.com/office/drawing/2014/main" id="{6557F6E8-F287-2F92-F311-08611D6DA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3629" y="3790949"/>
            <a:ext cx="1500188" cy="1373981"/>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POINSET2">
            <a:extLst>
              <a:ext uri="{FF2B5EF4-FFF2-40B4-BE49-F238E27FC236}">
                <a16:creationId xmlns:a16="http://schemas.microsoft.com/office/drawing/2014/main" id="{59DE19F4-71AE-21C5-00E8-E593F0CFA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74335" y="3727846"/>
            <a:ext cx="12001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B4C91670-14B1-479C-0B11-AF9795AC9498}"/>
              </a:ext>
            </a:extLst>
          </p:cNvPr>
          <p:cNvPicPr>
            <a:picLocks noChangeAspect="1"/>
          </p:cNvPicPr>
          <p:nvPr/>
        </p:nvPicPr>
        <p:blipFill>
          <a:blip r:embed="rId4">
            <a:clrChange>
              <a:clrFrom>
                <a:srgbClr val="FCFCFC"/>
              </a:clrFrom>
              <a:clrTo>
                <a:srgbClr val="FCFCFC">
                  <a:alpha val="0"/>
                </a:srgbClr>
              </a:clrTo>
            </a:clrChange>
          </a:blip>
          <a:stretch>
            <a:fillRect/>
          </a:stretch>
        </p:blipFill>
        <p:spPr>
          <a:xfrm>
            <a:off x="309714" y="147747"/>
            <a:ext cx="3341708" cy="4906021"/>
          </a:xfrm>
          <a:prstGeom prst="rect">
            <a:avLst/>
          </a:prstGeom>
        </p:spPr>
      </p:pic>
      <p:sp>
        <p:nvSpPr>
          <p:cNvPr id="7" name="Rounded Rectangular Callout 7">
            <a:extLst>
              <a:ext uri="{FF2B5EF4-FFF2-40B4-BE49-F238E27FC236}">
                <a16:creationId xmlns:a16="http://schemas.microsoft.com/office/drawing/2014/main" id="{BB29391F-0820-C772-579F-C9C8ED65EF20}"/>
              </a:ext>
            </a:extLst>
          </p:cNvPr>
          <p:cNvSpPr/>
          <p:nvPr/>
        </p:nvSpPr>
        <p:spPr>
          <a:xfrm>
            <a:off x="3651422" y="957046"/>
            <a:ext cx="4995516" cy="1614704"/>
          </a:xfrm>
          <a:prstGeom prst="wedgeRoundRectCallout">
            <a:avLst>
              <a:gd name="adj1" fmla="val -66413"/>
              <a:gd name="adj2" fmla="val 118976"/>
              <a:gd name="adj3" fmla="val 16667"/>
            </a:avLst>
          </a:prstGeom>
          <a:solidFill>
            <a:srgbClr val="002060"/>
          </a:solidFill>
          <a:ln>
            <a:noFill/>
          </a:ln>
        </p:spPr>
        <p:style>
          <a:lnRef idx="2">
            <a:schemeClr val="accent4"/>
          </a:lnRef>
          <a:fillRef idx="1">
            <a:schemeClr val="lt1"/>
          </a:fillRef>
          <a:effectRef idx="0">
            <a:schemeClr val="accent4"/>
          </a:effectRef>
          <a:fontRef idx="minor">
            <a:schemeClr val="dk1"/>
          </a:fontRef>
        </p:style>
        <p:txBody>
          <a:bodyPr anchor="ctr"/>
          <a:lstStyle/>
          <a:p>
            <a:pPr algn="just">
              <a:lnSpc>
                <a:spcPct val="107000"/>
              </a:lnSpc>
            </a:pPr>
            <a:r>
              <a:rPr lang="nl-NL" sz="2800" b="1" dirty="0">
                <a:solidFill>
                  <a:schemeClr val="bg1"/>
                </a:solidFill>
                <a:latin typeface="Times New Roman" panose="02020603050405020304" pitchFamily="18" charset="0"/>
                <a:cs typeface="Times New Roman" panose="02020603050405020304" pitchFamily="18" charset="0"/>
              </a:rPr>
              <a:t>Làm thế nào để pha được dung dịch muối ăn nồng độ 0,9%?</a:t>
            </a:r>
            <a:endParaRPr lang="en-US"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422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3FCB716-46C5-4F2E-B441-34996AFC1B2F}">
  <we:reference id="wa104051163" version="1.2.0.3" store="en-US" storeType="OMEX"/>
  <we:alternateReferences>
    <we:reference id="WA104051163" version="1.2.0.3" store="WA1040511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Organic</Template>
  <TotalTime>7458</TotalTime>
  <Words>1541</Words>
  <Application>Microsoft Office PowerPoint</Application>
  <PresentationFormat>On-screen Show (16:9)</PresentationFormat>
  <Paragraphs>246</Paragraphs>
  <Slides>33</Slides>
  <Notes>7</Notes>
  <HiddenSlides>0</HiddenSlides>
  <MMClips>6</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.VnTime</vt:lpstr>
      <vt:lpstr>.VnAristote</vt:lpstr>
      <vt:lpstr>Wingdings</vt:lpstr>
      <vt:lpstr>.VnBodoniH</vt:lpstr>
      <vt:lpstr>Tahoma</vt:lpstr>
      <vt:lpstr>Cambria Math</vt:lpstr>
      <vt:lpstr>Calibri Light</vt:lpstr>
      <vt:lpstr>Times New Roman</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KHOA HỌC TỰ NHIÊN LỚP 7</dc:title>
  <dc:creator>Admin</dc:creator>
  <cp:lastModifiedBy>Nguyễn Thị Phương</cp:lastModifiedBy>
  <cp:revision>605</cp:revision>
  <dcterms:modified xsi:type="dcterms:W3CDTF">2023-11-16T14:03:47Z</dcterms:modified>
</cp:coreProperties>
</file>