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svg" ContentType="image/svg+xml"/>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 id="2147483715" r:id="rId2"/>
    <p:sldMasterId id="2147483720" r:id="rId3"/>
    <p:sldMasterId id="2147483745" r:id="rId4"/>
    <p:sldMasterId id="2147483757" r:id="rId5"/>
    <p:sldMasterId id="2147483769" r:id="rId6"/>
  </p:sldMasterIdLst>
  <p:notesMasterIdLst>
    <p:notesMasterId r:id="rId33"/>
  </p:notesMasterIdLst>
  <p:sldIdLst>
    <p:sldId id="356" r:id="rId7"/>
    <p:sldId id="357" r:id="rId8"/>
    <p:sldId id="358" r:id="rId9"/>
    <p:sldId id="359" r:id="rId10"/>
    <p:sldId id="360" r:id="rId11"/>
    <p:sldId id="361" r:id="rId12"/>
    <p:sldId id="362" r:id="rId13"/>
    <p:sldId id="363" r:id="rId14"/>
    <p:sldId id="364" r:id="rId15"/>
    <p:sldId id="365" r:id="rId16"/>
    <p:sldId id="285" r:id="rId17"/>
    <p:sldId id="286" r:id="rId18"/>
    <p:sldId id="366" r:id="rId19"/>
    <p:sldId id="351" r:id="rId20"/>
    <p:sldId id="315" r:id="rId21"/>
    <p:sldId id="288" r:id="rId22"/>
    <p:sldId id="369" r:id="rId23"/>
    <p:sldId id="352" r:id="rId24"/>
    <p:sldId id="316" r:id="rId25"/>
    <p:sldId id="353" r:id="rId26"/>
    <p:sldId id="367" r:id="rId27"/>
    <p:sldId id="290" r:id="rId28"/>
    <p:sldId id="354" r:id="rId29"/>
    <p:sldId id="355" r:id="rId30"/>
    <p:sldId id="368" r:id="rId31"/>
    <p:sldId id="287" r:id="rId32"/>
  </p:sldIdLst>
  <p:sldSz cx="9144000" cy="5143500" type="screen16x9"/>
  <p:notesSz cx="6858000" cy="9144000"/>
  <p:embeddedFontLst>
    <p:embeddedFont>
      <p:font typeface="Cambria Math" panose="02040503050406030204" pitchFamily="18" charset="0"/>
      <p:regular r:id="rId34"/>
    </p:embeddedFont>
    <p:embeddedFont>
      <p:font typeface="Russo One" panose="020B0604020202020204" charset="0"/>
      <p:regular r:id="rId35"/>
    </p:embeddedFont>
    <p:embeddedFont>
      <p:font typeface="Calibri" panose="020F0502020204030204" pitchFamily="34" charset="0"/>
      <p:regular r:id="rId36"/>
      <p:bold r:id="rId37"/>
      <p:italic r:id="rId38"/>
      <p:boldItalic r:id="rId39"/>
    </p:embeddedFont>
    <p:embeddedFont>
      <p:font typeface="Didact Gothic" panose="020B0604020202020204" charset="0"/>
      <p:regular r:id="rId40"/>
    </p:embeddedFont>
    <p:embeddedFont>
      <p:font typeface="Bebas Neue" panose="020B0604020202020204" charset="0"/>
      <p:regular r:id="rId41"/>
    </p:embeddedFont>
    <p:embeddedFont>
      <p:font typeface="Roboto Condensed Light" panose="020B0604020202020204" charset="0"/>
      <p:regular r:id="rId42"/>
      <p:italic r:id="rId43"/>
    </p:embeddedFont>
    <p:embeddedFont>
      <p:font typeface="Dosis" panose="02010703020202060003" pitchFamily="2" charset="0"/>
      <p:bold r:id="rId44"/>
    </p:embeddedFont>
    <p:embeddedFont>
      <p:font typeface="Calibri Light" panose="020F0302020204030204" pitchFamily="34" charset="0"/>
      <p:regular r:id="rId45"/>
      <p:italic r:id="rId46"/>
    </p:embeddedFont>
    <p:embeddedFont>
      <p:font typeface="Open Sans" panose="020B0606030504020204" pitchFamily="34" charset="0"/>
      <p:regular r:id="rId47"/>
      <p:bold r:id="rId48"/>
      <p:italic r:id="rId49"/>
      <p:boldItalic r:id="rId50"/>
    </p:embeddedFont>
    <p:embeddedFont>
      <p:font typeface="DM Sans" panose="020B060402020202020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ECBA"/>
    <a:srgbClr val="FFA3A3"/>
    <a:srgbClr val="FFE4B9"/>
    <a:srgbClr val="FDD7E2"/>
    <a:srgbClr val="FBB7CA"/>
    <a:srgbClr val="FCD0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8C91E4D-BB2E-458C-97EC-07CEA4E99414}">
  <a:tblStyle styleId="{C8C91E4D-BB2E-458C-97EC-07CEA4E9941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8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6.fntdata"/><Relationship Id="rId109" Type="http://schemas.microsoft.com/office/2016/11/relationships/changesInfo" Target="changesInfos/changesInfo1.xml"/><Relationship Id="rId21" Type="http://schemas.openxmlformats.org/officeDocument/2006/relationships/slide" Target="slides/slide15.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8.fntdata"/><Relationship Id="rId54"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1.fntdata"/><Relationship Id="rId52" Type="http://schemas.openxmlformats.org/officeDocument/2006/relationships/font" Target="fonts/font19.fntdata"/><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font" Target="fonts/font18.fntdata"/><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yết nguyễn thị ánh" userId="a6fbc05945fbe6a6" providerId="LiveId" clId="{7C6D2563-4814-4BEE-A945-549062264F46}"/>
    <pc:docChg chg="undo redo custSel addSld delSld modSld sldOrd">
      <pc:chgData name="tuyết nguyễn thị ánh" userId="a6fbc05945fbe6a6" providerId="LiveId" clId="{7C6D2563-4814-4BEE-A945-549062264F46}" dt="2023-08-01T13:17:13.025" v="11050"/>
      <pc:docMkLst>
        <pc:docMk/>
      </pc:docMkLst>
      <pc:sldChg chg="addSp modSp mod modTransition">
        <pc:chgData name="tuyết nguyễn thị ánh" userId="a6fbc05945fbe6a6" providerId="LiveId" clId="{7C6D2563-4814-4BEE-A945-549062264F46}" dt="2023-08-01T13:17:13.025" v="11050"/>
        <pc:sldMkLst>
          <pc:docMk/>
          <pc:sldMk cId="0" sldId="256"/>
        </pc:sldMkLst>
        <pc:spChg chg="mod">
          <ac:chgData name="tuyết nguyễn thị ánh" userId="a6fbc05945fbe6a6" providerId="LiveId" clId="{7C6D2563-4814-4BEE-A945-549062264F46}" dt="2023-07-28T09:40:03.399" v="787" actId="242"/>
          <ac:spMkLst>
            <pc:docMk/>
            <pc:sldMk cId="0" sldId="256"/>
            <ac:spMk id="3" creationId="{5ABDEB86-2DE4-F79A-390B-9BA21CA271F7}"/>
          </ac:spMkLst>
        </pc:spChg>
        <pc:spChg chg="add mod">
          <ac:chgData name="tuyết nguyễn thị ánh" userId="a6fbc05945fbe6a6" providerId="LiveId" clId="{7C6D2563-4814-4BEE-A945-549062264F46}" dt="2023-07-28T09:39:41.772" v="784" actId="1076"/>
          <ac:spMkLst>
            <pc:docMk/>
            <pc:sldMk cId="0" sldId="256"/>
            <ac:spMk id="4" creationId="{6E79367B-46F8-AC8E-BF88-643F1F3676EF}"/>
          </ac:spMkLst>
        </pc:spChg>
      </pc:sldChg>
      <pc:sldChg chg="addSp delSp modSp mod modTransition delAnim modAnim">
        <pc:chgData name="tuyết nguyễn thị ánh" userId="a6fbc05945fbe6a6" providerId="LiveId" clId="{7C6D2563-4814-4BEE-A945-549062264F46}" dt="2023-08-01T13:17:13.025" v="11050"/>
        <pc:sldMkLst>
          <pc:docMk/>
          <pc:sldMk cId="0" sldId="257"/>
        </pc:sldMkLst>
        <pc:spChg chg="add mod">
          <ac:chgData name="tuyết nguyễn thị ánh" userId="a6fbc05945fbe6a6" providerId="LiveId" clId="{7C6D2563-4814-4BEE-A945-549062264F46}" dt="2023-07-28T09:02:06.219" v="273" actId="1076"/>
          <ac:spMkLst>
            <pc:docMk/>
            <pc:sldMk cId="0" sldId="257"/>
            <ac:spMk id="2" creationId="{21AB089F-3573-2BD7-65DA-4076D6C7B110}"/>
          </ac:spMkLst>
        </pc:spChg>
        <pc:spChg chg="add mod">
          <ac:chgData name="tuyết nguyễn thị ánh" userId="a6fbc05945fbe6a6" providerId="LiveId" clId="{7C6D2563-4814-4BEE-A945-549062264F46}" dt="2023-07-28T09:02:06.219" v="273" actId="1076"/>
          <ac:spMkLst>
            <pc:docMk/>
            <pc:sldMk cId="0" sldId="257"/>
            <ac:spMk id="6" creationId="{5FF8636A-3E32-B86A-6D3E-DCFFB9DE8536}"/>
          </ac:spMkLst>
        </pc:spChg>
        <pc:spChg chg="add mod">
          <ac:chgData name="tuyết nguyễn thị ánh" userId="a6fbc05945fbe6a6" providerId="LiveId" clId="{7C6D2563-4814-4BEE-A945-549062264F46}" dt="2023-07-28T09:02:13.996" v="274" actId="1076"/>
          <ac:spMkLst>
            <pc:docMk/>
            <pc:sldMk cId="0" sldId="257"/>
            <ac:spMk id="7" creationId="{C104F3F6-F096-8A7A-D780-007135504D1B}"/>
          </ac:spMkLst>
        </pc:spChg>
        <pc:spChg chg="add mod">
          <ac:chgData name="tuyết nguyễn thị ánh" userId="a6fbc05945fbe6a6" providerId="LiveId" clId="{7C6D2563-4814-4BEE-A945-549062264F46}" dt="2023-07-31T01:13:47.211" v="10770" actId="14100"/>
          <ac:spMkLst>
            <pc:docMk/>
            <pc:sldMk cId="0" sldId="257"/>
            <ac:spMk id="10" creationId="{3970FF7D-4F3B-95D7-990B-3C5DE9825132}"/>
          </ac:spMkLst>
        </pc:spChg>
        <pc:spChg chg="add mod">
          <ac:chgData name="tuyết nguyễn thị ánh" userId="a6fbc05945fbe6a6" providerId="LiveId" clId="{7C6D2563-4814-4BEE-A945-549062264F46}" dt="2023-07-28T09:00:58.435" v="212" actId="20577"/>
          <ac:spMkLst>
            <pc:docMk/>
            <pc:sldMk cId="0" sldId="257"/>
            <ac:spMk id="13" creationId="{4CE7323E-1B2C-BF4A-B8C9-961ABEE6F3D5}"/>
          </ac:spMkLst>
        </pc:spChg>
        <pc:spChg chg="add mod">
          <ac:chgData name="tuyết nguyễn thị ánh" userId="a6fbc05945fbe6a6" providerId="LiveId" clId="{7C6D2563-4814-4BEE-A945-549062264F46}" dt="2023-07-28T09:02:06.219" v="273" actId="1076"/>
          <ac:spMkLst>
            <pc:docMk/>
            <pc:sldMk cId="0" sldId="257"/>
            <ac:spMk id="14" creationId="{3079ECB0-46E7-B466-0A22-671067800C3E}"/>
          </ac:spMkLst>
        </pc:spChg>
        <pc:spChg chg="add mod">
          <ac:chgData name="tuyết nguyễn thị ánh" userId="a6fbc05945fbe6a6" providerId="LiveId" clId="{7C6D2563-4814-4BEE-A945-549062264F46}" dt="2023-07-28T09:02:26.259" v="306" actId="20577"/>
          <ac:spMkLst>
            <pc:docMk/>
            <pc:sldMk cId="0" sldId="257"/>
            <ac:spMk id="16" creationId="{208F79CE-6B84-8E0F-54D8-2A6755FA0B1E}"/>
          </ac:spMkLst>
        </pc:spChg>
        <pc:spChg chg="add mod">
          <ac:chgData name="tuyết nguyễn thị ánh" userId="a6fbc05945fbe6a6" providerId="LiveId" clId="{7C6D2563-4814-4BEE-A945-549062264F46}" dt="2023-07-28T09:02:03.805" v="272" actId="571"/>
          <ac:spMkLst>
            <pc:docMk/>
            <pc:sldMk cId="0" sldId="257"/>
            <ac:spMk id="17" creationId="{77C9DD5A-4BBD-609A-0739-503361DDC7DC}"/>
          </ac:spMkLst>
        </pc:spChg>
        <pc:spChg chg="del mod">
          <ac:chgData name="tuyết nguyễn thị ánh" userId="a6fbc05945fbe6a6" providerId="LiveId" clId="{7C6D2563-4814-4BEE-A945-549062264F46}" dt="2023-07-28T08:51:34.111" v="45" actId="478"/>
          <ac:spMkLst>
            <pc:docMk/>
            <pc:sldMk cId="0" sldId="257"/>
            <ac:spMk id="18" creationId="{28FB4433-C898-1B4C-5F63-55488EAA3E53}"/>
          </ac:spMkLst>
        </pc:spChg>
        <pc:spChg chg="add mod">
          <ac:chgData name="tuyết nguyễn thị ánh" userId="a6fbc05945fbe6a6" providerId="LiveId" clId="{7C6D2563-4814-4BEE-A945-549062264F46}" dt="2023-07-28T09:02:03.805" v="272" actId="571"/>
          <ac:spMkLst>
            <pc:docMk/>
            <pc:sldMk cId="0" sldId="257"/>
            <ac:spMk id="20" creationId="{6AC5F38B-C820-450C-6BB8-ED06E206883F}"/>
          </ac:spMkLst>
        </pc:spChg>
        <pc:picChg chg="add mod">
          <ac:chgData name="tuyết nguyễn thị ánh" userId="a6fbc05945fbe6a6" providerId="LiveId" clId="{7C6D2563-4814-4BEE-A945-549062264F46}" dt="2023-07-28T08:55:00.273" v="106" actId="14100"/>
          <ac:picMkLst>
            <pc:docMk/>
            <pc:sldMk cId="0" sldId="257"/>
            <ac:picMk id="12" creationId="{0DA3853D-AAB3-1F06-9923-2DAD80329763}"/>
          </ac:picMkLst>
        </pc:picChg>
        <pc:picChg chg="del">
          <ac:chgData name="tuyết nguyễn thị ánh" userId="a6fbc05945fbe6a6" providerId="LiveId" clId="{7C6D2563-4814-4BEE-A945-549062264F46}" dt="2023-07-28T08:50:09.475" v="0" actId="478"/>
          <ac:picMkLst>
            <pc:docMk/>
            <pc:sldMk cId="0" sldId="257"/>
            <ac:picMk id="15" creationId="{C0AA15B4-66C9-3531-1E22-EFAE88F55805}"/>
          </ac:picMkLst>
        </pc:picChg>
        <pc:cxnChg chg="add mod">
          <ac:chgData name="tuyết nguyễn thị ánh" userId="a6fbc05945fbe6a6" providerId="LiveId" clId="{7C6D2563-4814-4BEE-A945-549062264F46}" dt="2023-07-28T09:02:06.219" v="273" actId="1076"/>
          <ac:cxnSpMkLst>
            <pc:docMk/>
            <pc:sldMk cId="0" sldId="257"/>
            <ac:cxnSpMk id="4" creationId="{A6FAB992-D7C7-4DB2-228B-6FAB2A19740A}"/>
          </ac:cxnSpMkLst>
        </pc:cxnChg>
        <pc:cxnChg chg="add mod">
          <ac:chgData name="tuyết nguyễn thị ánh" userId="a6fbc05945fbe6a6" providerId="LiveId" clId="{7C6D2563-4814-4BEE-A945-549062264F46}" dt="2023-07-31T01:13:40.210" v="10768" actId="1076"/>
          <ac:cxnSpMkLst>
            <pc:docMk/>
            <pc:sldMk cId="0" sldId="257"/>
            <ac:cxnSpMk id="9" creationId="{E545D83E-960C-24AC-4805-25E16240B833}"/>
          </ac:cxnSpMkLst>
        </pc:cxnChg>
        <pc:cxnChg chg="add mod">
          <ac:chgData name="tuyết nguyễn thị ánh" userId="a6fbc05945fbe6a6" providerId="LiveId" clId="{7C6D2563-4814-4BEE-A945-549062264F46}" dt="2023-07-28T09:02:03.805" v="272" actId="571"/>
          <ac:cxnSpMkLst>
            <pc:docMk/>
            <pc:sldMk cId="0" sldId="257"/>
            <ac:cxnSpMk id="19" creationId="{B3A47D97-5AFE-3F31-B94C-184140B637E5}"/>
          </ac:cxnSpMkLst>
        </pc:cxnChg>
      </pc:sldChg>
      <pc:sldChg chg="modSp mod modTransition modAnim">
        <pc:chgData name="tuyết nguyễn thị ánh" userId="a6fbc05945fbe6a6" providerId="LiveId" clId="{7C6D2563-4814-4BEE-A945-549062264F46}" dt="2023-08-01T13:17:13.025" v="11050"/>
        <pc:sldMkLst>
          <pc:docMk/>
          <pc:sldMk cId="0" sldId="258"/>
        </pc:sldMkLst>
        <pc:spChg chg="mod">
          <ac:chgData name="tuyết nguyễn thị ánh" userId="a6fbc05945fbe6a6" providerId="LiveId" clId="{7C6D2563-4814-4BEE-A945-549062264F46}" dt="2023-07-28T09:16:23.097" v="737" actId="1038"/>
          <ac:spMkLst>
            <pc:docMk/>
            <pc:sldMk cId="0" sldId="258"/>
            <ac:spMk id="22" creationId="{013FF14B-BD1C-5642-DD83-3C28085A76BA}"/>
          </ac:spMkLst>
        </pc:spChg>
        <pc:spChg chg="mod">
          <ac:chgData name="tuyết nguyễn thị ánh" userId="a6fbc05945fbe6a6" providerId="LiveId" clId="{7C6D2563-4814-4BEE-A945-549062264F46}" dt="2023-07-28T09:16:23.097" v="737" actId="1038"/>
          <ac:spMkLst>
            <pc:docMk/>
            <pc:sldMk cId="0" sldId="258"/>
            <ac:spMk id="23" creationId="{A161A9D9-51EF-5FB3-70E4-87595FE82497}"/>
          </ac:spMkLst>
        </pc:spChg>
        <pc:spChg chg="mod">
          <ac:chgData name="tuyết nguyễn thị ánh" userId="a6fbc05945fbe6a6" providerId="LiveId" clId="{7C6D2563-4814-4BEE-A945-549062264F46}" dt="2023-07-28T09:16:23.097" v="737" actId="1038"/>
          <ac:spMkLst>
            <pc:docMk/>
            <pc:sldMk cId="0" sldId="258"/>
            <ac:spMk id="24" creationId="{90C08531-B0DE-D4AC-DC0F-41882B0763DB}"/>
          </ac:spMkLst>
        </pc:spChg>
        <pc:spChg chg="mod">
          <ac:chgData name="tuyết nguyễn thị ánh" userId="a6fbc05945fbe6a6" providerId="LiveId" clId="{7C6D2563-4814-4BEE-A945-549062264F46}" dt="2023-07-28T09:16:23.097" v="737" actId="1038"/>
          <ac:spMkLst>
            <pc:docMk/>
            <pc:sldMk cId="0" sldId="258"/>
            <ac:spMk id="25" creationId="{A9762ABA-4849-57A8-80B9-B3EC0FA5F1EC}"/>
          </ac:spMkLst>
        </pc:spChg>
        <pc:spChg chg="mod">
          <ac:chgData name="tuyết nguyễn thị ánh" userId="a6fbc05945fbe6a6" providerId="LiveId" clId="{7C6D2563-4814-4BEE-A945-549062264F46}" dt="2023-07-28T09:16:23.097" v="737" actId="1038"/>
          <ac:spMkLst>
            <pc:docMk/>
            <pc:sldMk cId="0" sldId="258"/>
            <ac:spMk id="788" creationId="{00000000-0000-0000-0000-000000000000}"/>
          </ac:spMkLst>
        </pc:spChg>
        <pc:spChg chg="mod">
          <ac:chgData name="tuyết nguyễn thị ánh" userId="a6fbc05945fbe6a6" providerId="LiveId" clId="{7C6D2563-4814-4BEE-A945-549062264F46}" dt="2023-07-28T09:16:23.097" v="737" actId="1038"/>
          <ac:spMkLst>
            <pc:docMk/>
            <pc:sldMk cId="0" sldId="258"/>
            <ac:spMk id="793" creationId="{00000000-0000-0000-0000-000000000000}"/>
          </ac:spMkLst>
        </pc:spChg>
      </pc:sldChg>
      <pc:sldChg chg="modSp mod modTransition">
        <pc:chgData name="tuyết nguyễn thị ánh" userId="a6fbc05945fbe6a6" providerId="LiveId" clId="{7C6D2563-4814-4BEE-A945-549062264F46}" dt="2023-08-01T13:17:13.025" v="11050"/>
        <pc:sldMkLst>
          <pc:docMk/>
          <pc:sldMk cId="0" sldId="259"/>
        </pc:sldMkLst>
        <pc:spChg chg="mod">
          <ac:chgData name="tuyết nguyễn thị ánh" userId="a6fbc05945fbe6a6" providerId="LiveId" clId="{7C6D2563-4814-4BEE-A945-549062264F46}" dt="2023-07-28T09:38:17.344" v="770" actId="1076"/>
          <ac:spMkLst>
            <pc:docMk/>
            <pc:sldMk cId="0" sldId="259"/>
            <ac:spMk id="800" creationId="{00000000-0000-0000-0000-000000000000}"/>
          </ac:spMkLst>
        </pc:spChg>
        <pc:spChg chg="mod">
          <ac:chgData name="tuyết nguyễn thị ánh" userId="a6fbc05945fbe6a6" providerId="LiveId" clId="{7C6D2563-4814-4BEE-A945-549062264F46}" dt="2023-07-29T14:29:34.283" v="2985" actId="20577"/>
          <ac:spMkLst>
            <pc:docMk/>
            <pc:sldMk cId="0" sldId="259"/>
            <ac:spMk id="802" creationId="{00000000-0000-0000-0000-000000000000}"/>
          </ac:spMkLst>
        </pc:spChg>
      </pc:sldChg>
      <pc:sldChg chg="addSp delSp modSp mod modTransition delAnim modAnim">
        <pc:chgData name="tuyết nguyễn thị ánh" userId="a6fbc05945fbe6a6" providerId="LiveId" clId="{7C6D2563-4814-4BEE-A945-549062264F46}" dt="2023-08-01T13:17:13.025" v="11050"/>
        <pc:sldMkLst>
          <pc:docMk/>
          <pc:sldMk cId="0" sldId="260"/>
        </pc:sldMkLst>
        <pc:spChg chg="add mod">
          <ac:chgData name="tuyết nguyễn thị ánh" userId="a6fbc05945fbe6a6" providerId="LiveId" clId="{7C6D2563-4814-4BEE-A945-549062264F46}" dt="2023-07-28T09:45:04.418" v="941" actId="207"/>
          <ac:spMkLst>
            <pc:docMk/>
            <pc:sldMk cId="0" sldId="260"/>
            <ac:spMk id="2" creationId="{98538F7D-83DB-EC77-32D8-07B2986AE022}"/>
          </ac:spMkLst>
        </pc:spChg>
        <pc:spChg chg="add mod">
          <ac:chgData name="tuyết nguyễn thị ánh" userId="a6fbc05945fbe6a6" providerId="LiveId" clId="{7C6D2563-4814-4BEE-A945-549062264F46}" dt="2023-07-28T09:47:19.989" v="1069" actId="1076"/>
          <ac:spMkLst>
            <pc:docMk/>
            <pc:sldMk cId="0" sldId="260"/>
            <ac:spMk id="3" creationId="{02517483-3108-99D9-4424-72E1E8A42BFA}"/>
          </ac:spMkLst>
        </pc:spChg>
        <pc:spChg chg="add mod">
          <ac:chgData name="tuyết nguyễn thị ánh" userId="a6fbc05945fbe6a6" providerId="LiveId" clId="{7C6D2563-4814-4BEE-A945-549062264F46}" dt="2023-07-28T09:47:12.170" v="1068" actId="164"/>
          <ac:spMkLst>
            <pc:docMk/>
            <pc:sldMk cId="0" sldId="260"/>
            <ac:spMk id="4" creationId="{BCBA9373-849F-2485-E1F8-36B5F79EA451}"/>
          </ac:spMkLst>
        </pc:spChg>
        <pc:spChg chg="mod">
          <ac:chgData name="tuyết nguyễn thị ánh" userId="a6fbc05945fbe6a6" providerId="LiveId" clId="{7C6D2563-4814-4BEE-A945-549062264F46}" dt="2023-07-28T09:46:10.441" v="942"/>
          <ac:spMkLst>
            <pc:docMk/>
            <pc:sldMk cId="0" sldId="260"/>
            <ac:spMk id="7" creationId="{B6645CE1-BA59-C69E-F8FA-080EBB6D9760}"/>
          </ac:spMkLst>
        </pc:spChg>
        <pc:spChg chg="del">
          <ac:chgData name="tuyết nguyễn thị ánh" userId="a6fbc05945fbe6a6" providerId="LiveId" clId="{7C6D2563-4814-4BEE-A945-549062264F46}" dt="2023-07-28T09:41:02.362" v="788" actId="478"/>
          <ac:spMkLst>
            <pc:docMk/>
            <pc:sldMk cId="0" sldId="260"/>
            <ac:spMk id="11" creationId="{8D62E027-EC44-D0DF-AC6E-A9420AFFF612}"/>
          </ac:spMkLst>
        </pc:spChg>
        <pc:spChg chg="del">
          <ac:chgData name="tuyết nguyễn thị ánh" userId="a6fbc05945fbe6a6" providerId="LiveId" clId="{7C6D2563-4814-4BEE-A945-549062264F46}" dt="2023-07-28T09:41:05.312" v="789" actId="478"/>
          <ac:spMkLst>
            <pc:docMk/>
            <pc:sldMk cId="0" sldId="260"/>
            <ac:spMk id="12" creationId="{92583FF5-E209-A9D4-E5AB-F1B75F6BE31E}"/>
          </ac:spMkLst>
        </pc:spChg>
        <pc:spChg chg="add mod">
          <ac:chgData name="tuyết nguyễn thị ánh" userId="a6fbc05945fbe6a6" providerId="LiveId" clId="{7C6D2563-4814-4BEE-A945-549062264F46}" dt="2023-07-28T09:49:39.474" v="1322" actId="255"/>
          <ac:spMkLst>
            <pc:docMk/>
            <pc:sldMk cId="0" sldId="260"/>
            <ac:spMk id="13" creationId="{BD88B70E-6C73-BA61-4FCF-813DB2E0C511}"/>
          </ac:spMkLst>
        </pc:spChg>
        <pc:spChg chg="add mod">
          <ac:chgData name="tuyết nguyễn thị ánh" userId="a6fbc05945fbe6a6" providerId="LiveId" clId="{7C6D2563-4814-4BEE-A945-549062264F46}" dt="2023-07-28T09:47:12.170" v="1068" actId="164"/>
          <ac:spMkLst>
            <pc:docMk/>
            <pc:sldMk cId="0" sldId="260"/>
            <ac:spMk id="14" creationId="{89C02FC4-B055-9FC1-6E52-AA2E483D6730}"/>
          </ac:spMkLst>
        </pc:spChg>
        <pc:spChg chg="add del mod">
          <ac:chgData name="tuyết nguyễn thị ánh" userId="a6fbc05945fbe6a6" providerId="LiveId" clId="{7C6D2563-4814-4BEE-A945-549062264F46}" dt="2023-07-28T09:49:02.382" v="1309" actId="478"/>
          <ac:spMkLst>
            <pc:docMk/>
            <pc:sldMk cId="0" sldId="260"/>
            <ac:spMk id="17" creationId="{C5CA02A2-D6DA-3BC8-BFFA-66C8BD1DC2BD}"/>
          </ac:spMkLst>
        </pc:spChg>
        <pc:spChg chg="add mod">
          <ac:chgData name="tuyết nguyễn thị ánh" userId="a6fbc05945fbe6a6" providerId="LiveId" clId="{7C6D2563-4814-4BEE-A945-549062264F46}" dt="2023-07-28T09:49:53.602" v="1329" actId="1076"/>
          <ac:spMkLst>
            <pc:docMk/>
            <pc:sldMk cId="0" sldId="260"/>
            <ac:spMk id="19" creationId="{53E229EF-D4FE-75FE-6B27-1C9AD5A4524F}"/>
          </ac:spMkLst>
        </pc:spChg>
        <pc:grpChg chg="add mod">
          <ac:chgData name="tuyết nguyễn thị ánh" userId="a6fbc05945fbe6a6" providerId="LiveId" clId="{7C6D2563-4814-4BEE-A945-549062264F46}" dt="2023-07-28T09:48:30.994" v="1305" actId="1076"/>
          <ac:grpSpMkLst>
            <pc:docMk/>
            <pc:sldMk cId="0" sldId="260"/>
            <ac:grpSpMk id="5" creationId="{847A56E1-C1D6-5BB6-FD8A-15C3EEE36357}"/>
          </ac:grpSpMkLst>
        </pc:grpChg>
        <pc:grpChg chg="del">
          <ac:chgData name="tuyết nguyễn thị ánh" userId="a6fbc05945fbe6a6" providerId="LiveId" clId="{7C6D2563-4814-4BEE-A945-549062264F46}" dt="2023-07-28T09:41:11.492" v="790" actId="478"/>
          <ac:grpSpMkLst>
            <pc:docMk/>
            <pc:sldMk cId="0" sldId="260"/>
            <ac:grpSpMk id="8" creationId="{7FCF0E06-A1FC-FEA3-FA72-E08AA78781B7}"/>
          </ac:grpSpMkLst>
        </pc:grpChg>
        <pc:grpChg chg="add mod">
          <ac:chgData name="tuyết nguyễn thị ánh" userId="a6fbc05945fbe6a6" providerId="LiveId" clId="{7C6D2563-4814-4BEE-A945-549062264F46}" dt="2023-07-28T09:47:19.989" v="1069" actId="1076"/>
          <ac:grpSpMkLst>
            <pc:docMk/>
            <pc:sldMk cId="0" sldId="260"/>
            <ac:grpSpMk id="15" creationId="{1DE1E54C-EB91-55DD-B81F-FE386B534EF1}"/>
          </ac:grpSpMkLst>
        </pc:grpChg>
        <pc:picChg chg="mod">
          <ac:chgData name="tuyết nguyễn thị ánh" userId="a6fbc05945fbe6a6" providerId="LiveId" clId="{7C6D2563-4814-4BEE-A945-549062264F46}" dt="2023-07-28T09:46:10.441" v="942"/>
          <ac:picMkLst>
            <pc:docMk/>
            <pc:sldMk cId="0" sldId="260"/>
            <ac:picMk id="6" creationId="{C086ECB7-C783-2078-6B10-38CDAC93362E}"/>
          </ac:picMkLst>
        </pc:picChg>
        <pc:picChg chg="add mod modCrop">
          <ac:chgData name="tuyết nguyễn thị ánh" userId="a6fbc05945fbe6a6" providerId="LiveId" clId="{7C6D2563-4814-4BEE-A945-549062264F46}" dt="2023-07-28T09:50:34.584" v="1335" actId="1076"/>
          <ac:picMkLst>
            <pc:docMk/>
            <pc:sldMk cId="0" sldId="260"/>
            <ac:picMk id="21" creationId="{4DCD4224-2DD5-2155-2A02-EDE04E4E8A3E}"/>
          </ac:picMkLst>
        </pc:picChg>
      </pc:sldChg>
      <pc:sldChg chg="modSp modTransition">
        <pc:chgData name="tuyết nguyễn thị ánh" userId="a6fbc05945fbe6a6" providerId="LiveId" clId="{7C6D2563-4814-4BEE-A945-549062264F46}" dt="2023-08-01T13:17:13.025" v="11050"/>
        <pc:sldMkLst>
          <pc:docMk/>
          <pc:sldMk cId="0" sldId="261"/>
        </pc:sldMkLst>
        <pc:spChg chg="mod">
          <ac:chgData name="tuyết nguyễn thị ánh" userId="a6fbc05945fbe6a6" providerId="LiveId" clId="{7C6D2563-4814-4BEE-A945-549062264F46}" dt="2023-07-28T09:51:51.883" v="1365" actId="20577"/>
          <ac:spMkLst>
            <pc:docMk/>
            <pc:sldMk cId="0" sldId="261"/>
            <ac:spMk id="13" creationId="{D504A159-3BD5-FAF9-CBEC-2588C7ABFBC6}"/>
          </ac:spMkLst>
        </pc:spChg>
      </pc:sldChg>
      <pc:sldChg chg="modSp mod modTransition">
        <pc:chgData name="tuyết nguyễn thị ánh" userId="a6fbc05945fbe6a6" providerId="LiveId" clId="{7C6D2563-4814-4BEE-A945-549062264F46}" dt="2023-08-01T13:17:13.025" v="11050"/>
        <pc:sldMkLst>
          <pc:docMk/>
          <pc:sldMk cId="0" sldId="262"/>
        </pc:sldMkLst>
        <pc:spChg chg="mod">
          <ac:chgData name="tuyết nguyễn thị ánh" userId="a6fbc05945fbe6a6" providerId="LiveId" clId="{7C6D2563-4814-4BEE-A945-549062264F46}" dt="2023-07-28T09:52:40.030" v="1465" actId="1038"/>
          <ac:spMkLst>
            <pc:docMk/>
            <pc:sldMk cId="0" sldId="262"/>
            <ac:spMk id="20" creationId="{A11A61D5-E1BB-861D-F144-A94C0B296CD9}"/>
          </ac:spMkLst>
        </pc:spChg>
      </pc:sldChg>
      <pc:sldChg chg="addSp delSp modSp mod modTransition delAnim modAnim">
        <pc:chgData name="tuyết nguyễn thị ánh" userId="a6fbc05945fbe6a6" providerId="LiveId" clId="{7C6D2563-4814-4BEE-A945-549062264F46}" dt="2023-08-01T13:17:13.025" v="11050"/>
        <pc:sldMkLst>
          <pc:docMk/>
          <pc:sldMk cId="0" sldId="263"/>
        </pc:sldMkLst>
        <pc:spChg chg="add mod">
          <ac:chgData name="tuyết nguyễn thị ánh" userId="a6fbc05945fbe6a6" providerId="LiveId" clId="{7C6D2563-4814-4BEE-A945-549062264F46}" dt="2023-07-28T10:01:54.202" v="1703" actId="1076"/>
          <ac:spMkLst>
            <pc:docMk/>
            <pc:sldMk cId="0" sldId="263"/>
            <ac:spMk id="2" creationId="{61145E87-B7D5-9B9B-A2A4-030CBE34E60D}"/>
          </ac:spMkLst>
        </pc:spChg>
        <pc:spChg chg="add mod">
          <ac:chgData name="tuyết nguyễn thị ánh" userId="a6fbc05945fbe6a6" providerId="LiveId" clId="{7C6D2563-4814-4BEE-A945-549062264F46}" dt="2023-07-28T10:04:51.798" v="1857" actId="1076"/>
          <ac:spMkLst>
            <pc:docMk/>
            <pc:sldMk cId="0" sldId="263"/>
            <ac:spMk id="3" creationId="{90E95ECE-2145-4A24-E4C7-E151620156C8}"/>
          </ac:spMkLst>
        </pc:spChg>
        <pc:spChg chg="add del mod">
          <ac:chgData name="tuyết nguyễn thị ánh" userId="a6fbc05945fbe6a6" providerId="LiveId" clId="{7C6D2563-4814-4BEE-A945-549062264F46}" dt="2023-07-28T10:03:06.417" v="1716" actId="478"/>
          <ac:spMkLst>
            <pc:docMk/>
            <pc:sldMk cId="0" sldId="263"/>
            <ac:spMk id="4" creationId="{42A72129-28A3-D22E-CB2D-C750CC2838A2}"/>
          </ac:spMkLst>
        </pc:spChg>
        <pc:spChg chg="add mod">
          <ac:chgData name="tuyết nguyễn thị ánh" userId="a6fbc05945fbe6a6" providerId="LiveId" clId="{7C6D2563-4814-4BEE-A945-549062264F46}" dt="2023-07-28T10:05:02.758" v="1860" actId="1076"/>
          <ac:spMkLst>
            <pc:docMk/>
            <pc:sldMk cId="0" sldId="263"/>
            <ac:spMk id="5" creationId="{D57E039B-C550-82BB-2F46-4722F663B3EF}"/>
          </ac:spMkLst>
        </pc:spChg>
        <pc:spChg chg="add mod">
          <ac:chgData name="tuyết nguyễn thị ánh" userId="a6fbc05945fbe6a6" providerId="LiveId" clId="{7C6D2563-4814-4BEE-A945-549062264F46}" dt="2023-07-28T10:06:26.459" v="1905" actId="1076"/>
          <ac:spMkLst>
            <pc:docMk/>
            <pc:sldMk cId="0" sldId="263"/>
            <ac:spMk id="6" creationId="{101495DC-047A-A7E4-857E-B35F7146851A}"/>
          </ac:spMkLst>
        </pc:spChg>
        <pc:spChg chg="add mod">
          <ac:chgData name="tuyết nguyễn thị ánh" userId="a6fbc05945fbe6a6" providerId="LiveId" clId="{7C6D2563-4814-4BEE-A945-549062264F46}" dt="2023-07-28T10:06:24.441" v="1904" actId="1076"/>
          <ac:spMkLst>
            <pc:docMk/>
            <pc:sldMk cId="0" sldId="263"/>
            <ac:spMk id="7" creationId="{5D3B4138-1074-6693-F0B5-AA81F16C8D09}"/>
          </ac:spMkLst>
        </pc:spChg>
        <pc:spChg chg="mod">
          <ac:chgData name="tuyết nguyễn thị ánh" userId="a6fbc05945fbe6a6" providerId="LiveId" clId="{7C6D2563-4814-4BEE-A945-549062264F46}" dt="2023-07-28T09:54:41.619" v="1608" actId="1076"/>
          <ac:spMkLst>
            <pc:docMk/>
            <pc:sldMk cId="0" sldId="263"/>
            <ac:spMk id="16" creationId="{41B1A985-938D-3C57-3B69-86A79D7F9377}"/>
          </ac:spMkLst>
        </pc:spChg>
        <pc:spChg chg="mod">
          <ac:chgData name="tuyết nguyễn thị ánh" userId="a6fbc05945fbe6a6" providerId="LiveId" clId="{7C6D2563-4814-4BEE-A945-549062264F46}" dt="2023-07-28T10:08:44.449" v="1964" actId="20577"/>
          <ac:spMkLst>
            <pc:docMk/>
            <pc:sldMk cId="0" sldId="263"/>
            <ac:spMk id="17" creationId="{5A06EA10-605B-4E99-4A17-8A6D2CF3B3C5}"/>
          </ac:spMkLst>
        </pc:spChg>
        <pc:spChg chg="del mod">
          <ac:chgData name="tuyết nguyễn thị ánh" userId="a6fbc05945fbe6a6" providerId="LiveId" clId="{7C6D2563-4814-4BEE-A945-549062264F46}" dt="2023-07-28T10:02:45.647" v="1712" actId="478"/>
          <ac:spMkLst>
            <pc:docMk/>
            <pc:sldMk cId="0" sldId="263"/>
            <ac:spMk id="18" creationId="{01FB7FD4-3B94-1C81-4DC3-BA66ECC29330}"/>
          </ac:spMkLst>
        </pc:spChg>
        <pc:spChg chg="mod">
          <ac:chgData name="tuyết nguyễn thị ánh" userId="a6fbc05945fbe6a6" providerId="LiveId" clId="{7C6D2563-4814-4BEE-A945-549062264F46}" dt="2023-07-28T10:04:56.989" v="1858" actId="1076"/>
          <ac:spMkLst>
            <pc:docMk/>
            <pc:sldMk cId="0" sldId="263"/>
            <ac:spMk id="21" creationId="{129F3B48-DF40-1AB0-284E-5A020A3CD367}"/>
          </ac:spMkLst>
        </pc:spChg>
        <pc:spChg chg="del mod">
          <ac:chgData name="tuyết nguyễn thị ánh" userId="a6fbc05945fbe6a6" providerId="LiveId" clId="{7C6D2563-4814-4BEE-A945-549062264F46}" dt="2023-07-28T10:03:00.110" v="1713" actId="478"/>
          <ac:spMkLst>
            <pc:docMk/>
            <pc:sldMk cId="0" sldId="263"/>
            <ac:spMk id="22" creationId="{77D068AF-DDFF-2DCD-97F3-EFC4DDE91DED}"/>
          </ac:spMkLst>
        </pc:spChg>
        <pc:spChg chg="mod">
          <ac:chgData name="tuyết nguyễn thị ánh" userId="a6fbc05945fbe6a6" providerId="LiveId" clId="{7C6D2563-4814-4BEE-A945-549062264F46}" dt="2023-07-28T10:06:03.094" v="1886" actId="1076"/>
          <ac:spMkLst>
            <pc:docMk/>
            <pc:sldMk cId="0" sldId="263"/>
            <ac:spMk id="24" creationId="{9176E9B6-90F8-13B5-0226-6E309C5E9CD5}"/>
          </ac:spMkLst>
        </pc:spChg>
        <pc:spChg chg="mod">
          <ac:chgData name="tuyết nguyễn thị ánh" userId="a6fbc05945fbe6a6" providerId="LiveId" clId="{7C6D2563-4814-4BEE-A945-549062264F46}" dt="2023-07-28T10:06:18.453" v="1899" actId="1037"/>
          <ac:spMkLst>
            <pc:docMk/>
            <pc:sldMk cId="0" sldId="263"/>
            <ac:spMk id="25" creationId="{9E412787-C5D1-1AD9-6E64-938D32E2404B}"/>
          </ac:spMkLst>
        </pc:spChg>
        <pc:spChg chg="mod">
          <ac:chgData name="tuyết nguyễn thị ánh" userId="a6fbc05945fbe6a6" providerId="LiveId" clId="{7C6D2563-4814-4BEE-A945-549062264F46}" dt="2023-07-28T10:06:20.536" v="1903" actId="1037"/>
          <ac:spMkLst>
            <pc:docMk/>
            <pc:sldMk cId="0" sldId="263"/>
            <ac:spMk id="26" creationId="{4464EBA8-1CCB-598C-05A6-510D0C0B5712}"/>
          </ac:spMkLst>
        </pc:spChg>
      </pc:sldChg>
      <pc:sldChg chg="del">
        <pc:chgData name="tuyết nguyễn thị ánh" userId="a6fbc05945fbe6a6" providerId="LiveId" clId="{7C6D2563-4814-4BEE-A945-549062264F46}" dt="2023-07-28T10:07:29.875" v="1906" actId="47"/>
        <pc:sldMkLst>
          <pc:docMk/>
          <pc:sldMk cId="0" sldId="264"/>
        </pc:sldMkLst>
      </pc:sldChg>
      <pc:sldChg chg="del">
        <pc:chgData name="tuyết nguyễn thị ánh" userId="a6fbc05945fbe6a6" providerId="LiveId" clId="{7C6D2563-4814-4BEE-A945-549062264F46}" dt="2023-07-28T10:07:30.757" v="1907" actId="47"/>
        <pc:sldMkLst>
          <pc:docMk/>
          <pc:sldMk cId="0" sldId="265"/>
        </pc:sldMkLst>
      </pc:sldChg>
      <pc:sldChg chg="del">
        <pc:chgData name="tuyết nguyễn thị ánh" userId="a6fbc05945fbe6a6" providerId="LiveId" clId="{7C6D2563-4814-4BEE-A945-549062264F46}" dt="2023-07-29T13:40:20.635" v="2821" actId="47"/>
        <pc:sldMkLst>
          <pc:docMk/>
          <pc:sldMk cId="0" sldId="266"/>
        </pc:sldMkLst>
      </pc:sldChg>
      <pc:sldChg chg="addSp delSp modSp mod ord modTransition delAnim modAnim">
        <pc:chgData name="tuyết nguyễn thị ánh" userId="a6fbc05945fbe6a6" providerId="LiveId" clId="{7C6D2563-4814-4BEE-A945-549062264F46}" dt="2023-08-01T13:17:13.025" v="11050"/>
        <pc:sldMkLst>
          <pc:docMk/>
          <pc:sldMk cId="0" sldId="267"/>
        </pc:sldMkLst>
        <pc:spChg chg="add mod">
          <ac:chgData name="tuyết nguyễn thị ánh" userId="a6fbc05945fbe6a6" providerId="LiveId" clId="{7C6D2563-4814-4BEE-A945-549062264F46}" dt="2023-07-28T10:08:47.662" v="1965" actId="20577"/>
          <ac:spMkLst>
            <pc:docMk/>
            <pc:sldMk cId="0" sldId="267"/>
            <ac:spMk id="2" creationId="{1DCC09F5-0FFF-FB9C-2D0C-F789432E18EE}"/>
          </ac:spMkLst>
        </pc:spChg>
        <pc:spChg chg="add mod">
          <ac:chgData name="tuyết nguyễn thị ánh" userId="a6fbc05945fbe6a6" providerId="LiveId" clId="{7C6D2563-4814-4BEE-A945-549062264F46}" dt="2023-07-28T10:10:19.352" v="2006" actId="20577"/>
          <ac:spMkLst>
            <pc:docMk/>
            <pc:sldMk cId="0" sldId="267"/>
            <ac:spMk id="3" creationId="{F73CCA05-2C29-C017-EBB6-D3D1631EE53C}"/>
          </ac:spMkLst>
        </pc:spChg>
        <pc:spChg chg="add mod">
          <ac:chgData name="tuyết nguyễn thị ánh" userId="a6fbc05945fbe6a6" providerId="LiveId" clId="{7C6D2563-4814-4BEE-A945-549062264F46}" dt="2023-07-28T10:11:08.075" v="2047" actId="20577"/>
          <ac:spMkLst>
            <pc:docMk/>
            <pc:sldMk cId="0" sldId="267"/>
            <ac:spMk id="4" creationId="{6BD9D703-5E2D-7A58-C330-C13E6B489FBF}"/>
          </ac:spMkLst>
        </pc:spChg>
        <pc:spChg chg="add mod">
          <ac:chgData name="tuyết nguyễn thị ánh" userId="a6fbc05945fbe6a6" providerId="LiveId" clId="{7C6D2563-4814-4BEE-A945-549062264F46}" dt="2023-07-28T10:10:03.591" v="1987" actId="1076"/>
          <ac:spMkLst>
            <pc:docMk/>
            <pc:sldMk cId="0" sldId="267"/>
            <ac:spMk id="5" creationId="{81C4CBB6-2E35-ECC2-8F84-455A6230C33C}"/>
          </ac:spMkLst>
        </pc:spChg>
        <pc:spChg chg="add mod">
          <ac:chgData name="tuyết nguyễn thị ánh" userId="a6fbc05945fbe6a6" providerId="LiveId" clId="{7C6D2563-4814-4BEE-A945-549062264F46}" dt="2023-07-28T10:10:28.445" v="2022" actId="20577"/>
          <ac:spMkLst>
            <pc:docMk/>
            <pc:sldMk cId="0" sldId="267"/>
            <ac:spMk id="6" creationId="{3221E6F5-7AF3-AE36-CB35-78959CBDD414}"/>
          </ac:spMkLst>
        </pc:spChg>
        <pc:spChg chg="add mod">
          <ac:chgData name="tuyết nguyễn thị ánh" userId="a6fbc05945fbe6a6" providerId="LiveId" clId="{7C6D2563-4814-4BEE-A945-549062264F46}" dt="2023-07-28T10:09:41.811" v="1981" actId="1076"/>
          <ac:spMkLst>
            <pc:docMk/>
            <pc:sldMk cId="0" sldId="267"/>
            <ac:spMk id="7" creationId="{6EE34B2D-CC64-A986-7DEE-61CCD030ED61}"/>
          </ac:spMkLst>
        </pc:spChg>
        <pc:spChg chg="mod">
          <ac:chgData name="tuyết nguyễn thị ánh" userId="a6fbc05945fbe6a6" providerId="LiveId" clId="{7C6D2563-4814-4BEE-A945-549062264F46}" dt="2023-07-28T10:07:57.495" v="1939" actId="20577"/>
          <ac:spMkLst>
            <pc:docMk/>
            <pc:sldMk cId="0" sldId="267"/>
            <ac:spMk id="10" creationId="{D37DC1A2-6FC1-9FC7-D0DE-76B442DAA0C4}"/>
          </ac:spMkLst>
        </pc:spChg>
        <pc:spChg chg="del">
          <ac:chgData name="tuyết nguyễn thị ánh" userId="a6fbc05945fbe6a6" providerId="LiveId" clId="{7C6D2563-4814-4BEE-A945-549062264F46}" dt="2023-07-28T10:08:08.096" v="1942" actId="478"/>
          <ac:spMkLst>
            <pc:docMk/>
            <pc:sldMk cId="0" sldId="267"/>
            <ac:spMk id="11" creationId="{79592D60-7700-9F9A-A6FA-DE2308309FA5}"/>
          </ac:spMkLst>
        </pc:spChg>
        <pc:spChg chg="del">
          <ac:chgData name="tuyết nguyễn thị ánh" userId="a6fbc05945fbe6a6" providerId="LiveId" clId="{7C6D2563-4814-4BEE-A945-549062264F46}" dt="2023-07-28T10:08:06.478" v="1941" actId="478"/>
          <ac:spMkLst>
            <pc:docMk/>
            <pc:sldMk cId="0" sldId="267"/>
            <ac:spMk id="12" creationId="{A0F832A9-F4D2-609E-A465-542478F3AA32}"/>
          </ac:spMkLst>
        </pc:spChg>
        <pc:spChg chg="del">
          <ac:chgData name="tuyết nguyễn thị ánh" userId="a6fbc05945fbe6a6" providerId="LiveId" clId="{7C6D2563-4814-4BEE-A945-549062264F46}" dt="2023-07-28T10:08:09.009" v="1943" actId="478"/>
          <ac:spMkLst>
            <pc:docMk/>
            <pc:sldMk cId="0" sldId="267"/>
            <ac:spMk id="13" creationId="{4739917E-1F73-5BDB-33E2-A52AB427A6CE}"/>
          </ac:spMkLst>
        </pc:spChg>
        <pc:spChg chg="add mod">
          <ac:chgData name="tuyết nguyễn thị ánh" userId="a6fbc05945fbe6a6" providerId="LiveId" clId="{7C6D2563-4814-4BEE-A945-549062264F46}" dt="2023-07-28T10:09:56.070" v="1985" actId="1076"/>
          <ac:spMkLst>
            <pc:docMk/>
            <pc:sldMk cId="0" sldId="267"/>
            <ac:spMk id="14" creationId="{7392931A-E123-2F69-A3D7-39B55A2BD81D}"/>
          </ac:spMkLst>
        </pc:spChg>
        <pc:spChg chg="del">
          <ac:chgData name="tuyết nguyễn thị ánh" userId="a6fbc05945fbe6a6" providerId="LiveId" clId="{7C6D2563-4814-4BEE-A945-549062264F46}" dt="2023-07-28T10:08:04.730" v="1940" actId="478"/>
          <ac:spMkLst>
            <pc:docMk/>
            <pc:sldMk cId="0" sldId="267"/>
            <ac:spMk id="21" creationId="{8014CAA8-738A-F711-C9C3-9365322CF883}"/>
          </ac:spMkLst>
        </pc:spChg>
        <pc:grpChg chg="mod">
          <ac:chgData name="tuyết nguyễn thị ánh" userId="a6fbc05945fbe6a6" providerId="LiveId" clId="{7C6D2563-4814-4BEE-A945-549062264F46}" dt="2023-07-28T10:08:11.647" v="1944" actId="1076"/>
          <ac:grpSpMkLst>
            <pc:docMk/>
            <pc:sldMk cId="0" sldId="267"/>
            <ac:grpSpMk id="8" creationId="{1551C6C9-FFE1-7F0D-172C-2A5ACE1C0430}"/>
          </ac:grpSpMkLst>
        </pc:grpChg>
        <pc:picChg chg="add mod">
          <ac:chgData name="tuyết nguyễn thị ánh" userId="a6fbc05945fbe6a6" providerId="LiveId" clId="{7C6D2563-4814-4BEE-A945-549062264F46}" dt="2023-07-28T10:11:28.446" v="2053" actId="1076"/>
          <ac:picMkLst>
            <pc:docMk/>
            <pc:sldMk cId="0" sldId="267"/>
            <ac:picMk id="16" creationId="{5BCE1E7A-7525-1733-E90D-FE0BE2A0F1FA}"/>
          </ac:picMkLst>
        </pc:picChg>
      </pc:sldChg>
      <pc:sldChg chg="addSp delSp modSp mod modTransition modClrScheme delAnim modAnim chgLayout">
        <pc:chgData name="tuyết nguyễn thị ánh" userId="a6fbc05945fbe6a6" providerId="LiveId" clId="{7C6D2563-4814-4BEE-A945-549062264F46}" dt="2023-08-01T13:17:13.025" v="11050"/>
        <pc:sldMkLst>
          <pc:docMk/>
          <pc:sldMk cId="0" sldId="268"/>
        </pc:sldMkLst>
        <pc:spChg chg="add mod">
          <ac:chgData name="tuyết nguyễn thị ánh" userId="a6fbc05945fbe6a6" providerId="LiveId" clId="{7C6D2563-4814-4BEE-A945-549062264F46}" dt="2023-07-29T14:17:17.106" v="2914" actId="1076"/>
          <ac:spMkLst>
            <pc:docMk/>
            <pc:sldMk cId="0" sldId="268"/>
            <ac:spMk id="2" creationId="{5E561EFD-E072-DECD-4C8F-143834648E7C}"/>
          </ac:spMkLst>
        </pc:spChg>
        <pc:spChg chg="add mod">
          <ac:chgData name="tuyết nguyễn thị ánh" userId="a6fbc05945fbe6a6" providerId="LiveId" clId="{7C6D2563-4814-4BEE-A945-549062264F46}" dt="2023-07-29T14:24:23.777" v="2947" actId="20577"/>
          <ac:spMkLst>
            <pc:docMk/>
            <pc:sldMk cId="0" sldId="268"/>
            <ac:spMk id="4" creationId="{5851DC87-0EB5-1F4E-4E1F-1CC48910BB63}"/>
          </ac:spMkLst>
        </pc:spChg>
        <pc:spChg chg="add del mod ord">
          <ac:chgData name="tuyết nguyễn thị ánh" userId="a6fbc05945fbe6a6" providerId="LiveId" clId="{7C6D2563-4814-4BEE-A945-549062264F46}" dt="2023-07-29T14:18:48.399" v="2940" actId="478"/>
          <ac:spMkLst>
            <pc:docMk/>
            <pc:sldMk cId="0" sldId="268"/>
            <ac:spMk id="5" creationId="{C73E19E5-F45B-6C86-0F00-C4EA24E3DCDA}"/>
          </ac:spMkLst>
        </pc:spChg>
        <pc:spChg chg="del">
          <ac:chgData name="tuyết nguyễn thị ánh" userId="a6fbc05945fbe6a6" providerId="LiveId" clId="{7C6D2563-4814-4BEE-A945-549062264F46}" dt="2023-07-29T13:40:57.968" v="2856" actId="478"/>
          <ac:spMkLst>
            <pc:docMk/>
            <pc:sldMk cId="0" sldId="268"/>
            <ac:spMk id="9" creationId="{7BB12C09-50C4-017A-2C80-4CDFA4370629}"/>
          </ac:spMkLst>
        </pc:spChg>
        <pc:spChg chg="del">
          <ac:chgData name="tuyết nguyễn thị ánh" userId="a6fbc05945fbe6a6" providerId="LiveId" clId="{7C6D2563-4814-4BEE-A945-549062264F46}" dt="2023-07-29T13:41:00.189" v="2857" actId="478"/>
          <ac:spMkLst>
            <pc:docMk/>
            <pc:sldMk cId="0" sldId="268"/>
            <ac:spMk id="10" creationId="{0FCA5336-0AD0-2AF8-89DE-EDF5B6472E1A}"/>
          </ac:spMkLst>
        </pc:spChg>
        <pc:spChg chg="mod">
          <ac:chgData name="tuyết nguyễn thị ánh" userId="a6fbc05945fbe6a6" providerId="LiveId" clId="{7C6D2563-4814-4BEE-A945-549062264F46}" dt="2023-07-29T14:18:20.350" v="2932" actId="1076"/>
          <ac:spMkLst>
            <pc:docMk/>
            <pc:sldMk cId="0" sldId="268"/>
            <ac:spMk id="11" creationId="{E2AAE47B-596E-4656-FCF6-85768D6F755E}"/>
          </ac:spMkLst>
        </pc:spChg>
        <pc:spChg chg="add del mod ord">
          <ac:chgData name="tuyết nguyễn thị ánh" userId="a6fbc05945fbe6a6" providerId="LiveId" clId="{7C6D2563-4814-4BEE-A945-549062264F46}" dt="2023-07-29T14:18:42.605" v="2936" actId="478"/>
          <ac:spMkLst>
            <pc:docMk/>
            <pc:sldMk cId="0" sldId="268"/>
            <ac:spMk id="12" creationId="{76B3E56E-095D-F587-5A56-DDCD7D44BDC5}"/>
          </ac:spMkLst>
        </pc:spChg>
        <pc:spChg chg="del">
          <ac:chgData name="tuyết nguyễn thị ánh" userId="a6fbc05945fbe6a6" providerId="LiveId" clId="{7C6D2563-4814-4BEE-A945-549062264F46}" dt="2023-07-29T13:41:26.785" v="2862" actId="478"/>
          <ac:spMkLst>
            <pc:docMk/>
            <pc:sldMk cId="0" sldId="268"/>
            <ac:spMk id="13" creationId="{12EC4F53-8A71-569A-39BD-28AA752E65CB}"/>
          </ac:spMkLst>
        </pc:spChg>
        <pc:spChg chg="del">
          <ac:chgData name="tuyết nguyễn thị ánh" userId="a6fbc05945fbe6a6" providerId="LiveId" clId="{7C6D2563-4814-4BEE-A945-549062264F46}" dt="2023-07-29T13:41:27.746" v="2863" actId="478"/>
          <ac:spMkLst>
            <pc:docMk/>
            <pc:sldMk cId="0" sldId="268"/>
            <ac:spMk id="14" creationId="{1AA0FF1A-858B-7CC8-B8F8-B992DBE31409}"/>
          </ac:spMkLst>
        </pc:spChg>
        <pc:spChg chg="add del mod ord">
          <ac:chgData name="tuyết nguyễn thị ánh" userId="a6fbc05945fbe6a6" providerId="LiveId" clId="{7C6D2563-4814-4BEE-A945-549062264F46}" dt="2023-07-29T14:18:41.090" v="2935" actId="478"/>
          <ac:spMkLst>
            <pc:docMk/>
            <pc:sldMk cId="0" sldId="268"/>
            <ac:spMk id="15" creationId="{D7D6F446-5058-E425-D49F-B0910B824A09}"/>
          </ac:spMkLst>
        </pc:spChg>
        <pc:spChg chg="add del mod ord">
          <ac:chgData name="tuyết nguyễn thị ánh" userId="a6fbc05945fbe6a6" providerId="LiveId" clId="{7C6D2563-4814-4BEE-A945-549062264F46}" dt="2023-07-29T14:18:39.172" v="2934" actId="478"/>
          <ac:spMkLst>
            <pc:docMk/>
            <pc:sldMk cId="0" sldId="268"/>
            <ac:spMk id="16" creationId="{48169E95-1E4B-6A0E-1E04-A904202588CF}"/>
          </ac:spMkLst>
        </pc:spChg>
        <pc:spChg chg="add del mod ord">
          <ac:chgData name="tuyết nguyễn thị ánh" userId="a6fbc05945fbe6a6" providerId="LiveId" clId="{7C6D2563-4814-4BEE-A945-549062264F46}" dt="2023-07-29T14:18:47.150" v="2939" actId="478"/>
          <ac:spMkLst>
            <pc:docMk/>
            <pc:sldMk cId="0" sldId="268"/>
            <ac:spMk id="17" creationId="{26DAB3CF-7BB8-5384-02F8-F4F79325A5D8}"/>
          </ac:spMkLst>
        </pc:spChg>
        <pc:spChg chg="add del mod ord">
          <ac:chgData name="tuyết nguyễn thị ánh" userId="a6fbc05945fbe6a6" providerId="LiveId" clId="{7C6D2563-4814-4BEE-A945-549062264F46}" dt="2023-07-29T14:18:44.086" v="2937" actId="478"/>
          <ac:spMkLst>
            <pc:docMk/>
            <pc:sldMk cId="0" sldId="268"/>
            <ac:spMk id="18" creationId="{BCA5A408-4DE7-306D-FAE2-1231578220FC}"/>
          </ac:spMkLst>
        </pc:spChg>
        <pc:spChg chg="add del mod ord">
          <ac:chgData name="tuyết nguyễn thị ánh" userId="a6fbc05945fbe6a6" providerId="LiveId" clId="{7C6D2563-4814-4BEE-A945-549062264F46}" dt="2023-07-29T14:18:45.384" v="2938" actId="478"/>
          <ac:spMkLst>
            <pc:docMk/>
            <pc:sldMk cId="0" sldId="268"/>
            <ac:spMk id="19" creationId="{66A50F0D-AF81-29AE-249A-C4375B1A6E6D}"/>
          </ac:spMkLst>
        </pc:spChg>
        <pc:grpChg chg="mod">
          <ac:chgData name="tuyết nguyễn thị ánh" userId="a6fbc05945fbe6a6" providerId="LiveId" clId="{7C6D2563-4814-4BEE-A945-549062264F46}" dt="2023-07-29T14:17:01.215" v="2910" actId="1076"/>
          <ac:grpSpMkLst>
            <pc:docMk/>
            <pc:sldMk cId="0" sldId="268"/>
            <ac:grpSpMk id="6" creationId="{5BE77AF7-7A34-6B99-D7AC-C8531E58F2B4}"/>
          </ac:grpSpMkLst>
        </pc:grpChg>
      </pc:sldChg>
      <pc:sldChg chg="del ord">
        <pc:chgData name="tuyết nguyễn thị ánh" userId="a6fbc05945fbe6a6" providerId="LiveId" clId="{7C6D2563-4814-4BEE-A945-549062264F46}" dt="2023-07-29T14:51:53.805" v="2986" actId="47"/>
        <pc:sldMkLst>
          <pc:docMk/>
          <pc:sldMk cId="0" sldId="269"/>
        </pc:sldMkLst>
      </pc:sldChg>
      <pc:sldChg chg="modTransition">
        <pc:chgData name="tuyết nguyễn thị ánh" userId="a6fbc05945fbe6a6" providerId="LiveId" clId="{7C6D2563-4814-4BEE-A945-549062264F46}" dt="2023-08-01T13:17:13.025" v="11050"/>
        <pc:sldMkLst>
          <pc:docMk/>
          <pc:sldMk cId="0" sldId="270"/>
        </pc:sldMkLst>
      </pc:sldChg>
      <pc:sldChg chg="addSp delSp modSp mod modTransition delAnim modAnim">
        <pc:chgData name="tuyết nguyễn thị ánh" userId="a6fbc05945fbe6a6" providerId="LiveId" clId="{7C6D2563-4814-4BEE-A945-549062264F46}" dt="2023-08-01T13:17:13.025" v="11050"/>
        <pc:sldMkLst>
          <pc:docMk/>
          <pc:sldMk cId="0" sldId="272"/>
        </pc:sldMkLst>
        <pc:spChg chg="add mod">
          <ac:chgData name="tuyết nguyễn thị ánh" userId="a6fbc05945fbe6a6" providerId="LiveId" clId="{7C6D2563-4814-4BEE-A945-549062264F46}" dt="2023-07-29T15:21:43.893" v="3056" actId="1076"/>
          <ac:spMkLst>
            <pc:docMk/>
            <pc:sldMk cId="0" sldId="272"/>
            <ac:spMk id="2" creationId="{2622661E-ECE3-2FCD-15AD-E6D5C6FC20BB}"/>
          </ac:spMkLst>
        </pc:spChg>
        <pc:spChg chg="add mod">
          <ac:chgData name="tuyết nguyễn thị ánh" userId="a6fbc05945fbe6a6" providerId="LiveId" clId="{7C6D2563-4814-4BEE-A945-549062264F46}" dt="2023-07-29T15:59:40.807" v="3306" actId="1076"/>
          <ac:spMkLst>
            <pc:docMk/>
            <pc:sldMk cId="0" sldId="272"/>
            <ac:spMk id="3" creationId="{74BC2A7A-C555-4E0C-E88E-320A06BC83F4}"/>
          </ac:spMkLst>
        </pc:spChg>
        <pc:spChg chg="del">
          <ac:chgData name="tuyết nguyễn thị ánh" userId="a6fbc05945fbe6a6" providerId="LiveId" clId="{7C6D2563-4814-4BEE-A945-549062264F46}" dt="2023-07-29T15:03:00.179" v="2994" actId="478"/>
          <ac:spMkLst>
            <pc:docMk/>
            <pc:sldMk cId="0" sldId="272"/>
            <ac:spMk id="7" creationId="{9444AABE-1EC7-EDD9-952D-A36648DC2C9D}"/>
          </ac:spMkLst>
        </pc:spChg>
        <pc:spChg chg="mod">
          <ac:chgData name="tuyết nguyễn thị ánh" userId="a6fbc05945fbe6a6" providerId="LiveId" clId="{7C6D2563-4814-4BEE-A945-549062264F46}" dt="2023-07-29T15:17:41.641" v="2996"/>
          <ac:spMkLst>
            <pc:docMk/>
            <pc:sldMk cId="0" sldId="272"/>
            <ac:spMk id="10" creationId="{6D44FC1F-56BB-5580-4ACA-6901151FFAAC}"/>
          </ac:spMkLst>
        </pc:spChg>
        <pc:spChg chg="add mod">
          <ac:chgData name="tuyết nguyễn thị ánh" userId="a6fbc05945fbe6a6" providerId="LiveId" clId="{7C6D2563-4814-4BEE-A945-549062264F46}" dt="2023-07-29T15:24:05.574" v="3130" actId="164"/>
          <ac:spMkLst>
            <pc:docMk/>
            <pc:sldMk cId="0" sldId="272"/>
            <ac:spMk id="11" creationId="{38DE7897-B980-7941-545F-6612A377BEA5}"/>
          </ac:spMkLst>
        </pc:spChg>
        <pc:spChg chg="del mod topLvl">
          <ac:chgData name="tuyết nguyễn thị ánh" userId="a6fbc05945fbe6a6" providerId="LiveId" clId="{7C6D2563-4814-4BEE-A945-549062264F46}" dt="2023-07-29T15:21:22.161" v="3000" actId="478"/>
          <ac:spMkLst>
            <pc:docMk/>
            <pc:sldMk cId="0" sldId="272"/>
            <ac:spMk id="13" creationId="{A82F7DB4-EAAE-85E5-8DF1-ECB273F08B7B}"/>
          </ac:spMkLst>
        </pc:spChg>
        <pc:spChg chg="del mod topLvl">
          <ac:chgData name="tuyết nguyễn thị ánh" userId="a6fbc05945fbe6a6" providerId="LiveId" clId="{7C6D2563-4814-4BEE-A945-549062264F46}" dt="2023-07-29T15:21:15.436" v="2999" actId="478"/>
          <ac:spMkLst>
            <pc:docMk/>
            <pc:sldMk cId="0" sldId="272"/>
            <ac:spMk id="14" creationId="{AD685ACD-0F0D-91E3-9DBC-7BEA06556793}"/>
          </ac:spMkLst>
        </pc:spChg>
        <pc:spChg chg="add del mod">
          <ac:chgData name="tuyết nguyễn thị ánh" userId="a6fbc05945fbe6a6" providerId="LiveId" clId="{7C6D2563-4814-4BEE-A945-549062264F46}" dt="2023-07-29T15:59:17.676" v="3303" actId="478"/>
          <ac:spMkLst>
            <pc:docMk/>
            <pc:sldMk cId="0" sldId="272"/>
            <ac:spMk id="15" creationId="{7254EA46-5F44-D0BD-821C-FB4F43B8AD44}"/>
          </ac:spMkLst>
        </pc:spChg>
        <pc:spChg chg="add mod">
          <ac:chgData name="tuyết nguyễn thị ánh" userId="a6fbc05945fbe6a6" providerId="LiveId" clId="{7C6D2563-4814-4BEE-A945-549062264F46}" dt="2023-07-29T15:24:05.574" v="3130" actId="164"/>
          <ac:spMkLst>
            <pc:docMk/>
            <pc:sldMk cId="0" sldId="272"/>
            <ac:spMk id="16" creationId="{15487765-9383-F00A-FE6A-10CDFA42DCCC}"/>
          </ac:spMkLst>
        </pc:spChg>
        <pc:spChg chg="mod topLvl">
          <ac:chgData name="tuyết nguyễn thị ánh" userId="a6fbc05945fbe6a6" providerId="LiveId" clId="{7C6D2563-4814-4BEE-A945-549062264F46}" dt="2023-07-29T15:59:47.072" v="3307" actId="1076"/>
          <ac:spMkLst>
            <pc:docMk/>
            <pc:sldMk cId="0" sldId="272"/>
            <ac:spMk id="19" creationId="{0A749FDE-E562-C93C-59AF-D2DF7A4179DA}"/>
          </ac:spMkLst>
        </pc:spChg>
        <pc:spChg chg="del mod topLvl">
          <ac:chgData name="tuyết nguyễn thị ánh" userId="a6fbc05945fbe6a6" providerId="LiveId" clId="{7C6D2563-4814-4BEE-A945-549062264F46}" dt="2023-07-29T15:25:14.070" v="3133" actId="478"/>
          <ac:spMkLst>
            <pc:docMk/>
            <pc:sldMk cId="0" sldId="272"/>
            <ac:spMk id="20" creationId="{8A38FCA2-EC2D-34C7-EFF6-836F54BF0A9F}"/>
          </ac:spMkLst>
        </pc:spChg>
        <pc:spChg chg="add mod">
          <ac:chgData name="tuyết nguyễn thị ánh" userId="a6fbc05945fbe6a6" providerId="LiveId" clId="{7C6D2563-4814-4BEE-A945-549062264F46}" dt="2023-07-29T15:59:47.072" v="3307" actId="1076"/>
          <ac:spMkLst>
            <pc:docMk/>
            <pc:sldMk cId="0" sldId="272"/>
            <ac:spMk id="21" creationId="{C1202E53-28C5-13FE-04E4-105ECB0D54CA}"/>
          </ac:spMkLst>
        </pc:spChg>
        <pc:spChg chg="add mod">
          <ac:chgData name="tuyết nguyễn thị ánh" userId="a6fbc05945fbe6a6" providerId="LiveId" clId="{7C6D2563-4814-4BEE-A945-549062264F46}" dt="2023-07-29T15:59:47.072" v="3307" actId="1076"/>
          <ac:spMkLst>
            <pc:docMk/>
            <pc:sldMk cId="0" sldId="272"/>
            <ac:spMk id="22" creationId="{75E6D2EC-129A-3713-C68F-B8EA0ACBF305}"/>
          </ac:spMkLst>
        </pc:spChg>
        <pc:spChg chg="mod">
          <ac:chgData name="tuyết nguyễn thị ánh" userId="a6fbc05945fbe6a6" providerId="LiveId" clId="{7C6D2563-4814-4BEE-A945-549062264F46}" dt="2023-07-29T15:59:30.841" v="3304"/>
          <ac:spMkLst>
            <pc:docMk/>
            <pc:sldMk cId="0" sldId="272"/>
            <ac:spMk id="25" creationId="{89FE3909-9ECB-DDE1-1313-05C3F9D4647D}"/>
          </ac:spMkLst>
        </pc:spChg>
        <pc:spChg chg="add mod">
          <ac:chgData name="tuyết nguyễn thị ánh" userId="a6fbc05945fbe6a6" providerId="LiveId" clId="{7C6D2563-4814-4BEE-A945-549062264F46}" dt="2023-07-29T16:02:45.229" v="3320" actId="1076"/>
          <ac:spMkLst>
            <pc:docMk/>
            <pc:sldMk cId="0" sldId="272"/>
            <ac:spMk id="27" creationId="{E56A0D8A-99C1-BA65-9626-58891A45CBCF}"/>
          </ac:spMkLst>
        </pc:spChg>
        <pc:grpChg chg="del">
          <ac:chgData name="tuyết nguyễn thị ánh" userId="a6fbc05945fbe6a6" providerId="LiveId" clId="{7C6D2563-4814-4BEE-A945-549062264F46}" dt="2023-07-29T15:03:01.957" v="2995" actId="478"/>
          <ac:grpSpMkLst>
            <pc:docMk/>
            <pc:sldMk cId="0" sldId="272"/>
            <ac:grpSpMk id="4" creationId="{5505F1F7-8E57-0BDD-A8B7-1CCEB65A9A80}"/>
          </ac:grpSpMkLst>
        </pc:grpChg>
        <pc:grpChg chg="add del mod">
          <ac:chgData name="tuyết nguyễn thị ánh" userId="a6fbc05945fbe6a6" providerId="LiveId" clId="{7C6D2563-4814-4BEE-A945-549062264F46}" dt="2023-07-29T15:41:39.685" v="3203" actId="478"/>
          <ac:grpSpMkLst>
            <pc:docMk/>
            <pc:sldMk cId="0" sldId="272"/>
            <ac:grpSpMk id="8" creationId="{26254E12-EFAC-36EF-1F5C-EC038891CE4A}"/>
          </ac:grpSpMkLst>
        </pc:grpChg>
        <pc:grpChg chg="add del mod">
          <ac:chgData name="tuyết nguyễn thị ánh" userId="a6fbc05945fbe6a6" providerId="LiveId" clId="{7C6D2563-4814-4BEE-A945-549062264F46}" dt="2023-07-29T15:21:15.436" v="2999" actId="478"/>
          <ac:grpSpMkLst>
            <pc:docMk/>
            <pc:sldMk cId="0" sldId="272"/>
            <ac:grpSpMk id="12" creationId="{39E5A53F-0CB4-D12A-4CC1-53849A71E125}"/>
          </ac:grpSpMkLst>
        </pc:grpChg>
        <pc:grpChg chg="add mod">
          <ac:chgData name="tuyết nguyễn thị ánh" userId="a6fbc05945fbe6a6" providerId="LiveId" clId="{7C6D2563-4814-4BEE-A945-549062264F46}" dt="2023-07-29T15:59:47.072" v="3307" actId="1076"/>
          <ac:grpSpMkLst>
            <pc:docMk/>
            <pc:sldMk cId="0" sldId="272"/>
            <ac:grpSpMk id="17" creationId="{8D415333-3CA2-9A89-59FD-3CCA6B7D8549}"/>
          </ac:grpSpMkLst>
        </pc:grpChg>
        <pc:grpChg chg="add del mod">
          <ac:chgData name="tuyết nguyễn thị ánh" userId="a6fbc05945fbe6a6" providerId="LiveId" clId="{7C6D2563-4814-4BEE-A945-549062264F46}" dt="2023-07-29T15:25:14.070" v="3133" actId="478"/>
          <ac:grpSpMkLst>
            <pc:docMk/>
            <pc:sldMk cId="0" sldId="272"/>
            <ac:grpSpMk id="18" creationId="{F74D8152-343F-48F3-0200-3C91F9AC2A2F}"/>
          </ac:grpSpMkLst>
        </pc:grpChg>
        <pc:grpChg chg="add mod">
          <ac:chgData name="tuyết nguyễn thị ánh" userId="a6fbc05945fbe6a6" providerId="LiveId" clId="{7C6D2563-4814-4BEE-A945-549062264F46}" dt="2023-07-29T16:00:38.985" v="3308" actId="1076"/>
          <ac:grpSpMkLst>
            <pc:docMk/>
            <pc:sldMk cId="0" sldId="272"/>
            <ac:grpSpMk id="23" creationId="{C4FAE667-7815-C904-F36E-D6285BBE0CF6}"/>
          </ac:grpSpMkLst>
        </pc:grpChg>
        <pc:picChg chg="mod">
          <ac:chgData name="tuyết nguyễn thị ánh" userId="a6fbc05945fbe6a6" providerId="LiveId" clId="{7C6D2563-4814-4BEE-A945-549062264F46}" dt="2023-07-29T15:17:41.641" v="2996"/>
          <ac:picMkLst>
            <pc:docMk/>
            <pc:sldMk cId="0" sldId="272"/>
            <ac:picMk id="9" creationId="{F46980BF-7AD3-022B-48F9-72916A1C657E}"/>
          </ac:picMkLst>
        </pc:picChg>
        <pc:picChg chg="mod">
          <ac:chgData name="tuyết nguyễn thị ánh" userId="a6fbc05945fbe6a6" providerId="LiveId" clId="{7C6D2563-4814-4BEE-A945-549062264F46}" dt="2023-07-29T15:59:30.841" v="3304"/>
          <ac:picMkLst>
            <pc:docMk/>
            <pc:sldMk cId="0" sldId="272"/>
            <ac:picMk id="24" creationId="{531F5DC0-4943-5395-F69E-451E10CB3160}"/>
          </ac:picMkLst>
        </pc:picChg>
      </pc:sldChg>
      <pc:sldChg chg="addSp modSp mod modTransition modAnim">
        <pc:chgData name="tuyết nguyễn thị ánh" userId="a6fbc05945fbe6a6" providerId="LiveId" clId="{7C6D2563-4814-4BEE-A945-549062264F46}" dt="2023-08-01T13:17:13.025" v="11050"/>
        <pc:sldMkLst>
          <pc:docMk/>
          <pc:sldMk cId="0" sldId="273"/>
        </pc:sldMkLst>
        <pc:spChg chg="add mod">
          <ac:chgData name="tuyết nguyễn thị ánh" userId="a6fbc05945fbe6a6" providerId="LiveId" clId="{7C6D2563-4814-4BEE-A945-549062264F46}" dt="2023-07-29T16:21:06.404" v="3359" actId="255"/>
          <ac:spMkLst>
            <pc:docMk/>
            <pc:sldMk cId="0" sldId="273"/>
            <ac:spMk id="2" creationId="{15C5D418-0447-A81B-2A1C-052FF67C729E}"/>
          </ac:spMkLst>
        </pc:spChg>
        <pc:spChg chg="mod">
          <ac:chgData name="tuyết nguyễn thị ánh" userId="a6fbc05945fbe6a6" providerId="LiveId" clId="{7C6D2563-4814-4BEE-A945-549062264F46}" dt="2023-07-29T16:20:40.307" v="3354" actId="1076"/>
          <ac:spMkLst>
            <pc:docMk/>
            <pc:sldMk cId="0" sldId="273"/>
            <ac:spMk id="4" creationId="{ABD78760-6F2C-E1EE-4A7A-C2618661134C}"/>
          </ac:spMkLst>
        </pc:spChg>
        <pc:spChg chg="mod">
          <ac:chgData name="tuyết nguyễn thị ánh" userId="a6fbc05945fbe6a6" providerId="LiveId" clId="{7C6D2563-4814-4BEE-A945-549062264F46}" dt="2023-07-29T16:21:06.404" v="3359" actId="255"/>
          <ac:spMkLst>
            <pc:docMk/>
            <pc:sldMk cId="0" sldId="273"/>
            <ac:spMk id="5" creationId="{79FE2307-74DE-5582-D40F-01559D557335}"/>
          </ac:spMkLst>
        </pc:spChg>
      </pc:sldChg>
      <pc:sldChg chg="addSp delSp modSp mod modTransition delAnim modAnim">
        <pc:chgData name="tuyết nguyễn thị ánh" userId="a6fbc05945fbe6a6" providerId="LiveId" clId="{7C6D2563-4814-4BEE-A945-549062264F46}" dt="2023-08-01T13:17:13.025" v="11050"/>
        <pc:sldMkLst>
          <pc:docMk/>
          <pc:sldMk cId="0" sldId="274"/>
        </pc:sldMkLst>
        <pc:spChg chg="add mod">
          <ac:chgData name="tuyết nguyễn thị ánh" userId="a6fbc05945fbe6a6" providerId="LiveId" clId="{7C6D2563-4814-4BEE-A945-549062264F46}" dt="2023-07-30T08:49:24.101" v="3833" actId="1035"/>
          <ac:spMkLst>
            <pc:docMk/>
            <pc:sldMk cId="0" sldId="274"/>
            <ac:spMk id="2" creationId="{27962235-C4F8-E4B3-2043-4ED8C0A884EB}"/>
          </ac:spMkLst>
        </pc:spChg>
        <pc:spChg chg="add mod">
          <ac:chgData name="tuyết nguyễn thị ánh" userId="a6fbc05945fbe6a6" providerId="LiveId" clId="{7C6D2563-4814-4BEE-A945-549062264F46}" dt="2023-07-30T08:49:24.101" v="3833" actId="1035"/>
          <ac:spMkLst>
            <pc:docMk/>
            <pc:sldMk cId="0" sldId="274"/>
            <ac:spMk id="3" creationId="{A5BF2C36-F9BD-C0A2-AA9C-DAFD26BBED25}"/>
          </ac:spMkLst>
        </pc:spChg>
        <pc:spChg chg="mod">
          <ac:chgData name="tuyết nguyễn thị ánh" userId="a6fbc05945fbe6a6" providerId="LiveId" clId="{7C6D2563-4814-4BEE-A945-549062264F46}" dt="2023-07-30T08:49:24.101" v="3833" actId="1035"/>
          <ac:spMkLst>
            <pc:docMk/>
            <pc:sldMk cId="0" sldId="274"/>
            <ac:spMk id="4" creationId="{5F882A73-3CAE-C2FD-2962-3D3CF69AE1A8}"/>
          </ac:spMkLst>
        </pc:spChg>
        <pc:spChg chg="mod">
          <ac:chgData name="tuyết nguyễn thị ánh" userId="a6fbc05945fbe6a6" providerId="LiveId" clId="{7C6D2563-4814-4BEE-A945-549062264F46}" dt="2023-07-30T08:49:24.101" v="3833" actId="1035"/>
          <ac:spMkLst>
            <pc:docMk/>
            <pc:sldMk cId="0" sldId="274"/>
            <ac:spMk id="5" creationId="{9444A341-6280-C3BD-6F37-1EF1A3EB3DAD}"/>
          </ac:spMkLst>
        </pc:spChg>
        <pc:spChg chg="mod">
          <ac:chgData name="tuyết nguyễn thị ánh" userId="a6fbc05945fbe6a6" providerId="LiveId" clId="{7C6D2563-4814-4BEE-A945-549062264F46}" dt="2023-07-30T08:49:24.101" v="3833" actId="1035"/>
          <ac:spMkLst>
            <pc:docMk/>
            <pc:sldMk cId="0" sldId="274"/>
            <ac:spMk id="6" creationId="{6C5F3544-2503-0EEE-5637-0F1E7DE97044}"/>
          </ac:spMkLst>
        </pc:spChg>
        <pc:spChg chg="mod">
          <ac:chgData name="tuyết nguyễn thị ánh" userId="a6fbc05945fbe6a6" providerId="LiveId" clId="{7C6D2563-4814-4BEE-A945-549062264F46}" dt="2023-07-30T08:49:24.101" v="3833" actId="1035"/>
          <ac:spMkLst>
            <pc:docMk/>
            <pc:sldMk cId="0" sldId="274"/>
            <ac:spMk id="7" creationId="{1DAB73EC-E21F-D1E6-BEAA-58885FEDF8BE}"/>
          </ac:spMkLst>
        </pc:spChg>
        <pc:spChg chg="del">
          <ac:chgData name="tuyết nguyễn thị ánh" userId="a6fbc05945fbe6a6" providerId="LiveId" clId="{7C6D2563-4814-4BEE-A945-549062264F46}" dt="2023-07-29T16:36:49.462" v="3588" actId="478"/>
          <ac:spMkLst>
            <pc:docMk/>
            <pc:sldMk cId="0" sldId="274"/>
            <ac:spMk id="8" creationId="{EE04F313-C38E-3B44-39D3-C6BDA1E9FD35}"/>
          </ac:spMkLst>
        </pc:spChg>
        <pc:spChg chg="add mod">
          <ac:chgData name="tuyết nguyễn thị ánh" userId="a6fbc05945fbe6a6" providerId="LiveId" clId="{7C6D2563-4814-4BEE-A945-549062264F46}" dt="2023-07-30T08:49:24.101" v="3833" actId="1035"/>
          <ac:spMkLst>
            <pc:docMk/>
            <pc:sldMk cId="0" sldId="274"/>
            <ac:spMk id="10" creationId="{BB44C062-83EE-91BB-B224-7E5E6EF617A5}"/>
          </ac:spMkLst>
        </pc:spChg>
        <pc:spChg chg="add mod">
          <ac:chgData name="tuyết nguyễn thị ánh" userId="a6fbc05945fbe6a6" providerId="LiveId" clId="{7C6D2563-4814-4BEE-A945-549062264F46}" dt="2023-07-30T08:49:20.071" v="3819" actId="571"/>
          <ac:spMkLst>
            <pc:docMk/>
            <pc:sldMk cId="0" sldId="274"/>
            <ac:spMk id="11" creationId="{B500E7C0-675F-F496-BE28-235C01B86820}"/>
          </ac:spMkLst>
        </pc:spChg>
        <pc:spChg chg="add mod">
          <ac:chgData name="tuyết nguyễn thị ánh" userId="a6fbc05945fbe6a6" providerId="LiveId" clId="{7C6D2563-4814-4BEE-A945-549062264F46}" dt="2023-07-30T08:49:20.071" v="3819" actId="571"/>
          <ac:spMkLst>
            <pc:docMk/>
            <pc:sldMk cId="0" sldId="274"/>
            <ac:spMk id="12" creationId="{73847ABD-AB7E-046A-B600-A11FBBB7B9E1}"/>
          </ac:spMkLst>
        </pc:spChg>
        <pc:spChg chg="add mod">
          <ac:chgData name="tuyết nguyễn thị ánh" userId="a6fbc05945fbe6a6" providerId="LiveId" clId="{7C6D2563-4814-4BEE-A945-549062264F46}" dt="2023-07-30T08:49:20.071" v="3819" actId="571"/>
          <ac:spMkLst>
            <pc:docMk/>
            <pc:sldMk cId="0" sldId="274"/>
            <ac:spMk id="13" creationId="{579B33EB-A887-C346-9E3C-473A1630C681}"/>
          </ac:spMkLst>
        </pc:spChg>
        <pc:spChg chg="add mod">
          <ac:chgData name="tuyết nguyễn thị ánh" userId="a6fbc05945fbe6a6" providerId="LiveId" clId="{7C6D2563-4814-4BEE-A945-549062264F46}" dt="2023-07-30T08:49:20.071" v="3819" actId="571"/>
          <ac:spMkLst>
            <pc:docMk/>
            <pc:sldMk cId="0" sldId="274"/>
            <ac:spMk id="14" creationId="{F01329EE-C050-ED27-7200-72708D669290}"/>
          </ac:spMkLst>
        </pc:spChg>
        <pc:spChg chg="add mod">
          <ac:chgData name="tuyết nguyễn thị ánh" userId="a6fbc05945fbe6a6" providerId="LiveId" clId="{7C6D2563-4814-4BEE-A945-549062264F46}" dt="2023-07-30T08:49:20.071" v="3819" actId="571"/>
          <ac:spMkLst>
            <pc:docMk/>
            <pc:sldMk cId="0" sldId="274"/>
            <ac:spMk id="15" creationId="{91998ADE-F45E-90AC-2F9C-37E526C6A507}"/>
          </ac:spMkLst>
        </pc:spChg>
        <pc:spChg chg="add mod">
          <ac:chgData name="tuyết nguyễn thị ánh" userId="a6fbc05945fbe6a6" providerId="LiveId" clId="{7C6D2563-4814-4BEE-A945-549062264F46}" dt="2023-07-30T08:49:20.071" v="3819" actId="571"/>
          <ac:spMkLst>
            <pc:docMk/>
            <pc:sldMk cId="0" sldId="274"/>
            <ac:spMk id="16" creationId="{8CBDA74B-5057-DF15-F92D-37611B989EFD}"/>
          </ac:spMkLst>
        </pc:spChg>
        <pc:spChg chg="add mod">
          <ac:chgData name="tuyết nguyễn thị ánh" userId="a6fbc05945fbe6a6" providerId="LiveId" clId="{7C6D2563-4814-4BEE-A945-549062264F46}" dt="2023-07-30T08:49:20.071" v="3819" actId="571"/>
          <ac:spMkLst>
            <pc:docMk/>
            <pc:sldMk cId="0" sldId="274"/>
            <ac:spMk id="17" creationId="{9CA1EB13-17FF-9B3E-E628-B67B567D1419}"/>
          </ac:spMkLst>
        </pc:spChg>
      </pc:sldChg>
      <pc:sldChg chg="addSp delSp modSp mod modTransition delAnim modAnim">
        <pc:chgData name="tuyết nguyễn thị ánh" userId="a6fbc05945fbe6a6" providerId="LiveId" clId="{7C6D2563-4814-4BEE-A945-549062264F46}" dt="2023-08-01T13:17:13.025" v="11050"/>
        <pc:sldMkLst>
          <pc:docMk/>
          <pc:sldMk cId="0" sldId="275"/>
        </pc:sldMkLst>
        <pc:spChg chg="add mod">
          <ac:chgData name="tuyết nguyễn thị ánh" userId="a6fbc05945fbe6a6" providerId="LiveId" clId="{7C6D2563-4814-4BEE-A945-549062264F46}" dt="2023-07-30T09:00:55.095" v="5179" actId="1076"/>
          <ac:spMkLst>
            <pc:docMk/>
            <pc:sldMk cId="0" sldId="275"/>
            <ac:spMk id="2" creationId="{28936310-4B91-8EFE-9725-0D26DE5D3DB8}"/>
          </ac:spMkLst>
        </pc:spChg>
        <pc:spChg chg="add mod">
          <ac:chgData name="tuyết nguyễn thị ánh" userId="a6fbc05945fbe6a6" providerId="LiveId" clId="{7C6D2563-4814-4BEE-A945-549062264F46}" dt="2023-07-30T09:06:33.722" v="5548" actId="1076"/>
          <ac:spMkLst>
            <pc:docMk/>
            <pc:sldMk cId="0" sldId="275"/>
            <ac:spMk id="3" creationId="{23E45BFA-2CC7-62BF-4EE3-4310704A0736}"/>
          </ac:spMkLst>
        </pc:spChg>
        <pc:spChg chg="add del mod topLvl">
          <ac:chgData name="tuyết nguyễn thị ánh" userId="a6fbc05945fbe6a6" providerId="LiveId" clId="{7C6D2563-4814-4BEE-A945-549062264F46}" dt="2023-07-30T09:08:02.463" v="5555" actId="478"/>
          <ac:spMkLst>
            <pc:docMk/>
            <pc:sldMk cId="0" sldId="275"/>
            <ac:spMk id="5" creationId="{AEAB8B36-011C-3AFA-2030-8A9B24868AC1}"/>
          </ac:spMkLst>
        </pc:spChg>
        <pc:spChg chg="del mod topLvl">
          <ac:chgData name="tuyết nguyễn thị ánh" userId="a6fbc05945fbe6a6" providerId="LiveId" clId="{7C6D2563-4814-4BEE-A945-549062264F46}" dt="2023-07-30T09:02:05.856" v="5236" actId="478"/>
          <ac:spMkLst>
            <pc:docMk/>
            <pc:sldMk cId="0" sldId="275"/>
            <ac:spMk id="6" creationId="{937D63E2-F05F-17FF-A93F-BE9621490AF8}"/>
          </ac:spMkLst>
        </pc:spChg>
        <pc:spChg chg="add mod">
          <ac:chgData name="tuyết nguyễn thị ánh" userId="a6fbc05945fbe6a6" providerId="LiveId" clId="{7C6D2563-4814-4BEE-A945-549062264F46}" dt="2023-07-30T09:06:37.839" v="5549" actId="1076"/>
          <ac:spMkLst>
            <pc:docMk/>
            <pc:sldMk cId="0" sldId="275"/>
            <ac:spMk id="7" creationId="{803B4CCB-85EF-BFD3-013C-39CECF574813}"/>
          </ac:spMkLst>
        </pc:spChg>
        <pc:spChg chg="mod topLvl">
          <ac:chgData name="tuyết nguyễn thị ánh" userId="a6fbc05945fbe6a6" providerId="LiveId" clId="{7C6D2563-4814-4BEE-A945-549062264F46}" dt="2023-07-30T09:06:27.057" v="5547" actId="255"/>
          <ac:spMkLst>
            <pc:docMk/>
            <pc:sldMk cId="0" sldId="275"/>
            <ac:spMk id="13" creationId="{FD794C59-E934-A971-87CC-7A8A6C4460DB}"/>
          </ac:spMkLst>
        </pc:spChg>
        <pc:spChg chg="del mod">
          <ac:chgData name="tuyết nguyễn thị ánh" userId="a6fbc05945fbe6a6" providerId="LiveId" clId="{7C6D2563-4814-4BEE-A945-549062264F46}" dt="2023-07-30T09:01:54.376" v="5230" actId="478"/>
          <ac:spMkLst>
            <pc:docMk/>
            <pc:sldMk cId="0" sldId="275"/>
            <ac:spMk id="14" creationId="{AF1929D6-2227-C249-0480-7CE0433235D3}"/>
          </ac:spMkLst>
        </pc:spChg>
        <pc:grpChg chg="add del mod">
          <ac:chgData name="tuyết nguyễn thị ánh" userId="a6fbc05945fbe6a6" providerId="LiveId" clId="{7C6D2563-4814-4BEE-A945-549062264F46}" dt="2023-07-30T09:02:05.856" v="5236" actId="478"/>
          <ac:grpSpMkLst>
            <pc:docMk/>
            <pc:sldMk cId="0" sldId="275"/>
            <ac:grpSpMk id="4" creationId="{D2B273B8-1EA4-E0BA-DC20-04FD834E70AB}"/>
          </ac:grpSpMkLst>
        </pc:grpChg>
        <pc:grpChg chg="del mod">
          <ac:chgData name="tuyết nguyễn thị ánh" userId="a6fbc05945fbe6a6" providerId="LiveId" clId="{7C6D2563-4814-4BEE-A945-549062264F46}" dt="2023-07-30T09:01:06.747" v="5182" actId="478"/>
          <ac:grpSpMkLst>
            <pc:docMk/>
            <pc:sldMk cId="0" sldId="275"/>
            <ac:grpSpMk id="11" creationId="{D5B9943B-D2C6-C6FD-C2F2-C23104FD7940}"/>
          </ac:grpSpMkLst>
        </pc:grpChg>
        <pc:picChg chg="add mod">
          <ac:chgData name="tuyết nguyễn thị ánh" userId="a6fbc05945fbe6a6" providerId="LiveId" clId="{7C6D2563-4814-4BEE-A945-549062264F46}" dt="2023-07-30T09:07:35.909" v="5553" actId="1076"/>
          <ac:picMkLst>
            <pc:docMk/>
            <pc:sldMk cId="0" sldId="275"/>
            <ac:picMk id="8" creationId="{212EEA93-BA14-5D93-3110-84FB863E9657}"/>
          </ac:picMkLst>
        </pc:picChg>
        <pc:picChg chg="del topLvl">
          <ac:chgData name="tuyết nguyễn thị ánh" userId="a6fbc05945fbe6a6" providerId="LiveId" clId="{7C6D2563-4814-4BEE-A945-549062264F46}" dt="2023-07-30T09:01:06.747" v="5182" actId="478"/>
          <ac:picMkLst>
            <pc:docMk/>
            <pc:sldMk cId="0" sldId="275"/>
            <ac:picMk id="12" creationId="{1F909F48-59EC-DE7B-6199-ACA0727BB61C}"/>
          </ac:picMkLst>
        </pc:picChg>
      </pc:sldChg>
      <pc:sldChg chg="addSp delSp modSp mod modTransition addAnim delAnim modAnim">
        <pc:chgData name="tuyết nguyễn thị ánh" userId="a6fbc05945fbe6a6" providerId="LiveId" clId="{7C6D2563-4814-4BEE-A945-549062264F46}" dt="2023-08-01T13:17:13.025" v="11050"/>
        <pc:sldMkLst>
          <pc:docMk/>
          <pc:sldMk cId="0" sldId="276"/>
        </pc:sldMkLst>
        <pc:spChg chg="mod">
          <ac:chgData name="tuyết nguyễn thị ánh" userId="a6fbc05945fbe6a6" providerId="LiveId" clId="{7C6D2563-4814-4BEE-A945-549062264F46}" dt="2023-07-30T08:57:26.406" v="4895" actId="20577"/>
          <ac:spMkLst>
            <pc:docMk/>
            <pc:sldMk cId="0" sldId="276"/>
            <ac:spMk id="6" creationId="{F670247E-1A8A-970A-59A4-C6C646538DE6}"/>
          </ac:spMkLst>
        </pc:spChg>
        <pc:spChg chg="mod">
          <ac:chgData name="tuyết nguyễn thị ánh" userId="a6fbc05945fbe6a6" providerId="LiveId" clId="{7C6D2563-4814-4BEE-A945-549062264F46}" dt="2023-07-30T08:58:19.491" v="5069" actId="1076"/>
          <ac:spMkLst>
            <pc:docMk/>
            <pc:sldMk cId="0" sldId="276"/>
            <ac:spMk id="7" creationId="{A7FB614B-B9C4-E505-9026-0FC72406C041}"/>
          </ac:spMkLst>
        </pc:spChg>
        <pc:spChg chg="mod">
          <ac:chgData name="tuyết nguyễn thị ánh" userId="a6fbc05945fbe6a6" providerId="LiveId" clId="{7C6D2563-4814-4BEE-A945-549062264F46}" dt="2023-07-30T08:58:51.045" v="5106" actId="20577"/>
          <ac:spMkLst>
            <pc:docMk/>
            <pc:sldMk cId="0" sldId="276"/>
            <ac:spMk id="8" creationId="{6AA86A7E-AB4F-1F8E-B646-5D1FFA466FF1}"/>
          </ac:spMkLst>
        </pc:spChg>
        <pc:spChg chg="add del mod">
          <ac:chgData name="tuyết nguyễn thị ánh" userId="a6fbc05945fbe6a6" providerId="LiveId" clId="{7C6D2563-4814-4BEE-A945-549062264F46}" dt="2023-07-30T08:59:56.486" v="5128" actId="14100"/>
          <ac:spMkLst>
            <pc:docMk/>
            <pc:sldMk cId="0" sldId="276"/>
            <ac:spMk id="12" creationId="{2BB926CF-3A3B-305E-9962-A1AF11A6956E}"/>
          </ac:spMkLst>
        </pc:spChg>
        <pc:spChg chg="del">
          <ac:chgData name="tuyết nguyễn thị ánh" userId="a6fbc05945fbe6a6" providerId="LiveId" clId="{7C6D2563-4814-4BEE-A945-549062264F46}" dt="2023-07-30T08:59:10.335" v="5110" actId="478"/>
          <ac:spMkLst>
            <pc:docMk/>
            <pc:sldMk cId="0" sldId="276"/>
            <ac:spMk id="13" creationId="{F78FD462-F2D9-3F7F-9047-579568463BA7}"/>
          </ac:spMkLst>
        </pc:spChg>
        <pc:spChg chg="del">
          <ac:chgData name="tuyết nguyễn thị ánh" userId="a6fbc05945fbe6a6" providerId="LiveId" clId="{7C6D2563-4814-4BEE-A945-549062264F46}" dt="2023-07-30T08:59:06.326" v="5107" actId="478"/>
          <ac:spMkLst>
            <pc:docMk/>
            <pc:sldMk cId="0" sldId="276"/>
            <ac:spMk id="16" creationId="{3CE0E547-5E1C-5AAA-ACEF-0296C2A72D0E}"/>
          </ac:spMkLst>
        </pc:spChg>
        <pc:grpChg chg="mod">
          <ac:chgData name="tuyết nguyễn thị ánh" userId="a6fbc05945fbe6a6" providerId="LiveId" clId="{7C6D2563-4814-4BEE-A945-549062264F46}" dt="2023-07-30T08:58:06.287" v="5061" actId="1076"/>
          <ac:grpSpMkLst>
            <pc:docMk/>
            <pc:sldMk cId="0" sldId="276"/>
            <ac:grpSpMk id="4" creationId="{4C284577-74A7-7613-B331-23B4AAB1AE58}"/>
          </ac:grpSpMkLst>
        </pc:grpChg>
      </pc:sldChg>
      <pc:sldChg chg="addSp modSp mod ord modTransition modAnim">
        <pc:chgData name="tuyết nguyễn thị ánh" userId="a6fbc05945fbe6a6" providerId="LiveId" clId="{7C6D2563-4814-4BEE-A945-549062264F46}" dt="2023-08-01T13:17:13.025" v="11050"/>
        <pc:sldMkLst>
          <pc:docMk/>
          <pc:sldMk cId="0" sldId="277"/>
        </pc:sldMkLst>
        <pc:spChg chg="mod">
          <ac:chgData name="tuyết nguyễn thị ánh" userId="a6fbc05945fbe6a6" providerId="LiveId" clId="{7C6D2563-4814-4BEE-A945-549062264F46}" dt="2023-07-30T10:43:26.334" v="10303" actId="1076"/>
          <ac:spMkLst>
            <pc:docMk/>
            <pc:sldMk cId="0" sldId="277"/>
            <ac:spMk id="4" creationId="{264BDBD2-8A70-D91D-49BD-3D62171B82F1}"/>
          </ac:spMkLst>
        </pc:spChg>
        <pc:spChg chg="mod">
          <ac:chgData name="tuyết nguyễn thị ánh" userId="a6fbc05945fbe6a6" providerId="LiveId" clId="{7C6D2563-4814-4BEE-A945-549062264F46}" dt="2023-07-30T10:43:24.958" v="10302" actId="1076"/>
          <ac:spMkLst>
            <pc:docMk/>
            <pc:sldMk cId="0" sldId="277"/>
            <ac:spMk id="5" creationId="{3D3E4899-7598-58DA-1F93-B7067C5FE84A}"/>
          </ac:spMkLst>
        </pc:spChg>
        <pc:picChg chg="add mod">
          <ac:chgData name="tuyết nguyễn thị ánh" userId="a6fbc05945fbe6a6" providerId="LiveId" clId="{7C6D2563-4814-4BEE-A945-549062264F46}" dt="2023-07-30T10:43:41.573" v="10308" actId="1076"/>
          <ac:picMkLst>
            <pc:docMk/>
            <pc:sldMk cId="0" sldId="277"/>
            <ac:picMk id="3" creationId="{5E1C59DD-1D46-B72A-C32C-0F85176A0EBD}"/>
          </ac:picMkLst>
        </pc:picChg>
      </pc:sldChg>
      <pc:sldChg chg="delSp modSp mod ord modTransition delAnim">
        <pc:chgData name="tuyết nguyễn thị ánh" userId="a6fbc05945fbe6a6" providerId="LiveId" clId="{7C6D2563-4814-4BEE-A945-549062264F46}" dt="2023-08-01T13:17:13.025" v="11050"/>
        <pc:sldMkLst>
          <pc:docMk/>
          <pc:sldMk cId="0" sldId="278"/>
        </pc:sldMkLst>
        <pc:spChg chg="mod">
          <ac:chgData name="tuyết nguyễn thị ánh" userId="a6fbc05945fbe6a6" providerId="LiveId" clId="{7C6D2563-4814-4BEE-A945-549062264F46}" dt="2023-07-30T09:16:35.827" v="5962" actId="114"/>
          <ac:spMkLst>
            <pc:docMk/>
            <pc:sldMk cId="0" sldId="278"/>
            <ac:spMk id="8" creationId="{0C2391C5-86C4-DE0E-9F77-ACE2254BACD4}"/>
          </ac:spMkLst>
        </pc:spChg>
        <pc:grpChg chg="del">
          <ac:chgData name="tuyết nguyễn thị ánh" userId="a6fbc05945fbe6a6" providerId="LiveId" clId="{7C6D2563-4814-4BEE-A945-549062264F46}" dt="2023-07-30T09:15:11.015" v="5946" actId="478"/>
          <ac:grpSpMkLst>
            <pc:docMk/>
            <pc:sldMk cId="0" sldId="278"/>
            <ac:grpSpMk id="13" creationId="{CDF95B0A-3499-2210-CF78-59168944DFB5}"/>
          </ac:grpSpMkLst>
        </pc:grpChg>
        <pc:picChg chg="mod">
          <ac:chgData name="tuyết nguyễn thị ánh" userId="a6fbc05945fbe6a6" providerId="LiveId" clId="{7C6D2563-4814-4BEE-A945-549062264F46}" dt="2023-07-30T09:16:10.335" v="5960" actId="1076"/>
          <ac:picMkLst>
            <pc:docMk/>
            <pc:sldMk cId="0" sldId="278"/>
            <ac:picMk id="15" creationId="{EAEEAD27-9931-E217-6868-6F8A413CDC57}"/>
          </ac:picMkLst>
        </pc:picChg>
      </pc:sldChg>
      <pc:sldChg chg="addSp delSp modSp mod ord modTransition delAnim modAnim">
        <pc:chgData name="tuyết nguyễn thị ánh" userId="a6fbc05945fbe6a6" providerId="LiveId" clId="{7C6D2563-4814-4BEE-A945-549062264F46}" dt="2023-08-01T13:17:13.025" v="11050"/>
        <pc:sldMkLst>
          <pc:docMk/>
          <pc:sldMk cId="0" sldId="279"/>
        </pc:sldMkLst>
        <pc:spChg chg="add del mod">
          <ac:chgData name="tuyết nguyễn thị ánh" userId="a6fbc05945fbe6a6" providerId="LiveId" clId="{7C6D2563-4814-4BEE-A945-549062264F46}" dt="2023-07-30T09:27:45.864" v="6404"/>
          <ac:spMkLst>
            <pc:docMk/>
            <pc:sldMk cId="0" sldId="279"/>
            <ac:spMk id="2" creationId="{B08619E7-FB1F-6C95-7A86-9EB5212BF0D2}"/>
          </ac:spMkLst>
        </pc:spChg>
        <pc:spChg chg="add mod">
          <ac:chgData name="tuyết nguyễn thị ánh" userId="a6fbc05945fbe6a6" providerId="LiveId" clId="{7C6D2563-4814-4BEE-A945-549062264F46}" dt="2023-07-31T01:51:18.948" v="10871" actId="14100"/>
          <ac:spMkLst>
            <pc:docMk/>
            <pc:sldMk cId="0" sldId="279"/>
            <ac:spMk id="4" creationId="{0F978EA8-1B51-D4D7-BA38-849423A42DA7}"/>
          </ac:spMkLst>
        </pc:spChg>
        <pc:spChg chg="mod">
          <ac:chgData name="tuyết nguyễn thị ánh" userId="a6fbc05945fbe6a6" providerId="LiveId" clId="{7C6D2563-4814-4BEE-A945-549062264F46}" dt="2023-07-30T09:27:27.144" v="6402" actId="20577"/>
          <ac:spMkLst>
            <pc:docMk/>
            <pc:sldMk cId="0" sldId="279"/>
            <ac:spMk id="14" creationId="{4B997A35-A7DA-93A5-79B2-688995795243}"/>
          </ac:spMkLst>
        </pc:spChg>
        <pc:spChg chg="mod">
          <ac:chgData name="tuyết nguyễn thị ánh" userId="a6fbc05945fbe6a6" providerId="LiveId" clId="{7C6D2563-4814-4BEE-A945-549062264F46}" dt="2023-07-30T09:29:44.644" v="6483" actId="1076"/>
          <ac:spMkLst>
            <pc:docMk/>
            <pc:sldMk cId="0" sldId="279"/>
            <ac:spMk id="15" creationId="{28935749-4107-EA2C-23C7-1FD3CF777D8A}"/>
          </ac:spMkLst>
        </pc:spChg>
        <pc:spChg chg="mod">
          <ac:chgData name="tuyết nguyễn thị ánh" userId="a6fbc05945fbe6a6" providerId="LiveId" clId="{7C6D2563-4814-4BEE-A945-549062264F46}" dt="2023-07-30T09:29:41.773" v="6482" actId="1076"/>
          <ac:spMkLst>
            <pc:docMk/>
            <pc:sldMk cId="0" sldId="279"/>
            <ac:spMk id="17" creationId="{476CE2C6-BBE2-6F00-2EA3-3133D59429BA}"/>
          </ac:spMkLst>
        </pc:spChg>
        <pc:spChg chg="del">
          <ac:chgData name="tuyết nguyễn thị ánh" userId="a6fbc05945fbe6a6" providerId="LiveId" clId="{7C6D2563-4814-4BEE-A945-549062264F46}" dt="2023-07-30T09:28:58.392" v="6466" actId="478"/>
          <ac:spMkLst>
            <pc:docMk/>
            <pc:sldMk cId="0" sldId="279"/>
            <ac:spMk id="21" creationId="{11405778-911D-EFA4-EEB6-F18AFFB1DB47}"/>
          </ac:spMkLst>
        </pc:spChg>
        <pc:spChg chg="del">
          <ac:chgData name="tuyết nguyễn thị ánh" userId="a6fbc05945fbe6a6" providerId="LiveId" clId="{7C6D2563-4814-4BEE-A945-549062264F46}" dt="2023-07-30T09:29:02.222" v="6469" actId="478"/>
          <ac:spMkLst>
            <pc:docMk/>
            <pc:sldMk cId="0" sldId="279"/>
            <ac:spMk id="23" creationId="{5E9AF14C-772F-306A-C657-F12C6F42B31F}"/>
          </ac:spMkLst>
        </pc:spChg>
        <pc:spChg chg="del">
          <ac:chgData name="tuyết nguyễn thị ánh" userId="a6fbc05945fbe6a6" providerId="LiveId" clId="{7C6D2563-4814-4BEE-A945-549062264F46}" dt="2023-07-30T09:29:00.631" v="6468" actId="478"/>
          <ac:spMkLst>
            <pc:docMk/>
            <pc:sldMk cId="0" sldId="279"/>
            <ac:spMk id="26" creationId="{4665FFA8-2043-DD33-E958-BAA7E4394A8B}"/>
          </ac:spMkLst>
        </pc:spChg>
        <pc:grpChg chg="mod">
          <ac:chgData name="tuyết nguyễn thị ánh" userId="a6fbc05945fbe6a6" providerId="LiveId" clId="{7C6D2563-4814-4BEE-A945-549062264F46}" dt="2023-07-30T09:29:46.918" v="6484" actId="1076"/>
          <ac:grpSpMkLst>
            <pc:docMk/>
            <pc:sldMk cId="0" sldId="279"/>
            <ac:grpSpMk id="12" creationId="{4CC0C20C-DDCA-E6FF-470E-92FE59928E31}"/>
          </ac:grpSpMkLst>
        </pc:grpChg>
        <pc:cxnChg chg="del">
          <ac:chgData name="tuyết nguyễn thị ánh" userId="a6fbc05945fbe6a6" providerId="LiveId" clId="{7C6D2563-4814-4BEE-A945-549062264F46}" dt="2023-07-30T09:28:59.301" v="6467" actId="478"/>
          <ac:cxnSpMkLst>
            <pc:docMk/>
            <pc:sldMk cId="0" sldId="279"/>
            <ac:cxnSpMk id="19" creationId="{ED5A3A89-5026-0477-795F-E19D655E377A}"/>
          </ac:cxnSpMkLst>
        </pc:cxnChg>
      </pc:sldChg>
      <pc:sldChg chg="addSp modSp mod ord modTransition modAnim">
        <pc:chgData name="tuyết nguyễn thị ánh" userId="a6fbc05945fbe6a6" providerId="LiveId" clId="{7C6D2563-4814-4BEE-A945-549062264F46}" dt="2023-08-01T13:17:13.025" v="11050"/>
        <pc:sldMkLst>
          <pc:docMk/>
          <pc:sldMk cId="0" sldId="280"/>
        </pc:sldMkLst>
        <pc:spChg chg="add mod">
          <ac:chgData name="tuyết nguyễn thị ánh" userId="a6fbc05945fbe6a6" providerId="LiveId" clId="{7C6D2563-4814-4BEE-A945-549062264F46}" dt="2023-07-30T09:25:37.243" v="6214" actId="1076"/>
          <ac:spMkLst>
            <pc:docMk/>
            <pc:sldMk cId="0" sldId="280"/>
            <ac:spMk id="3" creationId="{0B892E7B-5FF7-753E-ECDB-CFBA46DB4518}"/>
          </ac:spMkLst>
        </pc:spChg>
        <pc:spChg chg="mod">
          <ac:chgData name="tuyết nguyễn thị ánh" userId="a6fbc05945fbe6a6" providerId="LiveId" clId="{7C6D2563-4814-4BEE-A945-549062264F46}" dt="2023-07-30T09:19:14.450" v="6064" actId="1076"/>
          <ac:spMkLst>
            <pc:docMk/>
            <pc:sldMk cId="0" sldId="280"/>
            <ac:spMk id="4" creationId="{E57B902E-5AC7-D581-FB3D-0F763EAA6B02}"/>
          </ac:spMkLst>
        </pc:spChg>
        <pc:spChg chg="mod">
          <ac:chgData name="tuyết nguyễn thị ánh" userId="a6fbc05945fbe6a6" providerId="LiveId" clId="{7C6D2563-4814-4BEE-A945-549062264F46}" dt="2023-07-30T09:19:07.885" v="6063" actId="20577"/>
          <ac:spMkLst>
            <pc:docMk/>
            <pc:sldMk cId="0" sldId="280"/>
            <ac:spMk id="5" creationId="{01491CB6-EB8A-F56F-2E25-5957DDE5DBE0}"/>
          </ac:spMkLst>
        </pc:spChg>
        <pc:spChg chg="mod">
          <ac:chgData name="tuyết nguyễn thị ánh" userId="a6fbc05945fbe6a6" providerId="LiveId" clId="{7C6D2563-4814-4BEE-A945-549062264F46}" dt="2023-07-30T09:18:10.702" v="5980" actId="1076"/>
          <ac:spMkLst>
            <pc:docMk/>
            <pc:sldMk cId="0" sldId="280"/>
            <ac:spMk id="6" creationId="{1613F29A-5805-B5C0-D425-F5C5F90C132D}"/>
          </ac:spMkLst>
        </pc:spChg>
        <pc:spChg chg="mod">
          <ac:chgData name="tuyết nguyễn thị ánh" userId="a6fbc05945fbe6a6" providerId="LiveId" clId="{7C6D2563-4814-4BEE-A945-549062264F46}" dt="2023-07-30T09:25:18.029" v="6146" actId="1076"/>
          <ac:spMkLst>
            <pc:docMk/>
            <pc:sldMk cId="0" sldId="280"/>
            <ac:spMk id="7" creationId="{3F36CA0C-CF42-09F1-B5AF-DB04FC79E549}"/>
          </ac:spMkLst>
        </pc:spChg>
        <pc:spChg chg="add mod">
          <ac:chgData name="tuyết nguyễn thị ánh" userId="a6fbc05945fbe6a6" providerId="LiveId" clId="{7C6D2563-4814-4BEE-A945-549062264F46}" dt="2023-07-30T09:26:07.722" v="6293" actId="1036"/>
          <ac:spMkLst>
            <pc:docMk/>
            <pc:sldMk cId="0" sldId="280"/>
            <ac:spMk id="10" creationId="{9ED459C0-005F-4B67-BE65-1754FDF8FFCB}"/>
          </ac:spMkLst>
        </pc:spChg>
        <pc:spChg chg="add mod">
          <ac:chgData name="tuyết nguyễn thị ánh" userId="a6fbc05945fbe6a6" providerId="LiveId" clId="{7C6D2563-4814-4BEE-A945-549062264F46}" dt="2023-07-31T04:05:51.770" v="11049" actId="571"/>
          <ac:spMkLst>
            <pc:docMk/>
            <pc:sldMk cId="0" sldId="280"/>
            <ac:spMk id="11" creationId="{E6D79B6C-F608-329E-EF6D-44206547DC47}"/>
          </ac:spMkLst>
        </pc:spChg>
        <pc:spChg chg="add mod">
          <ac:chgData name="tuyết nguyễn thị ánh" userId="a6fbc05945fbe6a6" providerId="LiveId" clId="{7C6D2563-4814-4BEE-A945-549062264F46}" dt="2023-07-30T09:27:01.115" v="6368" actId="20577"/>
          <ac:spMkLst>
            <pc:docMk/>
            <pc:sldMk cId="0" sldId="280"/>
            <ac:spMk id="13" creationId="{6F11FA10-CF62-97EE-55AD-0E273ECC3719}"/>
          </ac:spMkLst>
        </pc:spChg>
        <pc:spChg chg="add mod">
          <ac:chgData name="tuyết nguyễn thị ánh" userId="a6fbc05945fbe6a6" providerId="LiveId" clId="{7C6D2563-4814-4BEE-A945-549062264F46}" dt="2023-07-31T04:05:51.770" v="11049" actId="571"/>
          <ac:spMkLst>
            <pc:docMk/>
            <pc:sldMk cId="0" sldId="280"/>
            <ac:spMk id="14" creationId="{197C89B1-6C8B-C0CC-29C1-0881D7744C10}"/>
          </ac:spMkLst>
        </pc:spChg>
        <pc:spChg chg="add mod">
          <ac:chgData name="tuyết nguyễn thị ánh" userId="a6fbc05945fbe6a6" providerId="LiveId" clId="{7C6D2563-4814-4BEE-A945-549062264F46}" dt="2023-07-31T04:05:51.770" v="11049" actId="571"/>
          <ac:spMkLst>
            <pc:docMk/>
            <pc:sldMk cId="0" sldId="280"/>
            <ac:spMk id="15" creationId="{5E72C9C9-A416-EF3D-A9AE-EB6AE88FB03B}"/>
          </ac:spMkLst>
        </pc:spChg>
        <pc:spChg chg="add mod">
          <ac:chgData name="tuyết nguyễn thị ánh" userId="a6fbc05945fbe6a6" providerId="LiveId" clId="{7C6D2563-4814-4BEE-A945-549062264F46}" dt="2023-07-31T04:05:51.770" v="11049" actId="571"/>
          <ac:spMkLst>
            <pc:docMk/>
            <pc:sldMk cId="0" sldId="280"/>
            <ac:spMk id="16" creationId="{34C9C54D-1977-7210-13F6-6B8A497F470B}"/>
          </ac:spMkLst>
        </pc:spChg>
        <pc:picChg chg="mod">
          <ac:chgData name="tuyết nguyễn thị ánh" userId="a6fbc05945fbe6a6" providerId="LiveId" clId="{7C6D2563-4814-4BEE-A945-549062264F46}" dt="2023-07-30T09:19:20.691" v="6067" actId="1076"/>
          <ac:picMkLst>
            <pc:docMk/>
            <pc:sldMk cId="0" sldId="280"/>
            <ac:picMk id="9" creationId="{D9D671FB-2423-1576-7BDF-FC6C302946D6}"/>
          </ac:picMkLst>
        </pc:picChg>
        <pc:cxnChg chg="add mod">
          <ac:chgData name="tuyết nguyễn thị ánh" userId="a6fbc05945fbe6a6" providerId="LiveId" clId="{7C6D2563-4814-4BEE-A945-549062264F46}" dt="2023-07-30T09:25:18.029" v="6146" actId="1076"/>
          <ac:cxnSpMkLst>
            <pc:docMk/>
            <pc:sldMk cId="0" sldId="280"/>
            <ac:cxnSpMk id="2" creationId="{FD991E9F-3722-8F43-C77F-14A6F5438FFE}"/>
          </ac:cxnSpMkLst>
        </pc:cxnChg>
        <pc:cxnChg chg="add mod">
          <ac:chgData name="tuyết nguyễn thị ánh" userId="a6fbc05945fbe6a6" providerId="LiveId" clId="{7C6D2563-4814-4BEE-A945-549062264F46}" dt="2023-07-30T09:25:18.029" v="6146" actId="1076"/>
          <ac:cxnSpMkLst>
            <pc:docMk/>
            <pc:sldMk cId="0" sldId="280"/>
            <ac:cxnSpMk id="8" creationId="{5EDC0230-9747-BDFA-9B65-20CFA29F1200}"/>
          </ac:cxnSpMkLst>
        </pc:cxnChg>
        <pc:cxnChg chg="add mod">
          <ac:chgData name="tuyết nguyễn thị ánh" userId="a6fbc05945fbe6a6" providerId="LiveId" clId="{7C6D2563-4814-4BEE-A945-549062264F46}" dt="2023-07-31T04:05:51.770" v="11049" actId="571"/>
          <ac:cxnSpMkLst>
            <pc:docMk/>
            <pc:sldMk cId="0" sldId="280"/>
            <ac:cxnSpMk id="12" creationId="{AE119B88-55C3-D90A-04B6-88576C25350D}"/>
          </ac:cxnSpMkLst>
        </pc:cxnChg>
      </pc:sldChg>
      <pc:sldChg chg="del">
        <pc:chgData name="tuyết nguyễn thị ánh" userId="a6fbc05945fbe6a6" providerId="LiveId" clId="{7C6D2563-4814-4BEE-A945-549062264F46}" dt="2023-07-30T10:28:09.817" v="10123" actId="47"/>
        <pc:sldMkLst>
          <pc:docMk/>
          <pc:sldMk cId="0" sldId="281"/>
        </pc:sldMkLst>
      </pc:sldChg>
      <pc:sldChg chg="addSp delSp modSp mod ord modTransition delAnim">
        <pc:chgData name="tuyết nguyễn thị ánh" userId="a6fbc05945fbe6a6" providerId="LiveId" clId="{7C6D2563-4814-4BEE-A945-549062264F46}" dt="2023-08-01T13:17:13.025" v="11050"/>
        <pc:sldMkLst>
          <pc:docMk/>
          <pc:sldMk cId="0" sldId="282"/>
        </pc:sldMkLst>
        <pc:spChg chg="del mod">
          <ac:chgData name="tuyết nguyễn thị ánh" userId="a6fbc05945fbe6a6" providerId="LiveId" clId="{7C6D2563-4814-4BEE-A945-549062264F46}" dt="2023-07-30T08:50:50.557" v="3845" actId="478"/>
          <ac:spMkLst>
            <pc:docMk/>
            <pc:sldMk cId="0" sldId="282"/>
            <ac:spMk id="6" creationId="{37DC1576-74AE-4EBB-52B4-81841BC9412A}"/>
          </ac:spMkLst>
        </pc:spChg>
        <pc:spChg chg="mod">
          <ac:chgData name="tuyết nguyễn thị ánh" userId="a6fbc05945fbe6a6" providerId="LiveId" clId="{7C6D2563-4814-4BEE-A945-549062264F46}" dt="2023-07-30T08:53:55.986" v="4519" actId="1076"/>
          <ac:spMkLst>
            <pc:docMk/>
            <pc:sldMk cId="0" sldId="282"/>
            <ac:spMk id="7" creationId="{4AB552DC-B1BE-D105-36E4-56F90B5EC6AF}"/>
          </ac:spMkLst>
        </pc:spChg>
        <pc:spChg chg="mod">
          <ac:chgData name="tuyết nguyễn thị ánh" userId="a6fbc05945fbe6a6" providerId="LiveId" clId="{7C6D2563-4814-4BEE-A945-549062264F46}" dt="2023-07-30T08:50:26.152" v="3839" actId="20577"/>
          <ac:spMkLst>
            <pc:docMk/>
            <pc:sldMk cId="0" sldId="282"/>
            <ac:spMk id="8" creationId="{AEB82F3E-C83C-7CAD-B172-208141583147}"/>
          </ac:spMkLst>
        </pc:spChg>
        <pc:spChg chg="del">
          <ac:chgData name="tuyết nguyễn thị ánh" userId="a6fbc05945fbe6a6" providerId="LiveId" clId="{7C6D2563-4814-4BEE-A945-549062264F46}" dt="2023-07-30T08:50:52.177" v="3846" actId="478"/>
          <ac:spMkLst>
            <pc:docMk/>
            <pc:sldMk cId="0" sldId="282"/>
            <ac:spMk id="9" creationId="{E75C9A6F-05D7-579C-688B-2A66B2DEE2A8}"/>
          </ac:spMkLst>
        </pc:spChg>
        <pc:spChg chg="del">
          <ac:chgData name="tuyết nguyễn thị ánh" userId="a6fbc05945fbe6a6" providerId="LiveId" clId="{7C6D2563-4814-4BEE-A945-549062264F46}" dt="2023-07-30T08:50:48.509" v="3842" actId="478"/>
          <ac:spMkLst>
            <pc:docMk/>
            <pc:sldMk cId="0" sldId="282"/>
            <ac:spMk id="11" creationId="{3843FB56-086B-870A-D402-C63D997ED419}"/>
          </ac:spMkLst>
        </pc:spChg>
        <pc:spChg chg="del">
          <ac:chgData name="tuyết nguyễn thị ánh" userId="a6fbc05945fbe6a6" providerId="LiveId" clId="{7C6D2563-4814-4BEE-A945-549062264F46}" dt="2023-07-30T08:50:49.347" v="3843" actId="478"/>
          <ac:spMkLst>
            <pc:docMk/>
            <pc:sldMk cId="0" sldId="282"/>
            <ac:spMk id="12" creationId="{233E7F2F-E740-DF0D-3ED6-2F0E0D74717F}"/>
          </ac:spMkLst>
        </pc:spChg>
        <pc:spChg chg="del">
          <ac:chgData name="tuyết nguyễn thị ánh" userId="a6fbc05945fbe6a6" providerId="LiveId" clId="{7C6D2563-4814-4BEE-A945-549062264F46}" dt="2023-07-30T08:50:46.667" v="3841" actId="478"/>
          <ac:spMkLst>
            <pc:docMk/>
            <pc:sldMk cId="0" sldId="282"/>
            <ac:spMk id="13" creationId="{93C1E3BF-75C8-7A66-685C-E52778C7A618}"/>
          </ac:spMkLst>
        </pc:spChg>
        <pc:picChg chg="add mod">
          <ac:chgData name="tuyết nguyễn thị ánh" userId="a6fbc05945fbe6a6" providerId="LiveId" clId="{7C6D2563-4814-4BEE-A945-549062264F46}" dt="2023-07-30T08:54:24.531" v="4524" actId="1076"/>
          <ac:picMkLst>
            <pc:docMk/>
            <pc:sldMk cId="0" sldId="282"/>
            <ac:picMk id="2" creationId="{E8D8B9A7-91AD-6C95-3B29-A095F6F8CB01}"/>
          </ac:picMkLst>
        </pc:picChg>
      </pc:sldChg>
      <pc:sldChg chg="modTransition modAnim">
        <pc:chgData name="tuyết nguyễn thị ánh" userId="a6fbc05945fbe6a6" providerId="LiveId" clId="{7C6D2563-4814-4BEE-A945-549062264F46}" dt="2023-08-01T13:17:13.025" v="11050"/>
        <pc:sldMkLst>
          <pc:docMk/>
          <pc:sldMk cId="0" sldId="283"/>
        </pc:sldMkLst>
      </pc:sldChg>
      <pc:sldChg chg="modTransition modAnim">
        <pc:chgData name="tuyết nguyễn thị ánh" userId="a6fbc05945fbe6a6" providerId="LiveId" clId="{7C6D2563-4814-4BEE-A945-549062264F46}" dt="2023-08-01T13:17:13.025" v="11050"/>
        <pc:sldMkLst>
          <pc:docMk/>
          <pc:sldMk cId="0" sldId="284"/>
        </pc:sldMkLst>
      </pc:sldChg>
      <pc:sldChg chg="modTransition modAnim">
        <pc:chgData name="tuyết nguyễn thị ánh" userId="a6fbc05945fbe6a6" providerId="LiveId" clId="{7C6D2563-4814-4BEE-A945-549062264F46}" dt="2023-08-01T13:17:13.025" v="11050"/>
        <pc:sldMkLst>
          <pc:docMk/>
          <pc:sldMk cId="0" sldId="285"/>
        </pc:sldMkLst>
      </pc:sldChg>
      <pc:sldChg chg="modTransition modAnim">
        <pc:chgData name="tuyết nguyễn thị ánh" userId="a6fbc05945fbe6a6" providerId="LiveId" clId="{7C6D2563-4814-4BEE-A945-549062264F46}" dt="2023-08-01T13:17:13.025" v="11050"/>
        <pc:sldMkLst>
          <pc:docMk/>
          <pc:sldMk cId="0" sldId="286"/>
        </pc:sldMkLst>
      </pc:sldChg>
      <pc:sldChg chg="modTransition">
        <pc:chgData name="tuyết nguyễn thị ánh" userId="a6fbc05945fbe6a6" providerId="LiveId" clId="{7C6D2563-4814-4BEE-A945-549062264F46}" dt="2023-08-01T13:17:13.025" v="11050"/>
        <pc:sldMkLst>
          <pc:docMk/>
          <pc:sldMk cId="0" sldId="287"/>
        </pc:sldMkLst>
      </pc:sldChg>
      <pc:sldChg chg="modTransition modAnim">
        <pc:chgData name="tuyết nguyễn thị ánh" userId="a6fbc05945fbe6a6" providerId="LiveId" clId="{7C6D2563-4814-4BEE-A945-549062264F46}" dt="2023-08-01T13:17:13.025" v="11050"/>
        <pc:sldMkLst>
          <pc:docMk/>
          <pc:sldMk cId="0" sldId="288"/>
        </pc:sldMkLst>
      </pc:sldChg>
      <pc:sldChg chg="modTransition">
        <pc:chgData name="tuyết nguyễn thị ánh" userId="a6fbc05945fbe6a6" providerId="LiveId" clId="{7C6D2563-4814-4BEE-A945-549062264F46}" dt="2023-08-01T13:17:13.025" v="11050"/>
        <pc:sldMkLst>
          <pc:docMk/>
          <pc:sldMk cId="0" sldId="289"/>
        </pc:sldMkLst>
      </pc:sldChg>
      <pc:sldChg chg="modTransition modAnim">
        <pc:chgData name="tuyết nguyễn thị ánh" userId="a6fbc05945fbe6a6" providerId="LiveId" clId="{7C6D2563-4814-4BEE-A945-549062264F46}" dt="2023-08-01T13:17:13.025" v="11050"/>
        <pc:sldMkLst>
          <pc:docMk/>
          <pc:sldMk cId="0" sldId="290"/>
        </pc:sldMkLst>
      </pc:sldChg>
      <pc:sldChg chg="modTransition">
        <pc:chgData name="tuyết nguyễn thị ánh" userId="a6fbc05945fbe6a6" providerId="LiveId" clId="{7C6D2563-4814-4BEE-A945-549062264F46}" dt="2023-08-01T13:17:13.025" v="11050"/>
        <pc:sldMkLst>
          <pc:docMk/>
          <pc:sldMk cId="1127724961" sldId="291"/>
        </pc:sldMkLst>
      </pc:sldChg>
      <pc:sldChg chg="del">
        <pc:chgData name="tuyết nguyễn thị ánh" userId="a6fbc05945fbe6a6" providerId="LiveId" clId="{7C6D2563-4814-4BEE-A945-549062264F46}" dt="2023-07-28T09:02:57.811" v="307" actId="47"/>
        <pc:sldMkLst>
          <pc:docMk/>
          <pc:sldMk cId="923782948" sldId="292"/>
        </pc:sldMkLst>
      </pc:sldChg>
      <pc:sldChg chg="del">
        <pc:chgData name="tuyết nguyễn thị ánh" userId="a6fbc05945fbe6a6" providerId="LiveId" clId="{7C6D2563-4814-4BEE-A945-549062264F46}" dt="2023-07-28T09:50:48.580" v="1336" actId="47"/>
        <pc:sldMkLst>
          <pc:docMk/>
          <pc:sldMk cId="1929558887" sldId="293"/>
        </pc:sldMkLst>
      </pc:sldChg>
      <pc:sldChg chg="addSp modSp mod modTransition modAnim">
        <pc:chgData name="tuyết nguyễn thị ánh" userId="a6fbc05945fbe6a6" providerId="LiveId" clId="{7C6D2563-4814-4BEE-A945-549062264F46}" dt="2023-08-01T13:17:13.025" v="11050"/>
        <pc:sldMkLst>
          <pc:docMk/>
          <pc:sldMk cId="2716872246" sldId="294"/>
        </pc:sldMkLst>
        <pc:spChg chg="add mod">
          <ac:chgData name="tuyết nguyễn thị ánh" userId="a6fbc05945fbe6a6" providerId="LiveId" clId="{7C6D2563-4814-4BEE-A945-549062264F46}" dt="2023-07-29T13:33:41.636" v="2493" actId="1076"/>
          <ac:spMkLst>
            <pc:docMk/>
            <pc:sldMk cId="2716872246" sldId="294"/>
            <ac:spMk id="2" creationId="{34CC494D-84A8-352B-6A83-8001D14CBEBC}"/>
          </ac:spMkLst>
        </pc:spChg>
        <pc:spChg chg="add mod">
          <ac:chgData name="tuyết nguyễn thị ánh" userId="a6fbc05945fbe6a6" providerId="LiveId" clId="{7C6D2563-4814-4BEE-A945-549062264F46}" dt="2023-07-29T13:36:25.017" v="2646" actId="20577"/>
          <ac:spMkLst>
            <pc:docMk/>
            <pc:sldMk cId="2716872246" sldId="294"/>
            <ac:spMk id="3" creationId="{13916426-BDCC-E7EE-B2B2-70EDD7EB02F1}"/>
          </ac:spMkLst>
        </pc:spChg>
        <pc:spChg chg="mod">
          <ac:chgData name="tuyết nguyễn thị ánh" userId="a6fbc05945fbe6a6" providerId="LiveId" clId="{7C6D2563-4814-4BEE-A945-549062264F46}" dt="2023-07-29T13:33:25.854" v="2488" actId="1076"/>
          <ac:spMkLst>
            <pc:docMk/>
            <pc:sldMk cId="2716872246" sldId="294"/>
            <ac:spMk id="28" creationId="{880F26A2-B0C9-8A9D-0437-A7C8766B15EC}"/>
          </ac:spMkLst>
        </pc:spChg>
        <pc:spChg chg="mod">
          <ac:chgData name="tuyết nguyễn thị ánh" userId="a6fbc05945fbe6a6" providerId="LiveId" clId="{7C6D2563-4814-4BEE-A945-549062264F46}" dt="2023-07-29T13:33:36.285" v="2491" actId="1076"/>
          <ac:spMkLst>
            <pc:docMk/>
            <pc:sldMk cId="2716872246" sldId="294"/>
            <ac:spMk id="29" creationId="{F9A1D94B-FC51-2A47-4B9E-7EF6433D9DE6}"/>
          </ac:spMkLst>
        </pc:spChg>
      </pc:sldChg>
      <pc:sldChg chg="del">
        <pc:chgData name="tuyết nguyễn thị ánh" userId="a6fbc05945fbe6a6" providerId="LiveId" clId="{7C6D2563-4814-4BEE-A945-549062264F46}" dt="2023-07-29T13:40:21.871" v="2822" actId="47"/>
        <pc:sldMkLst>
          <pc:docMk/>
          <pc:sldMk cId="1184261207" sldId="295"/>
        </pc:sldMkLst>
      </pc:sldChg>
      <pc:sldChg chg="modSp del mod">
        <pc:chgData name="tuyết nguyễn thị ánh" userId="a6fbc05945fbe6a6" providerId="LiveId" clId="{7C6D2563-4814-4BEE-A945-549062264F46}" dt="2023-07-29T13:40:45.135" v="2855" actId="47"/>
        <pc:sldMkLst>
          <pc:docMk/>
          <pc:sldMk cId="399157261" sldId="296"/>
        </pc:sldMkLst>
        <pc:spChg chg="mod">
          <ac:chgData name="tuyết nguyễn thị ánh" userId="a6fbc05945fbe6a6" providerId="LiveId" clId="{7C6D2563-4814-4BEE-A945-549062264F46}" dt="2023-07-29T13:40:32.096" v="2854" actId="20577"/>
          <ac:spMkLst>
            <pc:docMk/>
            <pc:sldMk cId="399157261" sldId="296"/>
            <ac:spMk id="10" creationId="{D37DC1A2-6FC1-9FC7-D0DE-76B442DAA0C4}"/>
          </ac:spMkLst>
        </pc:spChg>
      </pc:sldChg>
      <pc:sldChg chg="del">
        <pc:chgData name="tuyết nguyễn thị ánh" userId="a6fbc05945fbe6a6" providerId="LiveId" clId="{7C6D2563-4814-4BEE-A945-549062264F46}" dt="2023-07-29T14:51:54.715" v="2987" actId="47"/>
        <pc:sldMkLst>
          <pc:docMk/>
          <pc:sldMk cId="2851289570" sldId="297"/>
        </pc:sldMkLst>
      </pc:sldChg>
      <pc:sldChg chg="modSp mod ord modTransition">
        <pc:chgData name="tuyết nguyễn thị ánh" userId="a6fbc05945fbe6a6" providerId="LiveId" clId="{7C6D2563-4814-4BEE-A945-549062264F46}" dt="2023-08-01T13:17:13.025" v="11050"/>
        <pc:sldMkLst>
          <pc:docMk/>
          <pc:sldMk cId="2277668094" sldId="298"/>
        </pc:sldMkLst>
        <pc:spChg chg="mod">
          <ac:chgData name="tuyết nguyễn thị ánh" userId="a6fbc05945fbe6a6" providerId="LiveId" clId="{7C6D2563-4814-4BEE-A945-549062264F46}" dt="2023-07-30T10:28:26.104" v="10127" actId="14100"/>
          <ac:spMkLst>
            <pc:docMk/>
            <pc:sldMk cId="2277668094" sldId="298"/>
            <ac:spMk id="800" creationId="{00000000-0000-0000-0000-000000000000}"/>
          </ac:spMkLst>
        </pc:spChg>
        <pc:spChg chg="mod">
          <ac:chgData name="tuyết nguyễn thị ánh" userId="a6fbc05945fbe6a6" providerId="LiveId" clId="{7C6D2563-4814-4BEE-A945-549062264F46}" dt="2023-07-30T10:28:22.771" v="10126" actId="1076"/>
          <ac:spMkLst>
            <pc:docMk/>
            <pc:sldMk cId="2277668094" sldId="298"/>
            <ac:spMk id="802" creationId="{00000000-0000-0000-0000-000000000000}"/>
          </ac:spMkLst>
        </pc:spChg>
      </pc:sldChg>
      <pc:sldChg chg="del">
        <pc:chgData name="tuyết nguyễn thị ánh" userId="a6fbc05945fbe6a6" providerId="LiveId" clId="{7C6D2563-4814-4BEE-A945-549062264F46}" dt="2023-07-29T16:19:51.073" v="3343" actId="47"/>
        <pc:sldMkLst>
          <pc:docMk/>
          <pc:sldMk cId="780491537" sldId="299"/>
        </pc:sldMkLst>
      </pc:sldChg>
      <pc:sldChg chg="del">
        <pc:chgData name="tuyết nguyễn thị ánh" userId="a6fbc05945fbe6a6" providerId="LiveId" clId="{7C6D2563-4814-4BEE-A945-549062264F46}" dt="2023-07-29T16:19:53.251" v="3345" actId="47"/>
        <pc:sldMkLst>
          <pc:docMk/>
          <pc:sldMk cId="2287980166" sldId="300"/>
        </pc:sldMkLst>
      </pc:sldChg>
      <pc:sldChg chg="del">
        <pc:chgData name="tuyết nguyễn thị ánh" userId="a6fbc05945fbe6a6" providerId="LiveId" clId="{7C6D2563-4814-4BEE-A945-549062264F46}" dt="2023-07-29T16:19:52.559" v="3344" actId="47"/>
        <pc:sldMkLst>
          <pc:docMk/>
          <pc:sldMk cId="1321724213" sldId="301"/>
        </pc:sldMkLst>
      </pc:sldChg>
      <pc:sldChg chg="del">
        <pc:chgData name="tuyết nguyễn thị ánh" userId="a6fbc05945fbe6a6" providerId="LiveId" clId="{7C6D2563-4814-4BEE-A945-549062264F46}" dt="2023-07-30T09:00:20.639" v="5129" actId="47"/>
        <pc:sldMkLst>
          <pc:docMk/>
          <pc:sldMk cId="3324702004" sldId="302"/>
        </pc:sldMkLst>
      </pc:sldChg>
      <pc:sldChg chg="modSp mod ord modTransition">
        <pc:chgData name="tuyết nguyễn thị ánh" userId="a6fbc05945fbe6a6" providerId="LiveId" clId="{7C6D2563-4814-4BEE-A945-549062264F46}" dt="2023-08-01T13:17:13.025" v="11050"/>
        <pc:sldMkLst>
          <pc:docMk/>
          <pc:sldMk cId="3734129954" sldId="303"/>
        </pc:sldMkLst>
        <pc:spChg chg="mod">
          <ac:chgData name="tuyết nguyễn thị ánh" userId="a6fbc05945fbe6a6" providerId="LiveId" clId="{7C6D2563-4814-4BEE-A945-549062264F46}" dt="2023-07-29T14:29:14.946" v="2981" actId="20577"/>
          <ac:spMkLst>
            <pc:docMk/>
            <pc:sldMk cId="3734129954" sldId="303"/>
            <ac:spMk id="802" creationId="{00000000-0000-0000-0000-000000000000}"/>
          </ac:spMkLst>
        </pc:spChg>
      </pc:sldChg>
      <pc:sldChg chg="addSp delSp modSp mod modTransition delAnim modAnim">
        <pc:chgData name="tuyết nguyễn thị ánh" userId="a6fbc05945fbe6a6" providerId="LiveId" clId="{7C6D2563-4814-4BEE-A945-549062264F46}" dt="2023-08-01T13:17:13.025" v="11050"/>
        <pc:sldMkLst>
          <pc:docMk/>
          <pc:sldMk cId="1785456640" sldId="304"/>
        </pc:sldMkLst>
        <pc:spChg chg="add mod">
          <ac:chgData name="tuyết nguyễn thị ánh" userId="a6fbc05945fbe6a6" providerId="LiveId" clId="{7C6D2563-4814-4BEE-A945-549062264F46}" dt="2023-07-30T09:11:18.532" v="5578" actId="1076"/>
          <ac:spMkLst>
            <pc:docMk/>
            <pc:sldMk cId="1785456640" sldId="304"/>
            <ac:spMk id="2" creationId="{A4D6037B-BF14-B6EE-6EC6-764B62DD3A50}"/>
          </ac:spMkLst>
        </pc:spChg>
        <pc:spChg chg="del">
          <ac:chgData name="tuyết nguyễn thị ánh" userId="a6fbc05945fbe6a6" providerId="LiveId" clId="{7C6D2563-4814-4BEE-A945-549062264F46}" dt="2023-07-30T09:08:16.533" v="5556" actId="478"/>
          <ac:spMkLst>
            <pc:docMk/>
            <pc:sldMk cId="1785456640" sldId="304"/>
            <ac:spMk id="3" creationId="{81EE53EF-6C2B-6BE6-521F-848DDF4CBA76}"/>
          </ac:spMkLst>
        </pc:spChg>
        <pc:spChg chg="del">
          <ac:chgData name="tuyết nguyễn thị ánh" userId="a6fbc05945fbe6a6" providerId="LiveId" clId="{7C6D2563-4814-4BEE-A945-549062264F46}" dt="2023-07-30T09:08:16.533" v="5556" actId="478"/>
          <ac:spMkLst>
            <pc:docMk/>
            <pc:sldMk cId="1785456640" sldId="304"/>
            <ac:spMk id="4" creationId="{5FD18E84-D9CB-6C0E-022D-D79AFBCEB8AB}"/>
          </ac:spMkLst>
        </pc:spChg>
        <pc:spChg chg="del">
          <ac:chgData name="tuyết nguyễn thị ánh" userId="a6fbc05945fbe6a6" providerId="LiveId" clId="{7C6D2563-4814-4BEE-A945-549062264F46}" dt="2023-07-30T09:08:16.533" v="5556" actId="478"/>
          <ac:spMkLst>
            <pc:docMk/>
            <pc:sldMk cId="1785456640" sldId="304"/>
            <ac:spMk id="6" creationId="{8C4E7938-9F10-57EA-8DCE-51E6990FFB85}"/>
          </ac:spMkLst>
        </pc:spChg>
        <pc:spChg chg="mod">
          <ac:chgData name="tuyết nguyễn thị ánh" userId="a6fbc05945fbe6a6" providerId="LiveId" clId="{7C6D2563-4814-4BEE-A945-549062264F46}" dt="2023-07-30T09:11:20.372" v="5579" actId="1076"/>
          <ac:spMkLst>
            <pc:docMk/>
            <pc:sldMk cId="1785456640" sldId="304"/>
            <ac:spMk id="7" creationId="{FA48945B-79F4-7BC2-EC31-3795F3E725B7}"/>
          </ac:spMkLst>
        </pc:spChg>
        <pc:spChg chg="add mod">
          <ac:chgData name="tuyết nguyễn thị ánh" userId="a6fbc05945fbe6a6" providerId="LiveId" clId="{7C6D2563-4814-4BEE-A945-549062264F46}" dt="2023-07-31T01:48:04.029" v="10860" actId="14100"/>
          <ac:spMkLst>
            <pc:docMk/>
            <pc:sldMk cId="1785456640" sldId="304"/>
            <ac:spMk id="8" creationId="{FEC88ED4-5DCE-05B0-48D5-B4AEF6FAB7A8}"/>
          </ac:spMkLst>
        </pc:spChg>
        <pc:spChg chg="add mod">
          <ac:chgData name="tuyết nguyễn thị ánh" userId="a6fbc05945fbe6a6" providerId="LiveId" clId="{7C6D2563-4814-4BEE-A945-549062264F46}" dt="2023-07-30T09:13:29.618" v="5939" actId="14100"/>
          <ac:spMkLst>
            <pc:docMk/>
            <pc:sldMk cId="1785456640" sldId="304"/>
            <ac:spMk id="10" creationId="{96C7DA4C-0AC4-BA1D-C50E-CCC0B07AE31E}"/>
          </ac:spMkLst>
        </pc:spChg>
        <pc:grpChg chg="del">
          <ac:chgData name="tuyết nguyễn thị ánh" userId="a6fbc05945fbe6a6" providerId="LiveId" clId="{7C6D2563-4814-4BEE-A945-549062264F46}" dt="2023-07-30T09:08:27.435" v="5557" actId="478"/>
          <ac:grpSpMkLst>
            <pc:docMk/>
            <pc:sldMk cId="1785456640" sldId="304"/>
            <ac:grpSpMk id="11" creationId="{D5B9943B-D2C6-C6FD-C2F2-C23104FD7940}"/>
          </ac:grpSpMkLst>
        </pc:grpChg>
        <pc:picChg chg="add mod">
          <ac:chgData name="tuyết nguyễn thị ánh" userId="a6fbc05945fbe6a6" providerId="LiveId" clId="{7C6D2563-4814-4BEE-A945-549062264F46}" dt="2023-07-30T09:11:44.662" v="5583" actId="1076"/>
          <ac:picMkLst>
            <pc:docMk/>
            <pc:sldMk cId="1785456640" sldId="304"/>
            <ac:picMk id="9" creationId="{3DED66A3-993F-C3E5-0B29-516122AED7C2}"/>
          </ac:picMkLst>
        </pc:picChg>
      </pc:sldChg>
      <pc:sldChg chg="del">
        <pc:chgData name="tuyết nguyễn thị ánh" userId="a6fbc05945fbe6a6" providerId="LiveId" clId="{7C6D2563-4814-4BEE-A945-549062264F46}" dt="2023-07-30T09:16:47.057" v="5963" actId="47"/>
        <pc:sldMkLst>
          <pc:docMk/>
          <pc:sldMk cId="3938105295" sldId="305"/>
        </pc:sldMkLst>
      </pc:sldChg>
      <pc:sldChg chg="del">
        <pc:chgData name="tuyết nguyễn thị ánh" userId="a6fbc05945fbe6a6" providerId="LiveId" clId="{7C6D2563-4814-4BEE-A945-549062264F46}" dt="2023-07-30T09:16:48.047" v="5964" actId="47"/>
        <pc:sldMkLst>
          <pc:docMk/>
          <pc:sldMk cId="1999548362" sldId="306"/>
        </pc:sldMkLst>
      </pc:sldChg>
      <pc:sldChg chg="modSp mod ord modTransition">
        <pc:chgData name="tuyết nguyễn thị ánh" userId="a6fbc05945fbe6a6" providerId="LiveId" clId="{7C6D2563-4814-4BEE-A945-549062264F46}" dt="2023-08-01T13:17:13.025" v="11050"/>
        <pc:sldMkLst>
          <pc:docMk/>
          <pc:sldMk cId="4291695334" sldId="307"/>
        </pc:sldMkLst>
        <pc:spChg chg="mod">
          <ac:chgData name="tuyết nguyễn thị ánh" userId="a6fbc05945fbe6a6" providerId="LiveId" clId="{7C6D2563-4814-4BEE-A945-549062264F46}" dt="2023-07-30T10:52:08.698" v="10760" actId="1076"/>
          <ac:spMkLst>
            <pc:docMk/>
            <pc:sldMk cId="4291695334" sldId="307"/>
            <ac:spMk id="4" creationId="{264BDBD2-8A70-D91D-49BD-3D62171B82F1}"/>
          </ac:spMkLst>
        </pc:spChg>
        <pc:spChg chg="mod">
          <ac:chgData name="tuyết nguyễn thị ánh" userId="a6fbc05945fbe6a6" providerId="LiveId" clId="{7C6D2563-4814-4BEE-A945-549062264F46}" dt="2023-07-30T10:52:05.926" v="10759" actId="1076"/>
          <ac:spMkLst>
            <pc:docMk/>
            <pc:sldMk cId="4291695334" sldId="307"/>
            <ac:spMk id="5" creationId="{3D3E4899-7598-58DA-1F93-B7067C5FE84A}"/>
          </ac:spMkLst>
        </pc:spChg>
      </pc:sldChg>
      <pc:sldChg chg="modTransition">
        <pc:chgData name="tuyết nguyễn thị ánh" userId="a6fbc05945fbe6a6" providerId="LiveId" clId="{7C6D2563-4814-4BEE-A945-549062264F46}" dt="2023-08-01T13:17:13.025" v="11050"/>
        <pc:sldMkLst>
          <pc:docMk/>
          <pc:sldMk cId="1447205460" sldId="308"/>
        </pc:sldMkLst>
      </pc:sldChg>
      <pc:sldChg chg="modTransition">
        <pc:chgData name="tuyết nguyễn thị ánh" userId="a6fbc05945fbe6a6" providerId="LiveId" clId="{7C6D2563-4814-4BEE-A945-549062264F46}" dt="2023-08-01T13:17:13.025" v="11050"/>
        <pc:sldMkLst>
          <pc:docMk/>
          <pc:sldMk cId="3975857718" sldId="309"/>
        </pc:sldMkLst>
      </pc:sldChg>
      <pc:sldChg chg="modTransition">
        <pc:chgData name="tuyết nguyễn thị ánh" userId="a6fbc05945fbe6a6" providerId="LiveId" clId="{7C6D2563-4814-4BEE-A945-549062264F46}" dt="2023-08-01T13:17:13.025" v="11050"/>
        <pc:sldMkLst>
          <pc:docMk/>
          <pc:sldMk cId="4047760958" sldId="310"/>
        </pc:sldMkLst>
      </pc:sldChg>
      <pc:sldChg chg="modTransition">
        <pc:chgData name="tuyết nguyễn thị ánh" userId="a6fbc05945fbe6a6" providerId="LiveId" clId="{7C6D2563-4814-4BEE-A945-549062264F46}" dt="2023-08-01T13:17:13.025" v="11050"/>
        <pc:sldMkLst>
          <pc:docMk/>
          <pc:sldMk cId="881992419" sldId="311"/>
        </pc:sldMkLst>
      </pc:sldChg>
      <pc:sldChg chg="modTransition">
        <pc:chgData name="tuyết nguyễn thị ánh" userId="a6fbc05945fbe6a6" providerId="LiveId" clId="{7C6D2563-4814-4BEE-A945-549062264F46}" dt="2023-08-01T13:17:13.025" v="11050"/>
        <pc:sldMkLst>
          <pc:docMk/>
          <pc:sldMk cId="2037263075" sldId="312"/>
        </pc:sldMkLst>
      </pc:sldChg>
      <pc:sldChg chg="modTransition">
        <pc:chgData name="tuyết nguyễn thị ánh" userId="a6fbc05945fbe6a6" providerId="LiveId" clId="{7C6D2563-4814-4BEE-A945-549062264F46}" dt="2023-08-01T13:17:13.025" v="11050"/>
        <pc:sldMkLst>
          <pc:docMk/>
          <pc:sldMk cId="1683636128" sldId="313"/>
        </pc:sldMkLst>
      </pc:sldChg>
      <pc:sldChg chg="modTransition">
        <pc:chgData name="tuyết nguyễn thị ánh" userId="a6fbc05945fbe6a6" providerId="LiveId" clId="{7C6D2563-4814-4BEE-A945-549062264F46}" dt="2023-08-01T13:17:13.025" v="11050"/>
        <pc:sldMkLst>
          <pc:docMk/>
          <pc:sldMk cId="3119038915" sldId="314"/>
        </pc:sldMkLst>
      </pc:sldChg>
      <pc:sldChg chg="modTransition">
        <pc:chgData name="tuyết nguyễn thị ánh" userId="a6fbc05945fbe6a6" providerId="LiveId" clId="{7C6D2563-4814-4BEE-A945-549062264F46}" dt="2023-08-01T13:17:13.025" v="11050"/>
        <pc:sldMkLst>
          <pc:docMk/>
          <pc:sldMk cId="2339152103" sldId="315"/>
        </pc:sldMkLst>
      </pc:sldChg>
      <pc:sldChg chg="modTransition modAnim">
        <pc:chgData name="tuyết nguyễn thị ánh" userId="a6fbc05945fbe6a6" providerId="LiveId" clId="{7C6D2563-4814-4BEE-A945-549062264F46}" dt="2023-08-01T13:17:13.025" v="11050"/>
        <pc:sldMkLst>
          <pc:docMk/>
          <pc:sldMk cId="1752395721" sldId="316"/>
        </pc:sldMkLst>
      </pc:sldChg>
      <pc:sldChg chg="addSp delSp modSp new mod modTransition modClrScheme modAnim chgLayout">
        <pc:chgData name="tuyết nguyễn thị ánh" userId="a6fbc05945fbe6a6" providerId="LiveId" clId="{7C6D2563-4814-4BEE-A945-549062264F46}" dt="2023-08-01T13:17:13.025" v="11050"/>
        <pc:sldMkLst>
          <pc:docMk/>
          <pc:sldMk cId="2014047346" sldId="317"/>
        </pc:sldMkLst>
        <pc:spChg chg="del mod ord">
          <ac:chgData name="tuyết nguyễn thị ánh" userId="a6fbc05945fbe6a6" providerId="LiveId" clId="{7C6D2563-4814-4BEE-A945-549062264F46}" dt="2023-07-28T10:12:47.335" v="2055" actId="700"/>
          <ac:spMkLst>
            <pc:docMk/>
            <pc:sldMk cId="2014047346" sldId="317"/>
            <ac:spMk id="2" creationId="{D4F87C4D-7ED2-6318-0472-80B324E7334D}"/>
          </ac:spMkLst>
        </pc:spChg>
        <pc:spChg chg="del mod ord">
          <ac:chgData name="tuyết nguyễn thị ánh" userId="a6fbc05945fbe6a6" providerId="LiveId" clId="{7C6D2563-4814-4BEE-A945-549062264F46}" dt="2023-07-28T10:12:47.335" v="2055" actId="700"/>
          <ac:spMkLst>
            <pc:docMk/>
            <pc:sldMk cId="2014047346" sldId="317"/>
            <ac:spMk id="3" creationId="{901BE7D0-0E29-FECE-E5F6-0222F6C9B48D}"/>
          </ac:spMkLst>
        </pc:spChg>
        <pc:spChg chg="del">
          <ac:chgData name="tuyết nguyễn thị ánh" userId="a6fbc05945fbe6a6" providerId="LiveId" clId="{7C6D2563-4814-4BEE-A945-549062264F46}" dt="2023-07-28T10:12:47.335" v="2055" actId="700"/>
          <ac:spMkLst>
            <pc:docMk/>
            <pc:sldMk cId="2014047346" sldId="317"/>
            <ac:spMk id="4" creationId="{9EFFBABF-01BE-E2DF-6C9F-F3410A988410}"/>
          </ac:spMkLst>
        </pc:spChg>
        <pc:spChg chg="add del mod ord">
          <ac:chgData name="tuyết nguyễn thị ánh" userId="a6fbc05945fbe6a6" providerId="LiveId" clId="{7C6D2563-4814-4BEE-A945-549062264F46}" dt="2023-07-28T10:12:50.491" v="2056" actId="478"/>
          <ac:spMkLst>
            <pc:docMk/>
            <pc:sldMk cId="2014047346" sldId="317"/>
            <ac:spMk id="5" creationId="{333E7B70-129F-26B1-E5FC-C3A7CF31E41D}"/>
          </ac:spMkLst>
        </pc:spChg>
        <pc:spChg chg="add del mod ord">
          <ac:chgData name="tuyết nguyễn thị ánh" userId="a6fbc05945fbe6a6" providerId="LiveId" clId="{7C6D2563-4814-4BEE-A945-549062264F46}" dt="2023-07-28T10:12:50.491" v="2056" actId="478"/>
          <ac:spMkLst>
            <pc:docMk/>
            <pc:sldMk cId="2014047346" sldId="317"/>
            <ac:spMk id="6" creationId="{E0BD4DBB-2BDB-972E-3E52-B0462562D12F}"/>
          </ac:spMkLst>
        </pc:spChg>
        <pc:spChg chg="add del mod ord">
          <ac:chgData name="tuyết nguyễn thị ánh" userId="a6fbc05945fbe6a6" providerId="LiveId" clId="{7C6D2563-4814-4BEE-A945-549062264F46}" dt="2023-07-28T10:12:50.491" v="2056" actId="478"/>
          <ac:spMkLst>
            <pc:docMk/>
            <pc:sldMk cId="2014047346" sldId="317"/>
            <ac:spMk id="7" creationId="{F200AABB-7923-54EC-0A2D-0F3E9ACDAFC8}"/>
          </ac:spMkLst>
        </pc:spChg>
        <pc:spChg chg="add del mod ord">
          <ac:chgData name="tuyết nguyễn thị ánh" userId="a6fbc05945fbe6a6" providerId="LiveId" clId="{7C6D2563-4814-4BEE-A945-549062264F46}" dt="2023-07-28T10:12:50.491" v="2056" actId="478"/>
          <ac:spMkLst>
            <pc:docMk/>
            <pc:sldMk cId="2014047346" sldId="317"/>
            <ac:spMk id="8" creationId="{D5EE786F-40C0-5791-8A89-7A4F6F6ADB35}"/>
          </ac:spMkLst>
        </pc:spChg>
        <pc:spChg chg="add del mod ord">
          <ac:chgData name="tuyết nguyễn thị ánh" userId="a6fbc05945fbe6a6" providerId="LiveId" clId="{7C6D2563-4814-4BEE-A945-549062264F46}" dt="2023-07-28T10:12:50.491" v="2056" actId="478"/>
          <ac:spMkLst>
            <pc:docMk/>
            <pc:sldMk cId="2014047346" sldId="317"/>
            <ac:spMk id="9" creationId="{A37D7F71-4486-9322-6485-7B9ACE63E95E}"/>
          </ac:spMkLst>
        </pc:spChg>
        <pc:spChg chg="add del mod ord">
          <ac:chgData name="tuyết nguyễn thị ánh" userId="a6fbc05945fbe6a6" providerId="LiveId" clId="{7C6D2563-4814-4BEE-A945-549062264F46}" dt="2023-07-28T10:12:50.491" v="2056" actId="478"/>
          <ac:spMkLst>
            <pc:docMk/>
            <pc:sldMk cId="2014047346" sldId="317"/>
            <ac:spMk id="10" creationId="{6E34B35D-CC18-C13D-7142-0E057D4435E4}"/>
          </ac:spMkLst>
        </pc:spChg>
        <pc:spChg chg="add del mod ord">
          <ac:chgData name="tuyết nguyễn thị ánh" userId="a6fbc05945fbe6a6" providerId="LiveId" clId="{7C6D2563-4814-4BEE-A945-549062264F46}" dt="2023-07-28T10:12:50.491" v="2056" actId="478"/>
          <ac:spMkLst>
            <pc:docMk/>
            <pc:sldMk cId="2014047346" sldId="317"/>
            <ac:spMk id="11" creationId="{59792C63-8355-C38C-9901-4A01D6D433D0}"/>
          </ac:spMkLst>
        </pc:spChg>
        <pc:spChg chg="add mod">
          <ac:chgData name="tuyết nguyễn thị ánh" userId="a6fbc05945fbe6a6" providerId="LiveId" clId="{7C6D2563-4814-4BEE-A945-549062264F46}" dt="2023-07-28T10:13:37.674" v="2114" actId="20577"/>
          <ac:spMkLst>
            <pc:docMk/>
            <pc:sldMk cId="2014047346" sldId="317"/>
            <ac:spMk id="12" creationId="{1C3D00BF-D5FE-6534-1B10-4775B6B62D32}"/>
          </ac:spMkLst>
        </pc:spChg>
        <pc:spChg chg="add mod">
          <ac:chgData name="tuyết nguyễn thị ánh" userId="a6fbc05945fbe6a6" providerId="LiveId" clId="{7C6D2563-4814-4BEE-A945-549062264F46}" dt="2023-07-28T10:16:56.393" v="2288" actId="1076"/>
          <ac:spMkLst>
            <pc:docMk/>
            <pc:sldMk cId="2014047346" sldId="317"/>
            <ac:spMk id="13" creationId="{EBAF5B76-1442-C81B-014F-D9AE48E28204}"/>
          </ac:spMkLst>
        </pc:spChg>
        <pc:spChg chg="mod">
          <ac:chgData name="tuyết nguyễn thị ánh" userId="a6fbc05945fbe6a6" providerId="LiveId" clId="{7C6D2563-4814-4BEE-A945-549062264F46}" dt="2023-07-28T10:13:12.347" v="2057"/>
          <ac:spMkLst>
            <pc:docMk/>
            <pc:sldMk cId="2014047346" sldId="317"/>
            <ac:spMk id="16" creationId="{3A7E8670-6BF3-0376-C59A-23F950AB75A1}"/>
          </ac:spMkLst>
        </pc:spChg>
        <pc:spChg chg="add mod">
          <ac:chgData name="tuyết nguyễn thị ánh" userId="a6fbc05945fbe6a6" providerId="LiveId" clId="{7C6D2563-4814-4BEE-A945-549062264F46}" dt="2023-07-28T10:16:56.393" v="2288" actId="1076"/>
          <ac:spMkLst>
            <pc:docMk/>
            <pc:sldMk cId="2014047346" sldId="317"/>
            <ac:spMk id="17" creationId="{91ECC19A-8C2E-2BAF-D231-7FCDABE57F55}"/>
          </ac:spMkLst>
        </pc:spChg>
        <pc:spChg chg="mod">
          <ac:chgData name="tuyết nguyễn thị ánh" userId="a6fbc05945fbe6a6" providerId="LiveId" clId="{7C6D2563-4814-4BEE-A945-549062264F46}" dt="2023-07-28T10:13:12.347" v="2057"/>
          <ac:spMkLst>
            <pc:docMk/>
            <pc:sldMk cId="2014047346" sldId="317"/>
            <ac:spMk id="19" creationId="{760F5C78-70E5-D118-4D0B-D501267A4DC5}"/>
          </ac:spMkLst>
        </pc:spChg>
        <pc:spChg chg="mod">
          <ac:chgData name="tuyết nguyễn thị ánh" userId="a6fbc05945fbe6a6" providerId="LiveId" clId="{7C6D2563-4814-4BEE-A945-549062264F46}" dt="2023-07-28T10:13:12.347" v="2057"/>
          <ac:spMkLst>
            <pc:docMk/>
            <pc:sldMk cId="2014047346" sldId="317"/>
            <ac:spMk id="20" creationId="{42E9512D-404C-7CB7-3B10-9671EF2163E9}"/>
          </ac:spMkLst>
        </pc:spChg>
        <pc:spChg chg="add del mod">
          <ac:chgData name="tuyết nguyễn thị ánh" userId="a6fbc05945fbe6a6" providerId="LiveId" clId="{7C6D2563-4814-4BEE-A945-549062264F46}" dt="2023-07-28T10:15:14.359" v="2253" actId="478"/>
          <ac:spMkLst>
            <pc:docMk/>
            <pc:sldMk cId="2014047346" sldId="317"/>
            <ac:spMk id="21" creationId="{DBE88A4B-BEB2-1DF5-5685-C0C84795F522}"/>
          </ac:spMkLst>
        </pc:spChg>
        <pc:spChg chg="add mod ord">
          <ac:chgData name="tuyết nguyễn thị ánh" userId="a6fbc05945fbe6a6" providerId="LiveId" clId="{7C6D2563-4814-4BEE-A945-549062264F46}" dt="2023-07-28T10:16:50.175" v="2286" actId="1076"/>
          <ac:spMkLst>
            <pc:docMk/>
            <pc:sldMk cId="2014047346" sldId="317"/>
            <ac:spMk id="23" creationId="{D9702B01-4F40-F2E8-189E-9DEB567681B9}"/>
          </ac:spMkLst>
        </pc:spChg>
        <pc:grpChg chg="add mod">
          <ac:chgData name="tuyết nguyễn thị ánh" userId="a6fbc05945fbe6a6" providerId="LiveId" clId="{7C6D2563-4814-4BEE-A945-549062264F46}" dt="2023-07-28T10:17:20.314" v="2291" actId="1076"/>
          <ac:grpSpMkLst>
            <pc:docMk/>
            <pc:sldMk cId="2014047346" sldId="317"/>
            <ac:grpSpMk id="14" creationId="{4C57E7A2-E1E2-316A-60AF-AEEA31608CC4}"/>
          </ac:grpSpMkLst>
        </pc:grpChg>
        <pc:grpChg chg="add del mod">
          <ac:chgData name="tuyết nguyễn thị ánh" userId="a6fbc05945fbe6a6" providerId="LiveId" clId="{7C6D2563-4814-4BEE-A945-549062264F46}" dt="2023-07-28T10:13:55.251" v="2119" actId="478"/>
          <ac:grpSpMkLst>
            <pc:docMk/>
            <pc:sldMk cId="2014047346" sldId="317"/>
            <ac:grpSpMk id="18" creationId="{B1811AC5-116C-EA70-F3C4-C30C6530D0FF}"/>
          </ac:grpSpMkLst>
        </pc:grpChg>
        <pc:picChg chg="mod">
          <ac:chgData name="tuyết nguyễn thị ánh" userId="a6fbc05945fbe6a6" providerId="LiveId" clId="{7C6D2563-4814-4BEE-A945-549062264F46}" dt="2023-07-28T10:13:12.347" v="2057"/>
          <ac:picMkLst>
            <pc:docMk/>
            <pc:sldMk cId="2014047346" sldId="317"/>
            <ac:picMk id="15" creationId="{09DCDFC5-E5E9-3920-0931-3576C0D3ED76}"/>
          </ac:picMkLst>
        </pc:picChg>
        <pc:picChg chg="add mod">
          <ac:chgData name="tuyết nguyễn thị ánh" userId="a6fbc05945fbe6a6" providerId="LiveId" clId="{7C6D2563-4814-4BEE-A945-549062264F46}" dt="2023-07-28T10:17:34.116" v="2294" actId="1076"/>
          <ac:picMkLst>
            <pc:docMk/>
            <pc:sldMk cId="2014047346" sldId="317"/>
            <ac:picMk id="25" creationId="{F01E5513-341D-3CB9-B61A-BAC695DF4538}"/>
          </ac:picMkLst>
        </pc:picChg>
      </pc:sldChg>
      <pc:sldChg chg="modSp add ord modTransition">
        <pc:chgData name="tuyết nguyễn thị ánh" userId="a6fbc05945fbe6a6" providerId="LiveId" clId="{7C6D2563-4814-4BEE-A945-549062264F46}" dt="2023-08-01T13:17:13.025" v="11050"/>
        <pc:sldMkLst>
          <pc:docMk/>
          <pc:sldMk cId="2281455442" sldId="318"/>
        </pc:sldMkLst>
        <pc:spChg chg="mod">
          <ac:chgData name="tuyết nguyễn thị ánh" userId="a6fbc05945fbe6a6" providerId="LiveId" clId="{7C6D2563-4814-4BEE-A945-549062264F46}" dt="2023-07-29T13:29:40.986" v="2308" actId="2711"/>
          <ac:spMkLst>
            <pc:docMk/>
            <pc:sldMk cId="2281455442" sldId="318"/>
            <ac:spMk id="13" creationId="{D504A159-3BD5-FAF9-CBEC-2588C7ABFBC6}"/>
          </ac:spMkLst>
        </pc:spChg>
      </pc:sldChg>
      <pc:sldChg chg="addSp delSp modSp add mod modTransition delAnim modAnim">
        <pc:chgData name="tuyết nguyễn thị ánh" userId="a6fbc05945fbe6a6" providerId="LiveId" clId="{7C6D2563-4814-4BEE-A945-549062264F46}" dt="2023-08-01T13:17:13.025" v="11050"/>
        <pc:sldMkLst>
          <pc:docMk/>
          <pc:sldMk cId="2029776599" sldId="319"/>
        </pc:sldMkLst>
        <pc:spChg chg="del">
          <ac:chgData name="tuyết nguyễn thị ánh" userId="a6fbc05945fbe6a6" providerId="LiveId" clId="{7C6D2563-4814-4BEE-A945-549062264F46}" dt="2023-07-29T13:37:03.137" v="2648" actId="478"/>
          <ac:spMkLst>
            <pc:docMk/>
            <pc:sldMk cId="2029776599" sldId="319"/>
            <ac:spMk id="3" creationId="{13916426-BDCC-E7EE-B2B2-70EDD7EB02F1}"/>
          </ac:spMkLst>
        </pc:spChg>
        <pc:spChg chg="add mod">
          <ac:chgData name="tuyết nguyễn thị ánh" userId="a6fbc05945fbe6a6" providerId="LiveId" clId="{7C6D2563-4814-4BEE-A945-549062264F46}" dt="2023-07-29T13:39:01.659" v="2820" actId="1076"/>
          <ac:spMkLst>
            <pc:docMk/>
            <pc:sldMk cId="2029776599" sldId="319"/>
            <ac:spMk id="4" creationId="{F6672B0B-7076-5F58-37F5-F6FC674166F0}"/>
          </ac:spMkLst>
        </pc:spChg>
      </pc:sldChg>
      <pc:sldChg chg="addSp delSp modSp add mod modTransition modAnim">
        <pc:chgData name="tuyết nguyễn thị ánh" userId="a6fbc05945fbe6a6" providerId="LiveId" clId="{7C6D2563-4814-4BEE-A945-549062264F46}" dt="2023-08-01T13:17:13.025" v="11050"/>
        <pc:sldMkLst>
          <pc:docMk/>
          <pc:sldMk cId="3507268154" sldId="320"/>
        </pc:sldMkLst>
        <pc:spChg chg="del">
          <ac:chgData name="tuyết nguyễn thị ánh" userId="a6fbc05945fbe6a6" providerId="LiveId" clId="{7C6D2563-4814-4BEE-A945-549062264F46}" dt="2023-07-29T14:24:29.095" v="2948" actId="478"/>
          <ac:spMkLst>
            <pc:docMk/>
            <pc:sldMk cId="3507268154" sldId="320"/>
            <ac:spMk id="4" creationId="{5851DC87-0EB5-1F4E-4E1F-1CC48910BB63}"/>
          </ac:spMkLst>
        </pc:spChg>
        <pc:spChg chg="add mod">
          <ac:chgData name="tuyết nguyễn thị ánh" userId="a6fbc05945fbe6a6" providerId="LiveId" clId="{7C6D2563-4814-4BEE-A945-549062264F46}" dt="2023-07-29T14:26:13.147" v="2968" actId="14100"/>
          <ac:spMkLst>
            <pc:docMk/>
            <pc:sldMk cId="3507268154" sldId="320"/>
            <ac:spMk id="5" creationId="{5E73F128-361A-EB7A-F406-453B674699DE}"/>
          </ac:spMkLst>
        </pc:spChg>
      </pc:sldChg>
      <pc:sldChg chg="addSp delSp modSp add mod modTransition modAnim">
        <pc:chgData name="tuyết nguyễn thị ánh" userId="a6fbc05945fbe6a6" providerId="LiveId" clId="{7C6D2563-4814-4BEE-A945-549062264F46}" dt="2023-08-01T13:17:13.025" v="11050"/>
        <pc:sldMkLst>
          <pc:docMk/>
          <pc:sldMk cId="3932129359" sldId="321"/>
        </pc:sldMkLst>
        <pc:spChg chg="add mod">
          <ac:chgData name="tuyết nguyễn thị ánh" userId="a6fbc05945fbe6a6" providerId="LiveId" clId="{7C6D2563-4814-4BEE-A945-549062264F46}" dt="2023-07-29T16:19:10.344" v="3340" actId="1076"/>
          <ac:spMkLst>
            <pc:docMk/>
            <pc:sldMk cId="3932129359" sldId="321"/>
            <ac:spMk id="5" creationId="{8990309A-5BAD-DF0D-4862-7F692CB4DEF0}"/>
          </ac:spMkLst>
        </pc:spChg>
        <pc:spChg chg="mod">
          <ac:chgData name="tuyết nguyễn thị ánh" userId="a6fbc05945fbe6a6" providerId="LiveId" clId="{7C6D2563-4814-4BEE-A945-549062264F46}" dt="2023-07-29T16:19:02.139" v="3337"/>
          <ac:spMkLst>
            <pc:docMk/>
            <pc:sldMk cId="3932129359" sldId="321"/>
            <ac:spMk id="8" creationId="{23043FA3-7F22-7E54-BB70-473A128DD894}"/>
          </ac:spMkLst>
        </pc:spChg>
        <pc:spChg chg="mod">
          <ac:chgData name="tuyết nguyễn thị ánh" userId="a6fbc05945fbe6a6" providerId="LiveId" clId="{7C6D2563-4814-4BEE-A945-549062264F46}" dt="2023-07-29T16:17:25.283" v="3325" actId="1076"/>
          <ac:spMkLst>
            <pc:docMk/>
            <pc:sldMk cId="3932129359" sldId="321"/>
            <ac:spMk id="15" creationId="{7254EA46-5F44-D0BD-821C-FB4F43B8AD44}"/>
          </ac:spMkLst>
        </pc:spChg>
        <pc:spChg chg="del">
          <ac:chgData name="tuyết nguyễn thị ánh" userId="a6fbc05945fbe6a6" providerId="LiveId" clId="{7C6D2563-4814-4BEE-A945-549062264F46}" dt="2023-07-29T16:17:19.882" v="3322" actId="478"/>
          <ac:spMkLst>
            <pc:docMk/>
            <pc:sldMk cId="3932129359" sldId="321"/>
            <ac:spMk id="19" creationId="{0A749FDE-E562-C93C-59AF-D2DF7A4179DA}"/>
          </ac:spMkLst>
        </pc:spChg>
        <pc:spChg chg="del">
          <ac:chgData name="tuyết nguyễn thị ánh" userId="a6fbc05945fbe6a6" providerId="LiveId" clId="{7C6D2563-4814-4BEE-A945-549062264F46}" dt="2023-07-29T16:17:22.317" v="3324" actId="478"/>
          <ac:spMkLst>
            <pc:docMk/>
            <pc:sldMk cId="3932129359" sldId="321"/>
            <ac:spMk id="21" creationId="{C1202E53-28C5-13FE-04E4-105ECB0D54CA}"/>
          </ac:spMkLst>
        </pc:spChg>
        <pc:spChg chg="del">
          <ac:chgData name="tuyết nguyễn thị ánh" userId="a6fbc05945fbe6a6" providerId="LiveId" clId="{7C6D2563-4814-4BEE-A945-549062264F46}" dt="2023-07-29T16:17:21.208" v="3323" actId="478"/>
          <ac:spMkLst>
            <pc:docMk/>
            <pc:sldMk cId="3932129359" sldId="321"/>
            <ac:spMk id="22" creationId="{75E6D2EC-129A-3713-C68F-B8EA0ACBF305}"/>
          </ac:spMkLst>
        </pc:spChg>
        <pc:grpChg chg="add mod">
          <ac:chgData name="tuyết nguyễn thị ánh" userId="a6fbc05945fbe6a6" providerId="LiveId" clId="{7C6D2563-4814-4BEE-A945-549062264F46}" dt="2023-07-29T16:19:18.672" v="3342" actId="1076"/>
          <ac:grpSpMkLst>
            <pc:docMk/>
            <pc:sldMk cId="3932129359" sldId="321"/>
            <ac:grpSpMk id="6" creationId="{CCCE5D87-233D-BF96-3F12-1F01C2D50FB9}"/>
          </ac:grpSpMkLst>
        </pc:grpChg>
        <pc:grpChg chg="del">
          <ac:chgData name="tuyết nguyễn thị ánh" userId="a6fbc05945fbe6a6" providerId="LiveId" clId="{7C6D2563-4814-4BEE-A945-549062264F46}" dt="2023-07-29T16:17:18.359" v="3321" actId="478"/>
          <ac:grpSpMkLst>
            <pc:docMk/>
            <pc:sldMk cId="3932129359" sldId="321"/>
            <ac:grpSpMk id="17" creationId="{8D415333-3CA2-9A89-59FD-3CCA6B7D8549}"/>
          </ac:grpSpMkLst>
        </pc:grpChg>
        <pc:picChg chg="mod">
          <ac:chgData name="tuyết nguyễn thị ánh" userId="a6fbc05945fbe6a6" providerId="LiveId" clId="{7C6D2563-4814-4BEE-A945-549062264F46}" dt="2023-07-29T16:19:02.139" v="3337"/>
          <ac:picMkLst>
            <pc:docMk/>
            <pc:sldMk cId="3932129359" sldId="321"/>
            <ac:picMk id="7" creationId="{ACEDE21D-F17A-4635-B55B-3B4341CF6DFE}"/>
          </ac:picMkLst>
        </pc:picChg>
      </pc:sldChg>
      <pc:sldChg chg="addSp delSp modSp add mod modTransition delAnim modAnim">
        <pc:chgData name="tuyết nguyễn thị ánh" userId="a6fbc05945fbe6a6" providerId="LiveId" clId="{7C6D2563-4814-4BEE-A945-549062264F46}" dt="2023-08-01T13:17:13.025" v="11050"/>
        <pc:sldMkLst>
          <pc:docMk/>
          <pc:sldMk cId="3196331504" sldId="322"/>
        </pc:sldMkLst>
        <pc:spChg chg="mod">
          <ac:chgData name="tuyết nguyễn thị ánh" userId="a6fbc05945fbe6a6" providerId="LiveId" clId="{7C6D2563-4814-4BEE-A945-549062264F46}" dt="2023-07-30T08:54:50.512" v="4527" actId="1076"/>
          <ac:spMkLst>
            <pc:docMk/>
            <pc:sldMk cId="3196331504" sldId="322"/>
            <ac:spMk id="6" creationId="{37DC1576-74AE-4EBB-52B4-81841BC9412A}"/>
          </ac:spMkLst>
        </pc:spChg>
        <pc:spChg chg="del">
          <ac:chgData name="tuyết nguyễn thị ánh" userId="a6fbc05945fbe6a6" providerId="LiveId" clId="{7C6D2563-4814-4BEE-A945-549062264F46}" dt="2023-07-30T08:54:49.106" v="4526" actId="478"/>
          <ac:spMkLst>
            <pc:docMk/>
            <pc:sldMk cId="3196331504" sldId="322"/>
            <ac:spMk id="7" creationId="{4AB552DC-B1BE-D105-36E4-56F90B5EC6AF}"/>
          </ac:spMkLst>
        </pc:spChg>
        <pc:spChg chg="del">
          <ac:chgData name="tuyết nguyễn thị ánh" userId="a6fbc05945fbe6a6" providerId="LiveId" clId="{7C6D2563-4814-4BEE-A945-549062264F46}" dt="2023-07-30T08:54:48.436" v="4525" actId="478"/>
          <ac:spMkLst>
            <pc:docMk/>
            <pc:sldMk cId="3196331504" sldId="322"/>
            <ac:spMk id="9" creationId="{E75C9A6F-05D7-579C-688B-2A66B2DEE2A8}"/>
          </ac:spMkLst>
        </pc:spChg>
        <pc:spChg chg="mod">
          <ac:chgData name="tuyết nguyễn thị ánh" userId="a6fbc05945fbe6a6" providerId="LiveId" clId="{7C6D2563-4814-4BEE-A945-549062264F46}" dt="2023-07-30T08:56:05.361" v="4663" actId="1076"/>
          <ac:spMkLst>
            <pc:docMk/>
            <pc:sldMk cId="3196331504" sldId="322"/>
            <ac:spMk id="11" creationId="{3843FB56-086B-870A-D402-C63D997ED419}"/>
          </ac:spMkLst>
        </pc:spChg>
        <pc:spChg chg="mod">
          <ac:chgData name="tuyết nguyễn thị ánh" userId="a6fbc05945fbe6a6" providerId="LiveId" clId="{7C6D2563-4814-4BEE-A945-549062264F46}" dt="2023-07-30T08:57:09.104" v="4859" actId="1076"/>
          <ac:spMkLst>
            <pc:docMk/>
            <pc:sldMk cId="3196331504" sldId="322"/>
            <ac:spMk id="12" creationId="{233E7F2F-E740-DF0D-3ED6-2F0E0D74717F}"/>
          </ac:spMkLst>
        </pc:spChg>
        <pc:spChg chg="del mod">
          <ac:chgData name="tuyết nguyễn thị ánh" userId="a6fbc05945fbe6a6" providerId="LiveId" clId="{7C6D2563-4814-4BEE-A945-549062264F46}" dt="2023-07-30T08:55:04.146" v="4531" actId="478"/>
          <ac:spMkLst>
            <pc:docMk/>
            <pc:sldMk cId="3196331504" sldId="322"/>
            <ac:spMk id="13" creationId="{93C1E3BF-75C8-7A66-685C-E52778C7A618}"/>
          </ac:spMkLst>
        </pc:spChg>
        <pc:picChg chg="add mod">
          <ac:chgData name="tuyết nguyễn thị ánh" userId="a6fbc05945fbe6a6" providerId="LiveId" clId="{7C6D2563-4814-4BEE-A945-549062264F46}" dt="2023-07-30T08:57:16.482" v="4863" actId="1076"/>
          <ac:picMkLst>
            <pc:docMk/>
            <pc:sldMk cId="3196331504" sldId="322"/>
            <ac:picMk id="2" creationId="{C04031A1-E9E7-401B-4361-2FB8CBAE94B0}"/>
          </ac:picMkLst>
        </pc:picChg>
      </pc:sldChg>
      <pc:sldChg chg="delSp modSp add mod modTransition modAnim">
        <pc:chgData name="tuyết nguyễn thị ánh" userId="a6fbc05945fbe6a6" providerId="LiveId" clId="{7C6D2563-4814-4BEE-A945-549062264F46}" dt="2023-08-01T13:17:13.025" v="11050"/>
        <pc:sldMkLst>
          <pc:docMk/>
          <pc:sldMk cId="68706554" sldId="323"/>
        </pc:sldMkLst>
        <pc:spChg chg="del">
          <ac:chgData name="tuyết nguyễn thị ánh" userId="a6fbc05945fbe6a6" providerId="LiveId" clId="{7C6D2563-4814-4BEE-A945-549062264F46}" dt="2023-07-30T09:31:22.801" v="6490" actId="478"/>
          <ac:spMkLst>
            <pc:docMk/>
            <pc:sldMk cId="68706554" sldId="323"/>
            <ac:spMk id="2" creationId="{28936310-4B91-8EFE-9725-0D26DE5D3DB8}"/>
          </ac:spMkLst>
        </pc:spChg>
        <pc:spChg chg="mod">
          <ac:chgData name="tuyết nguyễn thị ánh" userId="a6fbc05945fbe6a6" providerId="LiveId" clId="{7C6D2563-4814-4BEE-A945-549062264F46}" dt="2023-07-30T09:37:10.983" v="6987" actId="20577"/>
          <ac:spMkLst>
            <pc:docMk/>
            <pc:sldMk cId="68706554" sldId="323"/>
            <ac:spMk id="3" creationId="{23E45BFA-2CC7-62BF-4EE3-4310704A0736}"/>
          </ac:spMkLst>
        </pc:spChg>
        <pc:spChg chg="mod">
          <ac:chgData name="tuyết nguyễn thị ánh" userId="a6fbc05945fbe6a6" providerId="LiveId" clId="{7C6D2563-4814-4BEE-A945-549062264F46}" dt="2023-07-30T09:34:25.633" v="6951" actId="1076"/>
          <ac:spMkLst>
            <pc:docMk/>
            <pc:sldMk cId="68706554" sldId="323"/>
            <ac:spMk id="5" creationId="{AEAB8B36-011C-3AFA-2030-8A9B24868AC1}"/>
          </ac:spMkLst>
        </pc:spChg>
        <pc:spChg chg="mod">
          <ac:chgData name="tuyết nguyễn thị ánh" userId="a6fbc05945fbe6a6" providerId="LiveId" clId="{7C6D2563-4814-4BEE-A945-549062264F46}" dt="2023-07-30T09:36:48.726" v="6985"/>
          <ac:spMkLst>
            <pc:docMk/>
            <pc:sldMk cId="68706554" sldId="323"/>
            <ac:spMk id="7" creationId="{803B4CCB-85EF-BFD3-013C-39CECF574813}"/>
          </ac:spMkLst>
        </pc:spChg>
        <pc:spChg chg="mod">
          <ac:chgData name="tuyết nguyễn thị ánh" userId="a6fbc05945fbe6a6" providerId="LiveId" clId="{7C6D2563-4814-4BEE-A945-549062264F46}" dt="2023-07-30T09:34:22.249" v="6950" actId="1076"/>
          <ac:spMkLst>
            <pc:docMk/>
            <pc:sldMk cId="68706554" sldId="323"/>
            <ac:spMk id="13" creationId="{FD794C59-E934-A971-87CC-7A8A6C4460DB}"/>
          </ac:spMkLst>
        </pc:spChg>
        <pc:picChg chg="mod">
          <ac:chgData name="tuyết nguyễn thị ánh" userId="a6fbc05945fbe6a6" providerId="LiveId" clId="{7C6D2563-4814-4BEE-A945-549062264F46}" dt="2023-07-30T09:34:02.921" v="6947" actId="1076"/>
          <ac:picMkLst>
            <pc:docMk/>
            <pc:sldMk cId="68706554" sldId="323"/>
            <ac:picMk id="8" creationId="{212EEA93-BA14-5D93-3110-84FB863E9657}"/>
          </ac:picMkLst>
        </pc:picChg>
      </pc:sldChg>
      <pc:sldChg chg="addSp delSp modSp add mod modTransition delAnim modAnim">
        <pc:chgData name="tuyết nguyễn thị ánh" userId="a6fbc05945fbe6a6" providerId="LiveId" clId="{7C6D2563-4814-4BEE-A945-549062264F46}" dt="2023-08-01T13:17:13.025" v="11050"/>
        <pc:sldMkLst>
          <pc:docMk/>
          <pc:sldMk cId="2038360376" sldId="324"/>
        </pc:sldMkLst>
        <pc:spChg chg="mod">
          <ac:chgData name="tuyết nguyễn thị ánh" userId="a6fbc05945fbe6a6" providerId="LiveId" clId="{7C6D2563-4814-4BEE-A945-549062264F46}" dt="2023-07-30T09:40:11.047" v="7035" actId="1035"/>
          <ac:spMkLst>
            <pc:docMk/>
            <pc:sldMk cId="2038360376" sldId="324"/>
            <ac:spMk id="2" creationId="{A4D6037B-BF14-B6EE-6EC6-764B62DD3A50}"/>
          </ac:spMkLst>
        </pc:spChg>
        <pc:spChg chg="add del mod">
          <ac:chgData name="tuyết nguyễn thị ánh" userId="a6fbc05945fbe6a6" providerId="LiveId" clId="{7C6D2563-4814-4BEE-A945-549062264F46}" dt="2023-07-30T09:38:38.430" v="7010" actId="478"/>
          <ac:spMkLst>
            <pc:docMk/>
            <pc:sldMk cId="2038360376" sldId="324"/>
            <ac:spMk id="3" creationId="{FA7E713F-5408-94F9-A87D-81E93AE4507F}"/>
          </ac:spMkLst>
        </pc:spChg>
        <pc:spChg chg="add mod">
          <ac:chgData name="tuyết nguyễn thị ánh" userId="a6fbc05945fbe6a6" providerId="LiveId" clId="{7C6D2563-4814-4BEE-A945-549062264F46}" dt="2023-07-30T09:41:54.208" v="7102" actId="1076"/>
          <ac:spMkLst>
            <pc:docMk/>
            <pc:sldMk cId="2038360376" sldId="324"/>
            <ac:spMk id="4" creationId="{8A7BD156-1DFB-0F64-4597-00D3AE6721F9}"/>
          </ac:spMkLst>
        </pc:spChg>
        <pc:spChg chg="mod">
          <ac:chgData name="tuyết nguyễn thị ánh" userId="a6fbc05945fbe6a6" providerId="LiveId" clId="{7C6D2563-4814-4BEE-A945-549062264F46}" dt="2023-07-30T09:38:40.149" v="7011" actId="1076"/>
          <ac:spMkLst>
            <pc:docMk/>
            <pc:sldMk cId="2038360376" sldId="324"/>
            <ac:spMk id="7" creationId="{FA48945B-79F4-7BC2-EC31-3795F3E725B7}"/>
          </ac:spMkLst>
        </pc:spChg>
        <pc:spChg chg="mod">
          <ac:chgData name="tuyết nguyễn thị ánh" userId="a6fbc05945fbe6a6" providerId="LiveId" clId="{7C6D2563-4814-4BEE-A945-549062264F46}" dt="2023-07-30T09:39:47.622" v="7027"/>
          <ac:spMkLst>
            <pc:docMk/>
            <pc:sldMk cId="2038360376" sldId="324"/>
            <ac:spMk id="8" creationId="{FEC88ED4-5DCE-05B0-48D5-B4AEF6FAB7A8}"/>
          </ac:spMkLst>
        </pc:spChg>
        <pc:spChg chg="mod">
          <ac:chgData name="tuyết nguyễn thị ánh" userId="a6fbc05945fbe6a6" providerId="LiveId" clId="{7C6D2563-4814-4BEE-A945-549062264F46}" dt="2023-07-30T09:41:58.871" v="7104" actId="14100"/>
          <ac:spMkLst>
            <pc:docMk/>
            <pc:sldMk cId="2038360376" sldId="324"/>
            <ac:spMk id="10" creationId="{96C7DA4C-0AC4-BA1D-C50E-CCC0B07AE31E}"/>
          </ac:spMkLst>
        </pc:spChg>
        <pc:picChg chg="add del mod">
          <ac:chgData name="tuyết nguyễn thị ánh" userId="a6fbc05945fbe6a6" providerId="LiveId" clId="{7C6D2563-4814-4BEE-A945-549062264F46}" dt="2023-07-30T09:41:45.855" v="7099" actId="478"/>
          <ac:picMkLst>
            <pc:docMk/>
            <pc:sldMk cId="2038360376" sldId="324"/>
            <ac:picMk id="5" creationId="{8B743BF3-C377-B060-33AD-3D959BB9C1B9}"/>
          </ac:picMkLst>
        </pc:picChg>
        <pc:picChg chg="mod">
          <ac:chgData name="tuyết nguyễn thị ánh" userId="a6fbc05945fbe6a6" providerId="LiveId" clId="{7C6D2563-4814-4BEE-A945-549062264F46}" dt="2023-07-30T09:41:55.540" v="7103" actId="1076"/>
          <ac:picMkLst>
            <pc:docMk/>
            <pc:sldMk cId="2038360376" sldId="324"/>
            <ac:picMk id="9" creationId="{3DED66A3-993F-C3E5-0B29-516122AED7C2}"/>
          </ac:picMkLst>
        </pc:picChg>
      </pc:sldChg>
      <pc:sldChg chg="modSp add del">
        <pc:chgData name="tuyết nguyễn thị ánh" userId="a6fbc05945fbe6a6" providerId="LiveId" clId="{7C6D2563-4814-4BEE-A945-549062264F46}" dt="2023-07-30T09:42:12.767" v="7105" actId="47"/>
        <pc:sldMkLst>
          <pc:docMk/>
          <pc:sldMk cId="1801740429" sldId="325"/>
        </pc:sldMkLst>
        <pc:spChg chg="mod">
          <ac:chgData name="tuyết nguyễn thị ánh" userId="a6fbc05945fbe6a6" providerId="LiveId" clId="{7C6D2563-4814-4BEE-A945-549062264F46}" dt="2023-07-30T09:41:15.337" v="7093" actId="20577"/>
          <ac:spMkLst>
            <pc:docMk/>
            <pc:sldMk cId="1801740429" sldId="325"/>
            <ac:spMk id="8" creationId="{0C2391C5-86C4-DE0E-9F77-ACE2254BACD4}"/>
          </ac:spMkLst>
        </pc:spChg>
      </pc:sldChg>
      <pc:sldChg chg="delSp modSp add mod modTransition delAnim modAnim">
        <pc:chgData name="tuyết nguyễn thị ánh" userId="a6fbc05945fbe6a6" providerId="LiveId" clId="{7C6D2563-4814-4BEE-A945-549062264F46}" dt="2023-08-01T13:17:13.025" v="11050"/>
        <pc:sldMkLst>
          <pc:docMk/>
          <pc:sldMk cId="232777295" sldId="326"/>
        </pc:sldMkLst>
        <pc:spChg chg="del">
          <ac:chgData name="tuyết nguyễn thị ánh" userId="a6fbc05945fbe6a6" providerId="LiveId" clId="{7C6D2563-4814-4BEE-A945-549062264F46}" dt="2023-07-30T10:13:05.810" v="9170" actId="478"/>
          <ac:spMkLst>
            <pc:docMk/>
            <pc:sldMk cId="232777295" sldId="326"/>
            <ac:spMk id="3" creationId="{0B892E7B-5FF7-753E-ECDB-CFBA46DB4518}"/>
          </ac:spMkLst>
        </pc:spChg>
        <pc:spChg chg="mod">
          <ac:chgData name="tuyết nguyễn thị ánh" userId="a6fbc05945fbe6a6" providerId="LiveId" clId="{7C6D2563-4814-4BEE-A945-549062264F46}" dt="2023-07-30T10:12:54.625" v="9168" actId="1076"/>
          <ac:spMkLst>
            <pc:docMk/>
            <pc:sldMk cId="232777295" sldId="326"/>
            <ac:spMk id="4" creationId="{E57B902E-5AC7-D581-FB3D-0F763EAA6B02}"/>
          </ac:spMkLst>
        </pc:spChg>
        <pc:spChg chg="mod ord">
          <ac:chgData name="tuyết nguyễn thị ánh" userId="a6fbc05945fbe6a6" providerId="LiveId" clId="{7C6D2563-4814-4BEE-A945-549062264F46}" dt="2023-07-30T10:12:50.506" v="9167" actId="1076"/>
          <ac:spMkLst>
            <pc:docMk/>
            <pc:sldMk cId="232777295" sldId="326"/>
            <ac:spMk id="5" creationId="{01491CB6-EB8A-F56F-2E25-5957DDE5DBE0}"/>
          </ac:spMkLst>
        </pc:spChg>
        <pc:spChg chg="mod">
          <ac:chgData name="tuyết nguyễn thị ánh" userId="a6fbc05945fbe6a6" providerId="LiveId" clId="{7C6D2563-4814-4BEE-A945-549062264F46}" dt="2023-07-30T10:11:45.188" v="9110" actId="1035"/>
          <ac:spMkLst>
            <pc:docMk/>
            <pc:sldMk cId="232777295" sldId="326"/>
            <ac:spMk id="6" creationId="{1613F29A-5805-B5C0-D425-F5C5F90C132D}"/>
          </ac:spMkLst>
        </pc:spChg>
        <pc:spChg chg="mod">
          <ac:chgData name="tuyết nguyễn thị ánh" userId="a6fbc05945fbe6a6" providerId="LiveId" clId="{7C6D2563-4814-4BEE-A945-549062264F46}" dt="2023-07-30T10:14:54.092" v="9284" actId="20577"/>
          <ac:spMkLst>
            <pc:docMk/>
            <pc:sldMk cId="232777295" sldId="326"/>
            <ac:spMk id="7" creationId="{3F36CA0C-CF42-09F1-B5AF-DB04FC79E549}"/>
          </ac:spMkLst>
        </pc:spChg>
        <pc:spChg chg="del">
          <ac:chgData name="tuyết nguyễn thị ánh" userId="a6fbc05945fbe6a6" providerId="LiveId" clId="{7C6D2563-4814-4BEE-A945-549062264F46}" dt="2023-07-30T10:13:04.956" v="9169" actId="478"/>
          <ac:spMkLst>
            <pc:docMk/>
            <pc:sldMk cId="232777295" sldId="326"/>
            <ac:spMk id="10" creationId="{9ED459C0-005F-4B67-BE65-1754FDF8FFCB}"/>
          </ac:spMkLst>
        </pc:spChg>
        <pc:spChg chg="mod">
          <ac:chgData name="tuyết nguyễn thị ánh" userId="a6fbc05945fbe6a6" providerId="LiveId" clId="{7C6D2563-4814-4BEE-A945-549062264F46}" dt="2023-07-30T10:16:18.526" v="9487" actId="1076"/>
          <ac:spMkLst>
            <pc:docMk/>
            <pc:sldMk cId="232777295" sldId="326"/>
            <ac:spMk id="13" creationId="{6F11FA10-CF62-97EE-55AD-0E273ECC3719}"/>
          </ac:spMkLst>
        </pc:spChg>
        <pc:picChg chg="mod">
          <ac:chgData name="tuyết nguyễn thị ánh" userId="a6fbc05945fbe6a6" providerId="LiveId" clId="{7C6D2563-4814-4BEE-A945-549062264F46}" dt="2023-07-30T10:16:02.304" v="9470" actId="1076"/>
          <ac:picMkLst>
            <pc:docMk/>
            <pc:sldMk cId="232777295" sldId="326"/>
            <ac:picMk id="9" creationId="{D9D671FB-2423-1576-7BDF-FC6C302946D6}"/>
          </ac:picMkLst>
        </pc:picChg>
        <pc:cxnChg chg="del">
          <ac:chgData name="tuyết nguyễn thị ánh" userId="a6fbc05945fbe6a6" providerId="LiveId" clId="{7C6D2563-4814-4BEE-A945-549062264F46}" dt="2023-07-30T10:13:09.713" v="9172" actId="478"/>
          <ac:cxnSpMkLst>
            <pc:docMk/>
            <pc:sldMk cId="232777295" sldId="326"/>
            <ac:cxnSpMk id="2" creationId="{FD991E9F-3722-8F43-C77F-14A6F5438FFE}"/>
          </ac:cxnSpMkLst>
        </pc:cxnChg>
        <pc:cxnChg chg="del">
          <ac:chgData name="tuyết nguyễn thị ánh" userId="a6fbc05945fbe6a6" providerId="LiveId" clId="{7C6D2563-4814-4BEE-A945-549062264F46}" dt="2023-07-30T10:13:08.898" v="9171" actId="478"/>
          <ac:cxnSpMkLst>
            <pc:docMk/>
            <pc:sldMk cId="232777295" sldId="326"/>
            <ac:cxnSpMk id="8" creationId="{5EDC0230-9747-BDFA-9B65-20CFA29F1200}"/>
          </ac:cxnSpMkLst>
        </pc:cxnChg>
      </pc:sldChg>
      <pc:sldChg chg="addSp delSp modSp add mod modTransition modAnim">
        <pc:chgData name="tuyết nguyễn thị ánh" userId="a6fbc05945fbe6a6" providerId="LiveId" clId="{7C6D2563-4814-4BEE-A945-549062264F46}" dt="2023-08-01T13:17:13.025" v="11050"/>
        <pc:sldMkLst>
          <pc:docMk/>
          <pc:sldMk cId="2861682687" sldId="327"/>
        </pc:sldMkLst>
        <pc:spChg chg="add del mod">
          <ac:chgData name="tuyết nguyễn thị ánh" userId="a6fbc05945fbe6a6" providerId="LiveId" clId="{7C6D2563-4814-4BEE-A945-549062264F46}" dt="2023-07-30T10:22:54.249" v="9938" actId="478"/>
          <ac:spMkLst>
            <pc:docMk/>
            <pc:sldMk cId="2861682687" sldId="327"/>
            <ac:spMk id="2" creationId="{71AE5312-8D53-3FAA-9CFA-2F191A3F5E3B}"/>
          </ac:spMkLst>
        </pc:spChg>
        <pc:spChg chg="mod">
          <ac:chgData name="tuyết nguyễn thị ánh" userId="a6fbc05945fbe6a6" providerId="LiveId" clId="{7C6D2563-4814-4BEE-A945-549062264F46}" dt="2023-07-30T10:22:22.035" v="9932" actId="1076"/>
          <ac:spMkLst>
            <pc:docMk/>
            <pc:sldMk cId="2861682687" sldId="327"/>
            <ac:spMk id="4" creationId="{0F978EA8-1B51-D4D7-BA38-849423A42DA7}"/>
          </ac:spMkLst>
        </pc:spChg>
        <pc:spChg chg="mod">
          <ac:chgData name="tuyết nguyễn thị ánh" userId="a6fbc05945fbe6a6" providerId="LiveId" clId="{7C6D2563-4814-4BEE-A945-549062264F46}" dt="2023-07-30T10:18:45.115" v="9688" actId="20577"/>
          <ac:spMkLst>
            <pc:docMk/>
            <pc:sldMk cId="2861682687" sldId="327"/>
            <ac:spMk id="14" creationId="{4B997A35-A7DA-93A5-79B2-688995795243}"/>
          </ac:spMkLst>
        </pc:spChg>
        <pc:spChg chg="mod">
          <ac:chgData name="tuyết nguyễn thị ánh" userId="a6fbc05945fbe6a6" providerId="LiveId" clId="{7C6D2563-4814-4BEE-A945-549062264F46}" dt="2023-07-30T10:21:50.322" v="9926" actId="1035"/>
          <ac:spMkLst>
            <pc:docMk/>
            <pc:sldMk cId="2861682687" sldId="327"/>
            <ac:spMk id="15" creationId="{28935749-4107-EA2C-23C7-1FD3CF777D8A}"/>
          </ac:spMkLst>
        </pc:spChg>
        <pc:spChg chg="mod">
          <ac:chgData name="tuyết nguyễn thị ánh" userId="a6fbc05945fbe6a6" providerId="LiveId" clId="{7C6D2563-4814-4BEE-A945-549062264F46}" dt="2023-07-30T10:21:50.322" v="9926" actId="1035"/>
          <ac:spMkLst>
            <pc:docMk/>
            <pc:sldMk cId="2861682687" sldId="327"/>
            <ac:spMk id="17" creationId="{476CE2C6-BBE2-6F00-2EA3-3133D59429BA}"/>
          </ac:spMkLst>
        </pc:spChg>
        <pc:grpChg chg="mod">
          <ac:chgData name="tuyết nguyễn thị ánh" userId="a6fbc05945fbe6a6" providerId="LiveId" clId="{7C6D2563-4814-4BEE-A945-549062264F46}" dt="2023-07-30T10:21:50.322" v="9926" actId="1035"/>
          <ac:grpSpMkLst>
            <pc:docMk/>
            <pc:sldMk cId="2861682687" sldId="327"/>
            <ac:grpSpMk id="12" creationId="{4CC0C20C-DDCA-E6FF-470E-92FE59928E31}"/>
          </ac:grpSpMkLst>
        </pc:grpChg>
        <pc:picChg chg="add mod">
          <ac:chgData name="tuyết nguyễn thị ánh" userId="a6fbc05945fbe6a6" providerId="LiveId" clId="{7C6D2563-4814-4BEE-A945-549062264F46}" dt="2023-07-30T10:23:09.399" v="9943" actId="14100"/>
          <ac:picMkLst>
            <pc:docMk/>
            <pc:sldMk cId="2861682687" sldId="327"/>
            <ac:picMk id="5" creationId="{454BED3F-A916-CA19-F8E4-338F7B19F449}"/>
          </ac:picMkLst>
        </pc:picChg>
      </pc:sldChg>
      <pc:sldChg chg="addSp delSp modSp add mod modTransition modAnim">
        <pc:chgData name="tuyết nguyễn thị ánh" userId="a6fbc05945fbe6a6" providerId="LiveId" clId="{7C6D2563-4814-4BEE-A945-549062264F46}" dt="2023-08-01T13:17:13.025" v="11050"/>
        <pc:sldMkLst>
          <pc:docMk/>
          <pc:sldMk cId="3283574340" sldId="328"/>
        </pc:sldMkLst>
        <pc:spChg chg="add mod">
          <ac:chgData name="tuyết nguyễn thị ánh" userId="a6fbc05945fbe6a6" providerId="LiveId" clId="{7C6D2563-4814-4BEE-A945-549062264F46}" dt="2023-07-30T09:38:22.883" v="7006" actId="1076"/>
          <ac:spMkLst>
            <pc:docMk/>
            <pc:sldMk cId="3283574340" sldId="328"/>
            <ac:spMk id="2" creationId="{D35D3130-2A69-07A3-9DA0-112AD037F8B1}"/>
          </ac:spMkLst>
        </pc:spChg>
        <pc:spChg chg="mod">
          <ac:chgData name="tuyết nguyễn thị ánh" userId="a6fbc05945fbe6a6" providerId="LiveId" clId="{7C6D2563-4814-4BEE-A945-549062264F46}" dt="2023-07-30T09:37:13.904" v="6989" actId="20577"/>
          <ac:spMkLst>
            <pc:docMk/>
            <pc:sldMk cId="3283574340" sldId="328"/>
            <ac:spMk id="3" creationId="{23E45BFA-2CC7-62BF-4EE3-4310704A0736}"/>
          </ac:spMkLst>
        </pc:spChg>
        <pc:spChg chg="del">
          <ac:chgData name="tuyết nguyễn thị ánh" userId="a6fbc05945fbe6a6" providerId="LiveId" clId="{7C6D2563-4814-4BEE-A945-549062264F46}" dt="2023-07-30T09:35:48.250" v="6957" actId="478"/>
          <ac:spMkLst>
            <pc:docMk/>
            <pc:sldMk cId="3283574340" sldId="328"/>
            <ac:spMk id="5" creationId="{AEAB8B36-011C-3AFA-2030-8A9B24868AC1}"/>
          </ac:spMkLst>
        </pc:spChg>
        <pc:spChg chg="mod">
          <ac:chgData name="tuyết nguyễn thị ánh" userId="a6fbc05945fbe6a6" providerId="LiveId" clId="{7C6D2563-4814-4BEE-A945-549062264F46}" dt="2023-07-30T09:36:42.120" v="6983"/>
          <ac:spMkLst>
            <pc:docMk/>
            <pc:sldMk cId="3283574340" sldId="328"/>
            <ac:spMk id="7" creationId="{803B4CCB-85EF-BFD3-013C-39CECF574813}"/>
          </ac:spMkLst>
        </pc:spChg>
        <pc:spChg chg="mod">
          <ac:chgData name="tuyết nguyễn thị ánh" userId="a6fbc05945fbe6a6" providerId="LiveId" clId="{7C6D2563-4814-4BEE-A945-549062264F46}" dt="2023-07-30T09:36:17.984" v="6977" actId="1035"/>
          <ac:spMkLst>
            <pc:docMk/>
            <pc:sldMk cId="3283574340" sldId="328"/>
            <ac:spMk id="13" creationId="{FD794C59-E934-A971-87CC-7A8A6C4460DB}"/>
          </ac:spMkLst>
        </pc:spChg>
        <pc:picChg chg="mod">
          <ac:chgData name="tuyết nguyễn thị ánh" userId="a6fbc05945fbe6a6" providerId="LiveId" clId="{7C6D2563-4814-4BEE-A945-549062264F46}" dt="2023-07-30T09:38:15.864" v="7005" actId="1076"/>
          <ac:picMkLst>
            <pc:docMk/>
            <pc:sldMk cId="3283574340" sldId="328"/>
            <ac:picMk id="8" creationId="{212EEA93-BA14-5D93-3110-84FB863E9657}"/>
          </ac:picMkLst>
        </pc:picChg>
      </pc:sldChg>
      <pc:sldChg chg="new del">
        <pc:chgData name="tuyết nguyễn thị ánh" userId="a6fbc05945fbe6a6" providerId="LiveId" clId="{7C6D2563-4814-4BEE-A945-549062264F46}" dt="2023-07-30T09:57:52.070" v="7993" actId="47"/>
        <pc:sldMkLst>
          <pc:docMk/>
          <pc:sldMk cId="2503510505" sldId="329"/>
        </pc:sldMkLst>
      </pc:sldChg>
      <pc:sldChg chg="addSp delSp modSp add mod modTransition addAnim delAnim modAnim">
        <pc:chgData name="tuyết nguyễn thị ánh" userId="a6fbc05945fbe6a6" providerId="LiveId" clId="{7C6D2563-4814-4BEE-A945-549062264F46}" dt="2023-08-01T13:17:13.025" v="11050"/>
        <pc:sldMkLst>
          <pc:docMk/>
          <pc:sldMk cId="441259722" sldId="330"/>
        </pc:sldMkLst>
        <pc:spChg chg="del">
          <ac:chgData name="tuyết nguyễn thị ánh" userId="a6fbc05945fbe6a6" providerId="LiveId" clId="{7C6D2563-4814-4BEE-A945-549062264F46}" dt="2023-07-30T09:42:54.475" v="7108" actId="478"/>
          <ac:spMkLst>
            <pc:docMk/>
            <pc:sldMk cId="441259722" sldId="330"/>
            <ac:spMk id="2" creationId="{98538F7D-83DB-EC77-32D8-07B2986AE022}"/>
          </ac:spMkLst>
        </pc:spChg>
        <pc:spChg chg="mod">
          <ac:chgData name="tuyết nguyễn thị ánh" userId="a6fbc05945fbe6a6" providerId="LiveId" clId="{7C6D2563-4814-4BEE-A945-549062264F46}" dt="2023-07-30T09:47:49.839" v="7533" actId="1076"/>
          <ac:spMkLst>
            <pc:docMk/>
            <pc:sldMk cId="441259722" sldId="330"/>
            <ac:spMk id="3" creationId="{02517483-3108-99D9-4424-72E1E8A42BFA}"/>
          </ac:spMkLst>
        </pc:spChg>
        <pc:spChg chg="mod">
          <ac:chgData name="tuyết nguyễn thị ánh" userId="a6fbc05945fbe6a6" providerId="LiveId" clId="{7C6D2563-4814-4BEE-A945-549062264F46}" dt="2023-07-30T09:47:32.384" v="7530" actId="255"/>
          <ac:spMkLst>
            <pc:docMk/>
            <pc:sldMk cId="441259722" sldId="330"/>
            <ac:spMk id="4" creationId="{BCBA9373-849F-2485-E1F8-36B5F79EA451}"/>
          </ac:spMkLst>
        </pc:spChg>
        <pc:spChg chg="add mod">
          <ac:chgData name="tuyết nguyễn thị ánh" userId="a6fbc05945fbe6a6" providerId="LiveId" clId="{7C6D2563-4814-4BEE-A945-549062264F46}" dt="2023-07-30T09:47:32.384" v="7530" actId="255"/>
          <ac:spMkLst>
            <pc:docMk/>
            <pc:sldMk cId="441259722" sldId="330"/>
            <ac:spMk id="8" creationId="{5D3F8B32-3907-88EE-22D8-44C42645A0F2}"/>
          </ac:spMkLst>
        </pc:spChg>
        <pc:spChg chg="add del mod">
          <ac:chgData name="tuyết nguyễn thị ánh" userId="a6fbc05945fbe6a6" providerId="LiveId" clId="{7C6D2563-4814-4BEE-A945-549062264F46}" dt="2023-07-30T09:48:07.946" v="7538" actId="207"/>
          <ac:spMkLst>
            <pc:docMk/>
            <pc:sldMk cId="441259722" sldId="330"/>
            <ac:spMk id="13" creationId="{BD88B70E-6C73-BA61-4FCF-813DB2E0C511}"/>
          </ac:spMkLst>
        </pc:spChg>
        <pc:spChg chg="mod">
          <ac:chgData name="tuyết nguyễn thị ánh" userId="a6fbc05945fbe6a6" providerId="LiveId" clId="{7C6D2563-4814-4BEE-A945-549062264F46}" dt="2023-07-30T09:47:32.384" v="7530" actId="255"/>
          <ac:spMkLst>
            <pc:docMk/>
            <pc:sldMk cId="441259722" sldId="330"/>
            <ac:spMk id="14" creationId="{89C02FC4-B055-9FC1-6E52-AA2E483D6730}"/>
          </ac:spMkLst>
        </pc:spChg>
        <pc:spChg chg="del mod">
          <ac:chgData name="tuyết nguyễn thị ánh" userId="a6fbc05945fbe6a6" providerId="LiveId" clId="{7C6D2563-4814-4BEE-A945-549062264F46}" dt="2023-07-30T09:47:27.315" v="7529" actId="478"/>
          <ac:spMkLst>
            <pc:docMk/>
            <pc:sldMk cId="441259722" sldId="330"/>
            <ac:spMk id="19" creationId="{53E229EF-D4FE-75FE-6B27-1C9AD5A4524F}"/>
          </ac:spMkLst>
        </pc:spChg>
        <pc:grpChg chg="del mod">
          <ac:chgData name="tuyết nguyễn thị ánh" userId="a6fbc05945fbe6a6" providerId="LiveId" clId="{7C6D2563-4814-4BEE-A945-549062264F46}" dt="2023-07-30T09:45:53.846" v="7230" actId="478"/>
          <ac:grpSpMkLst>
            <pc:docMk/>
            <pc:sldMk cId="441259722" sldId="330"/>
            <ac:grpSpMk id="5" creationId="{847A56E1-C1D6-5BB6-FD8A-15C3EEE36357}"/>
          </ac:grpSpMkLst>
        </pc:grpChg>
        <pc:grpChg chg="add mod">
          <ac:chgData name="tuyết nguyễn thị ánh" userId="a6fbc05945fbe6a6" providerId="LiveId" clId="{7C6D2563-4814-4BEE-A945-549062264F46}" dt="2023-07-30T09:47:49.839" v="7533" actId="1076"/>
          <ac:grpSpMkLst>
            <pc:docMk/>
            <pc:sldMk cId="441259722" sldId="330"/>
            <ac:grpSpMk id="9" creationId="{D92E130D-4685-A0FF-5F89-C04570F43046}"/>
          </ac:grpSpMkLst>
        </pc:grpChg>
        <pc:grpChg chg="mod">
          <ac:chgData name="tuyết nguyễn thị ánh" userId="a6fbc05945fbe6a6" providerId="LiveId" clId="{7C6D2563-4814-4BEE-A945-549062264F46}" dt="2023-07-30T09:47:32.384" v="7530" actId="255"/>
          <ac:grpSpMkLst>
            <pc:docMk/>
            <pc:sldMk cId="441259722" sldId="330"/>
            <ac:grpSpMk id="15" creationId="{1DE1E54C-EB91-55DD-B81F-FE386B534EF1}"/>
          </ac:grpSpMkLst>
        </pc:grpChg>
        <pc:picChg chg="mod">
          <ac:chgData name="tuyết nguyễn thị ánh" userId="a6fbc05945fbe6a6" providerId="LiveId" clId="{7C6D2563-4814-4BEE-A945-549062264F46}" dt="2023-07-30T09:47:56.456" v="7535" actId="1076"/>
          <ac:picMkLst>
            <pc:docMk/>
            <pc:sldMk cId="441259722" sldId="330"/>
            <ac:picMk id="21" creationId="{4DCD4224-2DD5-2155-2A02-EDE04E4E8A3E}"/>
          </ac:picMkLst>
        </pc:picChg>
      </pc:sldChg>
      <pc:sldChg chg="addSp delSp modSp add mod modTransition delAnim modAnim">
        <pc:chgData name="tuyết nguyễn thị ánh" userId="a6fbc05945fbe6a6" providerId="LiveId" clId="{7C6D2563-4814-4BEE-A945-549062264F46}" dt="2023-08-01T13:17:13.025" v="11050"/>
        <pc:sldMkLst>
          <pc:docMk/>
          <pc:sldMk cId="2440860742" sldId="331"/>
        </pc:sldMkLst>
        <pc:spChg chg="del">
          <ac:chgData name="tuyết nguyễn thị ánh" userId="a6fbc05945fbe6a6" providerId="LiveId" clId="{7C6D2563-4814-4BEE-A945-549062264F46}" dt="2023-07-30T09:48:27.619" v="7543" actId="478"/>
          <ac:spMkLst>
            <pc:docMk/>
            <pc:sldMk cId="2440860742" sldId="331"/>
            <ac:spMk id="3" creationId="{02517483-3108-99D9-4424-72E1E8A42BFA}"/>
          </ac:spMkLst>
        </pc:spChg>
        <pc:spChg chg="mod topLvl">
          <ac:chgData name="tuyết nguyễn thị ánh" userId="a6fbc05945fbe6a6" providerId="LiveId" clId="{7C6D2563-4814-4BEE-A945-549062264F46}" dt="2023-07-30T09:49:16.513" v="7697" actId="14100"/>
          <ac:spMkLst>
            <pc:docMk/>
            <pc:sldMk cId="2440860742" sldId="331"/>
            <ac:spMk id="4" creationId="{BCBA9373-849F-2485-E1F8-36B5F79EA451}"/>
          </ac:spMkLst>
        </pc:spChg>
        <pc:spChg chg="del topLvl">
          <ac:chgData name="tuyết nguyễn thị ánh" userId="a6fbc05945fbe6a6" providerId="LiveId" clId="{7C6D2563-4814-4BEE-A945-549062264F46}" dt="2023-07-30T09:48:24.420" v="7542" actId="478"/>
          <ac:spMkLst>
            <pc:docMk/>
            <pc:sldMk cId="2440860742" sldId="331"/>
            <ac:spMk id="8" creationId="{5D3F8B32-3907-88EE-22D8-44C42645A0F2}"/>
          </ac:spMkLst>
        </pc:spChg>
        <pc:spChg chg="del">
          <ac:chgData name="tuyết nguyễn thị ánh" userId="a6fbc05945fbe6a6" providerId="LiveId" clId="{7C6D2563-4814-4BEE-A945-549062264F46}" dt="2023-07-30T09:48:18.294" v="7540" actId="478"/>
          <ac:spMkLst>
            <pc:docMk/>
            <pc:sldMk cId="2440860742" sldId="331"/>
            <ac:spMk id="13" creationId="{BD88B70E-6C73-BA61-4FCF-813DB2E0C511}"/>
          </ac:spMkLst>
        </pc:spChg>
        <pc:spChg chg="del">
          <ac:chgData name="tuyết nguyễn thị ánh" userId="a6fbc05945fbe6a6" providerId="LiveId" clId="{7C6D2563-4814-4BEE-A945-549062264F46}" dt="2023-07-30T09:48:22.246" v="7541" actId="478"/>
          <ac:spMkLst>
            <pc:docMk/>
            <pc:sldMk cId="2440860742" sldId="331"/>
            <ac:spMk id="14" creationId="{89C02FC4-B055-9FC1-6E52-AA2E483D6730}"/>
          </ac:spMkLst>
        </pc:spChg>
        <pc:grpChg chg="del">
          <ac:chgData name="tuyết nguyễn thị ánh" userId="a6fbc05945fbe6a6" providerId="LiveId" clId="{7C6D2563-4814-4BEE-A945-549062264F46}" dt="2023-07-30T09:48:24.420" v="7542" actId="478"/>
          <ac:grpSpMkLst>
            <pc:docMk/>
            <pc:sldMk cId="2440860742" sldId="331"/>
            <ac:grpSpMk id="9" creationId="{D92E130D-4685-A0FF-5F89-C04570F43046}"/>
          </ac:grpSpMkLst>
        </pc:grpChg>
        <pc:grpChg chg="del">
          <ac:chgData name="tuyết nguyễn thị ánh" userId="a6fbc05945fbe6a6" providerId="LiveId" clId="{7C6D2563-4814-4BEE-A945-549062264F46}" dt="2023-07-30T09:48:22.246" v="7541" actId="478"/>
          <ac:grpSpMkLst>
            <pc:docMk/>
            <pc:sldMk cId="2440860742" sldId="331"/>
            <ac:grpSpMk id="15" creationId="{1DE1E54C-EB91-55DD-B81F-FE386B534EF1}"/>
          </ac:grpSpMkLst>
        </pc:grpChg>
        <pc:graphicFrameChg chg="add mod modGraphic">
          <ac:chgData name="tuyết nguyễn thị ánh" userId="a6fbc05945fbe6a6" providerId="LiveId" clId="{7C6D2563-4814-4BEE-A945-549062264F46}" dt="2023-07-30T09:56:42.593" v="7983" actId="20577"/>
          <ac:graphicFrameMkLst>
            <pc:docMk/>
            <pc:sldMk cId="2440860742" sldId="331"/>
            <ac:graphicFrameMk id="2" creationId="{9C991C0A-6AEE-2E0C-5EB4-DBF2B964098B}"/>
          </ac:graphicFrameMkLst>
        </pc:graphicFrameChg>
        <pc:picChg chg="mod">
          <ac:chgData name="tuyết nguyễn thị ánh" userId="a6fbc05945fbe6a6" providerId="LiveId" clId="{7C6D2563-4814-4BEE-A945-549062264F46}" dt="2023-07-30T09:49:45.313" v="7703" actId="1076"/>
          <ac:picMkLst>
            <pc:docMk/>
            <pc:sldMk cId="2440860742" sldId="331"/>
            <ac:picMk id="21" creationId="{4DCD4224-2DD5-2155-2A02-EDE04E4E8A3E}"/>
          </ac:picMkLst>
        </pc:picChg>
      </pc:sldChg>
      <pc:sldChg chg="addSp delSp modSp add del mod modAnim">
        <pc:chgData name="tuyết nguyễn thị ánh" userId="a6fbc05945fbe6a6" providerId="LiveId" clId="{7C6D2563-4814-4BEE-A945-549062264F46}" dt="2023-07-30T09:57:46.012" v="7992" actId="47"/>
        <pc:sldMkLst>
          <pc:docMk/>
          <pc:sldMk cId="2255341283" sldId="332"/>
        </pc:sldMkLst>
        <pc:spChg chg="add mod">
          <ac:chgData name="tuyết nguyễn thị ánh" userId="a6fbc05945fbe6a6" providerId="LiveId" clId="{7C6D2563-4814-4BEE-A945-549062264F46}" dt="2023-07-30T09:57:26.159" v="7987" actId="571"/>
          <ac:spMkLst>
            <pc:docMk/>
            <pc:sldMk cId="2255341283" sldId="332"/>
            <ac:spMk id="2" creationId="{09FBDC68-319B-2592-A0EC-D002C4C8F2F2}"/>
          </ac:spMkLst>
        </pc:spChg>
        <pc:spChg chg="add mod">
          <ac:chgData name="tuyết nguyễn thị ánh" userId="a6fbc05945fbe6a6" providerId="LiveId" clId="{7C6D2563-4814-4BEE-A945-549062264F46}" dt="2023-07-30T09:57:26.159" v="7987" actId="571"/>
          <ac:spMkLst>
            <pc:docMk/>
            <pc:sldMk cId="2255341283" sldId="332"/>
            <ac:spMk id="3" creationId="{BB049972-EBD7-D984-0949-F9CACB0757AB}"/>
          </ac:spMkLst>
        </pc:spChg>
        <pc:spChg chg="del">
          <ac:chgData name="tuyết nguyễn thị ánh" userId="a6fbc05945fbe6a6" providerId="LiveId" clId="{7C6D2563-4814-4BEE-A945-549062264F46}" dt="2023-07-30T09:57:21.748" v="7985" actId="478"/>
          <ac:spMkLst>
            <pc:docMk/>
            <pc:sldMk cId="2255341283" sldId="332"/>
            <ac:spMk id="12" creationId="{1C3D00BF-D5FE-6534-1B10-4775B6B62D32}"/>
          </ac:spMkLst>
        </pc:spChg>
        <pc:spChg chg="mod">
          <ac:chgData name="tuyết nguyễn thị ánh" userId="a6fbc05945fbe6a6" providerId="LiveId" clId="{7C6D2563-4814-4BEE-A945-549062264F46}" dt="2023-07-30T09:57:44.150" v="7991" actId="1076"/>
          <ac:spMkLst>
            <pc:docMk/>
            <pc:sldMk cId="2255341283" sldId="332"/>
            <ac:spMk id="13" creationId="{EBAF5B76-1442-C81B-014F-D9AE48E28204}"/>
          </ac:spMkLst>
        </pc:spChg>
        <pc:spChg chg="mod">
          <ac:chgData name="tuyết nguyễn thị ánh" userId="a6fbc05945fbe6a6" providerId="LiveId" clId="{7C6D2563-4814-4BEE-A945-549062264F46}" dt="2023-07-30T09:57:44.150" v="7991" actId="1076"/>
          <ac:spMkLst>
            <pc:docMk/>
            <pc:sldMk cId="2255341283" sldId="332"/>
            <ac:spMk id="17" creationId="{91ECC19A-8C2E-2BAF-D231-7FCDABE57F55}"/>
          </ac:spMkLst>
        </pc:spChg>
        <pc:spChg chg="mod">
          <ac:chgData name="tuyết nguyễn thị ánh" userId="a6fbc05945fbe6a6" providerId="LiveId" clId="{7C6D2563-4814-4BEE-A945-549062264F46}" dt="2023-07-30T09:57:44.150" v="7991" actId="1076"/>
          <ac:spMkLst>
            <pc:docMk/>
            <pc:sldMk cId="2255341283" sldId="332"/>
            <ac:spMk id="23" creationId="{D9702B01-4F40-F2E8-189E-9DEB567681B9}"/>
          </ac:spMkLst>
        </pc:spChg>
        <pc:grpChg chg="mod">
          <ac:chgData name="tuyết nguyễn thị ánh" userId="a6fbc05945fbe6a6" providerId="LiveId" clId="{7C6D2563-4814-4BEE-A945-549062264F46}" dt="2023-07-30T09:57:44.150" v="7991" actId="1076"/>
          <ac:grpSpMkLst>
            <pc:docMk/>
            <pc:sldMk cId="2255341283" sldId="332"/>
            <ac:grpSpMk id="14" creationId="{4C57E7A2-E1E2-316A-60AF-AEEA31608CC4}"/>
          </ac:grpSpMkLst>
        </pc:grpChg>
        <pc:picChg chg="add del">
          <ac:chgData name="tuyết nguyễn thị ánh" userId="a6fbc05945fbe6a6" providerId="LiveId" clId="{7C6D2563-4814-4BEE-A945-549062264F46}" dt="2023-07-30T09:57:43.621" v="7990" actId="478"/>
          <ac:picMkLst>
            <pc:docMk/>
            <pc:sldMk cId="2255341283" sldId="332"/>
            <ac:picMk id="25" creationId="{F01E5513-341D-3CB9-B61A-BAC695DF4538}"/>
          </ac:picMkLst>
        </pc:picChg>
      </pc:sldChg>
      <pc:sldChg chg="addSp delSp modSp add mod ord modTransition modClrScheme modAnim chgLayout">
        <pc:chgData name="tuyết nguyễn thị ánh" userId="a6fbc05945fbe6a6" providerId="LiveId" clId="{7C6D2563-4814-4BEE-A945-549062264F46}" dt="2023-08-01T13:17:13.025" v="11050"/>
        <pc:sldMkLst>
          <pc:docMk/>
          <pc:sldMk cId="3520651607" sldId="332"/>
        </pc:sldMkLst>
        <pc:spChg chg="add del mod ord">
          <ac:chgData name="tuyết nguyễn thị ánh" userId="a6fbc05945fbe6a6" providerId="LiveId" clId="{7C6D2563-4814-4BEE-A945-549062264F46}" dt="2023-07-30T09:58:17.310" v="8000" actId="478"/>
          <ac:spMkLst>
            <pc:docMk/>
            <pc:sldMk cId="3520651607" sldId="332"/>
            <ac:spMk id="2" creationId="{AB30F867-42E8-0CEF-ECD5-49C60AE7A09A}"/>
          </ac:spMkLst>
        </pc:spChg>
        <pc:spChg chg="mod">
          <ac:chgData name="tuyết nguyễn thị ánh" userId="a6fbc05945fbe6a6" providerId="LiveId" clId="{7C6D2563-4814-4BEE-A945-549062264F46}" dt="2023-07-30T10:06:01.975" v="8766" actId="1076"/>
          <ac:spMkLst>
            <pc:docMk/>
            <pc:sldMk cId="3520651607" sldId="332"/>
            <ac:spMk id="3" creationId="{02517483-3108-99D9-4424-72E1E8A42BFA}"/>
          </ac:spMkLst>
        </pc:spChg>
        <pc:spChg chg="mod">
          <ac:chgData name="tuyết nguyễn thị ánh" userId="a6fbc05945fbe6a6" providerId="LiveId" clId="{7C6D2563-4814-4BEE-A945-549062264F46}" dt="2023-07-30T10:04:39.378" v="8714" actId="255"/>
          <ac:spMkLst>
            <pc:docMk/>
            <pc:sldMk cId="3520651607" sldId="332"/>
            <ac:spMk id="4" creationId="{BCBA9373-849F-2485-E1F8-36B5F79EA451}"/>
          </ac:spMkLst>
        </pc:spChg>
        <pc:spChg chg="add del mod ord">
          <ac:chgData name="tuyết nguyễn thị ánh" userId="a6fbc05945fbe6a6" providerId="LiveId" clId="{7C6D2563-4814-4BEE-A945-549062264F46}" dt="2023-07-30T09:58:18.343" v="8001" actId="478"/>
          <ac:spMkLst>
            <pc:docMk/>
            <pc:sldMk cId="3520651607" sldId="332"/>
            <ac:spMk id="5" creationId="{CD2492A5-3180-DC85-2512-39B8AC80CD08}"/>
          </ac:spMkLst>
        </pc:spChg>
        <pc:spChg chg="add mod">
          <ac:chgData name="tuyết nguyễn thị ánh" userId="a6fbc05945fbe6a6" providerId="LiveId" clId="{7C6D2563-4814-4BEE-A945-549062264F46}" dt="2023-07-30T10:05:52.623" v="8765" actId="20577"/>
          <ac:spMkLst>
            <pc:docMk/>
            <pc:sldMk cId="3520651607" sldId="332"/>
            <ac:spMk id="7" creationId="{883C8E9A-EDAA-D54E-253A-172900861514}"/>
          </ac:spMkLst>
        </pc:spChg>
        <pc:spChg chg="mod">
          <ac:chgData name="tuyết nguyễn thị ánh" userId="a6fbc05945fbe6a6" providerId="LiveId" clId="{7C6D2563-4814-4BEE-A945-549062264F46}" dt="2023-07-30T10:04:53.899" v="8759" actId="1037"/>
          <ac:spMkLst>
            <pc:docMk/>
            <pc:sldMk cId="3520651607" sldId="332"/>
            <ac:spMk id="8" creationId="{5D3F8B32-3907-88EE-22D8-44C42645A0F2}"/>
          </ac:spMkLst>
        </pc:spChg>
        <pc:spChg chg="add mod">
          <ac:chgData name="tuyết nguyễn thị ánh" userId="a6fbc05945fbe6a6" providerId="LiveId" clId="{7C6D2563-4814-4BEE-A945-549062264F46}" dt="2023-07-30T10:07:30.707" v="8891" actId="20577"/>
          <ac:spMkLst>
            <pc:docMk/>
            <pc:sldMk cId="3520651607" sldId="332"/>
            <ac:spMk id="10" creationId="{559E53FB-C436-C06C-A2DA-4439F92A757D}"/>
          </ac:spMkLst>
        </pc:spChg>
        <pc:spChg chg="add del mod ord">
          <ac:chgData name="tuyết nguyễn thị ánh" userId="a6fbc05945fbe6a6" providerId="LiveId" clId="{7C6D2563-4814-4BEE-A945-549062264F46}" dt="2023-07-30T10:05:45.428" v="8762" actId="700"/>
          <ac:spMkLst>
            <pc:docMk/>
            <pc:sldMk cId="3520651607" sldId="332"/>
            <ac:spMk id="11" creationId="{9C3C83EA-E3EF-6104-F9F3-FF31B50CBBEC}"/>
          </ac:spMkLst>
        </pc:spChg>
        <pc:spChg chg="add del mod ord">
          <ac:chgData name="tuyết nguyễn thị ánh" userId="a6fbc05945fbe6a6" providerId="LiveId" clId="{7C6D2563-4814-4BEE-A945-549062264F46}" dt="2023-07-30T10:05:45.428" v="8762" actId="700"/>
          <ac:spMkLst>
            <pc:docMk/>
            <pc:sldMk cId="3520651607" sldId="332"/>
            <ac:spMk id="12" creationId="{CA6E4830-129B-4B48-6301-E002C87D2504}"/>
          </ac:spMkLst>
        </pc:spChg>
        <pc:spChg chg="mod">
          <ac:chgData name="tuyết nguyễn thị ánh" userId="a6fbc05945fbe6a6" providerId="LiveId" clId="{7C6D2563-4814-4BEE-A945-549062264F46}" dt="2023-07-30T10:04:48.466" v="8739" actId="1076"/>
          <ac:spMkLst>
            <pc:docMk/>
            <pc:sldMk cId="3520651607" sldId="332"/>
            <ac:spMk id="13" creationId="{BD88B70E-6C73-BA61-4FCF-813DB2E0C511}"/>
          </ac:spMkLst>
        </pc:spChg>
        <pc:spChg chg="mod">
          <ac:chgData name="tuyết nguyễn thị ánh" userId="a6fbc05945fbe6a6" providerId="LiveId" clId="{7C6D2563-4814-4BEE-A945-549062264F46}" dt="2023-07-30T10:04:47.159" v="8738" actId="1036"/>
          <ac:spMkLst>
            <pc:docMk/>
            <pc:sldMk cId="3520651607" sldId="332"/>
            <ac:spMk id="14" creationId="{89C02FC4-B055-9FC1-6E52-AA2E483D6730}"/>
          </ac:spMkLst>
        </pc:spChg>
        <pc:grpChg chg="mod">
          <ac:chgData name="tuyết nguyễn thị ánh" userId="a6fbc05945fbe6a6" providerId="LiveId" clId="{7C6D2563-4814-4BEE-A945-549062264F46}" dt="2023-07-30T10:06:01.975" v="8766" actId="1076"/>
          <ac:grpSpMkLst>
            <pc:docMk/>
            <pc:sldMk cId="3520651607" sldId="332"/>
            <ac:grpSpMk id="9" creationId="{D92E130D-4685-A0FF-5F89-C04570F43046}"/>
          </ac:grpSpMkLst>
        </pc:grpChg>
        <pc:grpChg chg="mod">
          <ac:chgData name="tuyết nguyễn thị ánh" userId="a6fbc05945fbe6a6" providerId="LiveId" clId="{7C6D2563-4814-4BEE-A945-549062264F46}" dt="2023-07-30T10:04:39.378" v="8714" actId="255"/>
          <ac:grpSpMkLst>
            <pc:docMk/>
            <pc:sldMk cId="3520651607" sldId="332"/>
            <ac:grpSpMk id="15" creationId="{1DE1E54C-EB91-55DD-B81F-FE386B534EF1}"/>
          </ac:grpSpMkLst>
        </pc:grpChg>
        <pc:picChg chg="mod">
          <ac:chgData name="tuyết nguyễn thị ánh" userId="a6fbc05945fbe6a6" providerId="LiveId" clId="{7C6D2563-4814-4BEE-A945-549062264F46}" dt="2023-07-30T10:07:47.508" v="8894" actId="1076"/>
          <ac:picMkLst>
            <pc:docMk/>
            <pc:sldMk cId="3520651607" sldId="332"/>
            <ac:picMk id="21" creationId="{4DCD4224-2DD5-2155-2A02-EDE04E4E8A3E}"/>
          </ac:picMkLst>
        </pc:picChg>
      </pc:sldChg>
      <pc:sldChg chg="modSp add mod modTransition">
        <pc:chgData name="tuyết nguyễn thị ánh" userId="a6fbc05945fbe6a6" providerId="LiveId" clId="{7C6D2563-4814-4BEE-A945-549062264F46}" dt="2023-08-01T13:17:13.025" v="11050"/>
        <pc:sldMkLst>
          <pc:docMk/>
          <pc:sldMk cId="2295515420" sldId="333"/>
        </pc:sldMkLst>
        <pc:spChg chg="mod">
          <ac:chgData name="tuyết nguyễn thị ánh" userId="a6fbc05945fbe6a6" providerId="LiveId" clId="{7C6D2563-4814-4BEE-A945-549062264F46}" dt="2023-07-30T10:10:11.887" v="8983" actId="114"/>
          <ac:spMkLst>
            <pc:docMk/>
            <pc:sldMk cId="2295515420" sldId="333"/>
            <ac:spMk id="8" creationId="{0C2391C5-86C4-DE0E-9F77-ACE2254BACD4}"/>
          </ac:spMkLst>
        </pc:spChg>
        <pc:picChg chg="mod">
          <ac:chgData name="tuyết nguyễn thị ánh" userId="a6fbc05945fbe6a6" providerId="LiveId" clId="{7C6D2563-4814-4BEE-A945-549062264F46}" dt="2023-07-30T10:10:02.655" v="8981" actId="1076"/>
          <ac:picMkLst>
            <pc:docMk/>
            <pc:sldMk cId="2295515420" sldId="333"/>
            <ac:picMk id="15" creationId="{EAEEAD27-9931-E217-6868-6F8A413CDC57}"/>
          </ac:picMkLst>
        </pc:picChg>
      </pc:sldChg>
      <pc:sldChg chg="delSp modSp add mod modTransition delAnim modAnim">
        <pc:chgData name="tuyết nguyễn thị ánh" userId="a6fbc05945fbe6a6" providerId="LiveId" clId="{7C6D2563-4814-4BEE-A945-549062264F46}" dt="2023-08-01T13:17:13.025" v="11050"/>
        <pc:sldMkLst>
          <pc:docMk/>
          <pc:sldMk cId="2267427197" sldId="334"/>
        </pc:sldMkLst>
        <pc:spChg chg="mod">
          <ac:chgData name="tuyết nguyễn thị ánh" userId="a6fbc05945fbe6a6" providerId="LiveId" clId="{7C6D2563-4814-4BEE-A945-549062264F46}" dt="2023-07-30T10:18:23.578" v="9685" actId="20577"/>
          <ac:spMkLst>
            <pc:docMk/>
            <pc:sldMk cId="2267427197" sldId="334"/>
            <ac:spMk id="7" creationId="{3F36CA0C-CF42-09F1-B5AF-DB04FC79E549}"/>
          </ac:spMkLst>
        </pc:spChg>
        <pc:spChg chg="del">
          <ac:chgData name="tuyết nguyễn thị ánh" userId="a6fbc05945fbe6a6" providerId="LiveId" clId="{7C6D2563-4814-4BEE-A945-549062264F46}" dt="2023-07-30T10:16:36.227" v="9502" actId="478"/>
          <ac:spMkLst>
            <pc:docMk/>
            <pc:sldMk cId="2267427197" sldId="334"/>
            <ac:spMk id="13" creationId="{6F11FA10-CF62-97EE-55AD-0E273ECC3719}"/>
          </ac:spMkLst>
        </pc:spChg>
      </pc:sldChg>
      <pc:sldChg chg="addSp delSp modSp add mod modTransition modAnim">
        <pc:chgData name="tuyết nguyễn thị ánh" userId="a6fbc05945fbe6a6" providerId="LiveId" clId="{7C6D2563-4814-4BEE-A945-549062264F46}" dt="2023-08-01T13:17:13.025" v="11050"/>
        <pc:sldMkLst>
          <pc:docMk/>
          <pc:sldMk cId="337870218" sldId="335"/>
        </pc:sldMkLst>
        <pc:spChg chg="add del mod ord">
          <ac:chgData name="tuyết nguyễn thị ánh" userId="a6fbc05945fbe6a6" providerId="LiveId" clId="{7C6D2563-4814-4BEE-A945-549062264F46}" dt="2023-07-30T10:25:01.841" v="9976" actId="114"/>
          <ac:spMkLst>
            <pc:docMk/>
            <pc:sldMk cId="337870218" sldId="335"/>
            <ac:spMk id="3" creationId="{ED17FD75-5B22-326B-1FB6-72914F88F480}"/>
          </ac:spMkLst>
        </pc:spChg>
        <pc:spChg chg="del">
          <ac:chgData name="tuyết nguyễn thị ánh" userId="a6fbc05945fbe6a6" providerId="LiveId" clId="{7C6D2563-4814-4BEE-A945-549062264F46}" dt="2023-07-30T10:23:18.479" v="9945" actId="478"/>
          <ac:spMkLst>
            <pc:docMk/>
            <pc:sldMk cId="337870218" sldId="335"/>
            <ac:spMk id="4" creationId="{0F978EA8-1B51-D4D7-BA38-849423A42DA7}"/>
          </ac:spMkLst>
        </pc:spChg>
        <pc:picChg chg="mod">
          <ac:chgData name="tuyết nguyễn thị ánh" userId="a6fbc05945fbe6a6" providerId="LiveId" clId="{7C6D2563-4814-4BEE-A945-549062264F46}" dt="2023-07-30T10:25:05.529" v="9977" actId="1076"/>
          <ac:picMkLst>
            <pc:docMk/>
            <pc:sldMk cId="337870218" sldId="335"/>
            <ac:picMk id="5" creationId="{454BED3F-A916-CA19-F8E4-338F7B19F449}"/>
          </ac:picMkLst>
        </pc:picChg>
      </pc:sldChg>
      <pc:sldChg chg="delSp modSp add mod modTransition delAnim modAnim">
        <pc:chgData name="tuyết nguyễn thị ánh" userId="a6fbc05945fbe6a6" providerId="LiveId" clId="{7C6D2563-4814-4BEE-A945-549062264F46}" dt="2023-08-01T13:17:13.025" v="11050"/>
        <pc:sldMkLst>
          <pc:docMk/>
          <pc:sldMk cId="3225076577" sldId="336"/>
        </pc:sldMkLst>
        <pc:spChg chg="del">
          <ac:chgData name="tuyết nguyễn thị ánh" userId="a6fbc05945fbe6a6" providerId="LiveId" clId="{7C6D2563-4814-4BEE-A945-549062264F46}" dt="2023-07-30T10:39:50.602" v="10131" actId="478"/>
          <ac:spMkLst>
            <pc:docMk/>
            <pc:sldMk cId="3225076577" sldId="336"/>
            <ac:spMk id="2" creationId="{98538F7D-83DB-EC77-32D8-07B2986AE022}"/>
          </ac:spMkLst>
        </pc:spChg>
        <pc:spChg chg="mod">
          <ac:chgData name="tuyết nguyễn thị ánh" userId="a6fbc05945fbe6a6" providerId="LiveId" clId="{7C6D2563-4814-4BEE-A945-549062264F46}" dt="2023-07-30T10:42:49.655" v="10294" actId="1076"/>
          <ac:spMkLst>
            <pc:docMk/>
            <pc:sldMk cId="3225076577" sldId="336"/>
            <ac:spMk id="3" creationId="{02517483-3108-99D9-4424-72E1E8A42BFA}"/>
          </ac:spMkLst>
        </pc:spChg>
        <pc:spChg chg="mod">
          <ac:chgData name="tuyết nguyễn thị ánh" userId="a6fbc05945fbe6a6" providerId="LiveId" clId="{7C6D2563-4814-4BEE-A945-549062264F46}" dt="2023-07-30T10:42:04.344" v="10275" actId="255"/>
          <ac:spMkLst>
            <pc:docMk/>
            <pc:sldMk cId="3225076577" sldId="336"/>
            <ac:spMk id="4" creationId="{BCBA9373-849F-2485-E1F8-36B5F79EA451}"/>
          </ac:spMkLst>
        </pc:spChg>
        <pc:spChg chg="del">
          <ac:chgData name="tuyết nguyễn thị ánh" userId="a6fbc05945fbe6a6" providerId="LiveId" clId="{7C6D2563-4814-4BEE-A945-549062264F46}" dt="2023-07-30T10:41:29.070" v="10265" actId="478"/>
          <ac:spMkLst>
            <pc:docMk/>
            <pc:sldMk cId="3225076577" sldId="336"/>
            <ac:spMk id="13" creationId="{BD88B70E-6C73-BA61-4FCF-813DB2E0C511}"/>
          </ac:spMkLst>
        </pc:spChg>
        <pc:spChg chg="mod">
          <ac:chgData name="tuyết nguyễn thị ánh" userId="a6fbc05945fbe6a6" providerId="LiveId" clId="{7C6D2563-4814-4BEE-A945-549062264F46}" dt="2023-07-30T10:42:20.413" v="10286" actId="1038"/>
          <ac:spMkLst>
            <pc:docMk/>
            <pc:sldMk cId="3225076577" sldId="336"/>
            <ac:spMk id="14" creationId="{89C02FC4-B055-9FC1-6E52-AA2E483D6730}"/>
          </ac:spMkLst>
        </pc:spChg>
        <pc:spChg chg="mod">
          <ac:chgData name="tuyết nguyễn thị ánh" userId="a6fbc05945fbe6a6" providerId="LiveId" clId="{7C6D2563-4814-4BEE-A945-549062264F46}" dt="2023-07-30T10:42:49.655" v="10294" actId="1076"/>
          <ac:spMkLst>
            <pc:docMk/>
            <pc:sldMk cId="3225076577" sldId="336"/>
            <ac:spMk id="19" creationId="{53E229EF-D4FE-75FE-6B27-1C9AD5A4524F}"/>
          </ac:spMkLst>
        </pc:spChg>
        <pc:grpChg chg="mod">
          <ac:chgData name="tuyết nguyễn thị ánh" userId="a6fbc05945fbe6a6" providerId="LiveId" clId="{7C6D2563-4814-4BEE-A945-549062264F46}" dt="2023-07-30T10:42:49.655" v="10294" actId="1076"/>
          <ac:grpSpMkLst>
            <pc:docMk/>
            <pc:sldMk cId="3225076577" sldId="336"/>
            <ac:grpSpMk id="5" creationId="{847A56E1-C1D6-5BB6-FD8A-15C3EEE36357}"/>
          </ac:grpSpMkLst>
        </pc:grpChg>
        <pc:grpChg chg="mod">
          <ac:chgData name="tuyết nguyễn thị ánh" userId="a6fbc05945fbe6a6" providerId="LiveId" clId="{7C6D2563-4814-4BEE-A945-549062264F46}" dt="2023-07-30T10:42:49.655" v="10294" actId="1076"/>
          <ac:grpSpMkLst>
            <pc:docMk/>
            <pc:sldMk cId="3225076577" sldId="336"/>
            <ac:grpSpMk id="15" creationId="{1DE1E54C-EB91-55DD-B81F-FE386B534EF1}"/>
          </ac:grpSpMkLst>
        </pc:grpChg>
        <pc:picChg chg="mod">
          <ac:chgData name="tuyết nguyễn thị ánh" userId="a6fbc05945fbe6a6" providerId="LiveId" clId="{7C6D2563-4814-4BEE-A945-549062264F46}" dt="2023-07-30T10:42:49.655" v="10294" actId="1076"/>
          <ac:picMkLst>
            <pc:docMk/>
            <pc:sldMk cId="3225076577" sldId="336"/>
            <ac:picMk id="21" creationId="{4DCD4224-2DD5-2155-2A02-EDE04E4E8A3E}"/>
          </ac:picMkLst>
        </pc:picChg>
      </pc:sldChg>
      <pc:sldChg chg="add del">
        <pc:chgData name="tuyết nguyễn thị ánh" userId="a6fbc05945fbe6a6" providerId="LiveId" clId="{7C6D2563-4814-4BEE-A945-549062264F46}" dt="2023-07-30T10:39:00.232" v="10129" actId="2890"/>
        <pc:sldMkLst>
          <pc:docMk/>
          <pc:sldMk cId="3990419547" sldId="336"/>
        </pc:sldMkLst>
      </pc:sldChg>
      <pc:sldChg chg="add del">
        <pc:chgData name="tuyết nguyễn thị ánh" userId="a6fbc05945fbe6a6" providerId="LiveId" clId="{7C6D2563-4814-4BEE-A945-549062264F46}" dt="2023-07-30T10:43:00.579" v="10297" actId="47"/>
        <pc:sldMkLst>
          <pc:docMk/>
          <pc:sldMk cId="2063046370" sldId="337"/>
        </pc:sldMkLst>
      </pc:sldChg>
      <pc:sldChg chg="addSp delSp modSp add mod modTransition delAnim modAnim">
        <pc:chgData name="tuyết nguyễn thị ánh" userId="a6fbc05945fbe6a6" providerId="LiveId" clId="{7C6D2563-4814-4BEE-A945-549062264F46}" dt="2023-08-01T13:17:13.025" v="11050"/>
        <pc:sldMkLst>
          <pc:docMk/>
          <pc:sldMk cId="2242493393" sldId="338"/>
        </pc:sldMkLst>
        <pc:spChg chg="del">
          <ac:chgData name="tuyết nguyễn thị ánh" userId="a6fbc05945fbe6a6" providerId="LiveId" clId="{7C6D2563-4814-4BEE-A945-549062264F46}" dt="2023-07-30T10:43:55.113" v="10309" actId="478"/>
          <ac:spMkLst>
            <pc:docMk/>
            <pc:sldMk cId="2242493393" sldId="338"/>
            <ac:spMk id="2" creationId="{61145E87-B7D5-9B9B-A2A4-030CBE34E60D}"/>
          </ac:spMkLst>
        </pc:spChg>
        <pc:spChg chg="del">
          <ac:chgData name="tuyết nguyễn thị ánh" userId="a6fbc05945fbe6a6" providerId="LiveId" clId="{7C6D2563-4814-4BEE-A945-549062264F46}" dt="2023-07-30T10:43:55.113" v="10309" actId="478"/>
          <ac:spMkLst>
            <pc:docMk/>
            <pc:sldMk cId="2242493393" sldId="338"/>
            <ac:spMk id="3" creationId="{90E95ECE-2145-4A24-E4C7-E151620156C8}"/>
          </ac:spMkLst>
        </pc:spChg>
        <pc:spChg chg="add mod">
          <ac:chgData name="tuyết nguyễn thị ánh" userId="a6fbc05945fbe6a6" providerId="LiveId" clId="{7C6D2563-4814-4BEE-A945-549062264F46}" dt="2023-07-30T10:45:58.256" v="10475" actId="1076"/>
          <ac:spMkLst>
            <pc:docMk/>
            <pc:sldMk cId="2242493393" sldId="338"/>
            <ac:spMk id="4" creationId="{56B4E0BB-E45E-C53E-49BD-060FC897C0B1}"/>
          </ac:spMkLst>
        </pc:spChg>
        <pc:spChg chg="del">
          <ac:chgData name="tuyết nguyễn thị ánh" userId="a6fbc05945fbe6a6" providerId="LiveId" clId="{7C6D2563-4814-4BEE-A945-549062264F46}" dt="2023-07-30T10:43:55.113" v="10309" actId="478"/>
          <ac:spMkLst>
            <pc:docMk/>
            <pc:sldMk cId="2242493393" sldId="338"/>
            <ac:spMk id="5" creationId="{D57E039B-C550-82BB-2F46-4722F663B3EF}"/>
          </ac:spMkLst>
        </pc:spChg>
        <pc:spChg chg="del">
          <ac:chgData name="tuyết nguyễn thị ánh" userId="a6fbc05945fbe6a6" providerId="LiveId" clId="{7C6D2563-4814-4BEE-A945-549062264F46}" dt="2023-07-30T10:43:55.113" v="10309" actId="478"/>
          <ac:spMkLst>
            <pc:docMk/>
            <pc:sldMk cId="2242493393" sldId="338"/>
            <ac:spMk id="6" creationId="{101495DC-047A-A7E4-857E-B35F7146851A}"/>
          </ac:spMkLst>
        </pc:spChg>
        <pc:spChg chg="del">
          <ac:chgData name="tuyết nguyễn thị ánh" userId="a6fbc05945fbe6a6" providerId="LiveId" clId="{7C6D2563-4814-4BEE-A945-549062264F46}" dt="2023-07-30T10:43:55.113" v="10309" actId="478"/>
          <ac:spMkLst>
            <pc:docMk/>
            <pc:sldMk cId="2242493393" sldId="338"/>
            <ac:spMk id="7" creationId="{5D3B4138-1074-6693-F0B5-AA81F16C8D09}"/>
          </ac:spMkLst>
        </pc:spChg>
        <pc:spChg chg="add mod">
          <ac:chgData name="tuyết nguyễn thị ánh" userId="a6fbc05945fbe6a6" providerId="LiveId" clId="{7C6D2563-4814-4BEE-A945-549062264F46}" dt="2023-07-30T10:44:18.968" v="10314" actId="20577"/>
          <ac:spMkLst>
            <pc:docMk/>
            <pc:sldMk cId="2242493393" sldId="338"/>
            <ac:spMk id="8" creationId="{ED474347-CD78-9D5A-40AD-FC0060C24D90}"/>
          </ac:spMkLst>
        </pc:spChg>
        <pc:spChg chg="add mod">
          <ac:chgData name="tuyết nguyễn thị ánh" userId="a6fbc05945fbe6a6" providerId="LiveId" clId="{7C6D2563-4814-4BEE-A945-549062264F46}" dt="2023-07-30T10:48:08.035" v="10629" actId="20577"/>
          <ac:spMkLst>
            <pc:docMk/>
            <pc:sldMk cId="2242493393" sldId="338"/>
            <ac:spMk id="9" creationId="{8DE94FD4-2D5C-0101-5843-3D56D1753D0F}"/>
          </ac:spMkLst>
        </pc:spChg>
        <pc:spChg chg="add mod">
          <ac:chgData name="tuyết nguyễn thị ánh" userId="a6fbc05945fbe6a6" providerId="LiveId" clId="{7C6D2563-4814-4BEE-A945-549062264F46}" dt="2023-07-30T10:45:55.348" v="10474" actId="1076"/>
          <ac:spMkLst>
            <pc:docMk/>
            <pc:sldMk cId="2242493393" sldId="338"/>
            <ac:spMk id="10" creationId="{24717645-7541-947C-D9CA-1FF2E5B6604B}"/>
          </ac:spMkLst>
        </pc:spChg>
        <pc:spChg chg="del">
          <ac:chgData name="tuyết nguyễn thị ánh" userId="a6fbc05945fbe6a6" providerId="LiveId" clId="{7C6D2563-4814-4BEE-A945-549062264F46}" dt="2023-07-30T10:43:55.113" v="10309" actId="478"/>
          <ac:spMkLst>
            <pc:docMk/>
            <pc:sldMk cId="2242493393" sldId="338"/>
            <ac:spMk id="16" creationId="{41B1A985-938D-3C57-3B69-86A79D7F9377}"/>
          </ac:spMkLst>
        </pc:spChg>
        <pc:spChg chg="del">
          <ac:chgData name="tuyết nguyễn thị ánh" userId="a6fbc05945fbe6a6" providerId="LiveId" clId="{7C6D2563-4814-4BEE-A945-549062264F46}" dt="2023-07-30T10:43:55.113" v="10309" actId="478"/>
          <ac:spMkLst>
            <pc:docMk/>
            <pc:sldMk cId="2242493393" sldId="338"/>
            <ac:spMk id="17" creationId="{5A06EA10-605B-4E99-4A17-8A6D2CF3B3C5}"/>
          </ac:spMkLst>
        </pc:spChg>
        <pc:spChg chg="del">
          <ac:chgData name="tuyết nguyễn thị ánh" userId="a6fbc05945fbe6a6" providerId="LiveId" clId="{7C6D2563-4814-4BEE-A945-549062264F46}" dt="2023-07-30T10:43:55.113" v="10309" actId="478"/>
          <ac:spMkLst>
            <pc:docMk/>
            <pc:sldMk cId="2242493393" sldId="338"/>
            <ac:spMk id="21" creationId="{129F3B48-DF40-1AB0-284E-5A020A3CD367}"/>
          </ac:spMkLst>
        </pc:spChg>
        <pc:spChg chg="del">
          <ac:chgData name="tuyết nguyễn thị ánh" userId="a6fbc05945fbe6a6" providerId="LiveId" clId="{7C6D2563-4814-4BEE-A945-549062264F46}" dt="2023-07-30T10:43:55.113" v="10309" actId="478"/>
          <ac:spMkLst>
            <pc:docMk/>
            <pc:sldMk cId="2242493393" sldId="338"/>
            <ac:spMk id="24" creationId="{9176E9B6-90F8-13B5-0226-6E309C5E9CD5}"/>
          </ac:spMkLst>
        </pc:spChg>
        <pc:spChg chg="del">
          <ac:chgData name="tuyết nguyễn thị ánh" userId="a6fbc05945fbe6a6" providerId="LiveId" clId="{7C6D2563-4814-4BEE-A945-549062264F46}" dt="2023-07-30T10:43:55.113" v="10309" actId="478"/>
          <ac:spMkLst>
            <pc:docMk/>
            <pc:sldMk cId="2242493393" sldId="338"/>
            <ac:spMk id="25" creationId="{9E412787-C5D1-1AD9-6E64-938D32E2404B}"/>
          </ac:spMkLst>
        </pc:spChg>
        <pc:spChg chg="del">
          <ac:chgData name="tuyết nguyễn thị ánh" userId="a6fbc05945fbe6a6" providerId="LiveId" clId="{7C6D2563-4814-4BEE-A945-549062264F46}" dt="2023-07-30T10:43:55.113" v="10309" actId="478"/>
          <ac:spMkLst>
            <pc:docMk/>
            <pc:sldMk cId="2242493393" sldId="338"/>
            <ac:spMk id="26" creationId="{4464EBA8-1CCB-598C-05A6-510D0C0B5712}"/>
          </ac:spMkLst>
        </pc:spChg>
      </pc:sldChg>
      <pc:sldChg chg="modSp add mod modTransition modAnim">
        <pc:chgData name="tuyết nguyễn thị ánh" userId="a6fbc05945fbe6a6" providerId="LiveId" clId="{7C6D2563-4814-4BEE-A945-549062264F46}" dt="2023-08-01T13:17:13.025" v="11050"/>
        <pc:sldMkLst>
          <pc:docMk/>
          <pc:sldMk cId="2917336393" sldId="339"/>
        </pc:sldMkLst>
        <pc:spChg chg="mod">
          <ac:chgData name="tuyết nguyễn thị ánh" userId="a6fbc05945fbe6a6" providerId="LiveId" clId="{7C6D2563-4814-4BEE-A945-549062264F46}" dt="2023-07-30T10:49:43.312" v="10637" actId="20577"/>
          <ac:spMkLst>
            <pc:docMk/>
            <pc:sldMk cId="2917336393" sldId="339"/>
            <ac:spMk id="3" creationId="{02517483-3108-99D9-4424-72E1E8A42BFA}"/>
          </ac:spMkLst>
        </pc:spChg>
        <pc:spChg chg="mod">
          <ac:chgData name="tuyết nguyễn thị ánh" userId="a6fbc05945fbe6a6" providerId="LiveId" clId="{7C6D2563-4814-4BEE-A945-549062264F46}" dt="2023-07-30T10:50:24.831" v="10740" actId="20577"/>
          <ac:spMkLst>
            <pc:docMk/>
            <pc:sldMk cId="2917336393" sldId="339"/>
            <ac:spMk id="4" creationId="{BCBA9373-849F-2485-E1F8-36B5F79EA451}"/>
          </ac:spMkLst>
        </pc:spChg>
        <pc:spChg chg="mod">
          <ac:chgData name="tuyết nguyễn thị ánh" userId="a6fbc05945fbe6a6" providerId="LiveId" clId="{7C6D2563-4814-4BEE-A945-549062264F46}" dt="2023-07-30T10:50:22.689" v="10738" actId="20577"/>
          <ac:spMkLst>
            <pc:docMk/>
            <pc:sldMk cId="2917336393" sldId="339"/>
            <ac:spMk id="14" creationId="{89C02FC4-B055-9FC1-6E52-AA2E483D6730}"/>
          </ac:spMkLst>
        </pc:spChg>
        <pc:spChg chg="mod">
          <ac:chgData name="tuyết nguyễn thị ánh" userId="a6fbc05945fbe6a6" providerId="LiveId" clId="{7C6D2563-4814-4BEE-A945-549062264F46}" dt="2023-07-30T10:51:27.028" v="10750" actId="1076"/>
          <ac:spMkLst>
            <pc:docMk/>
            <pc:sldMk cId="2917336393" sldId="339"/>
            <ac:spMk id="19" creationId="{53E229EF-D4FE-75FE-6B27-1C9AD5A4524F}"/>
          </ac:spMkLst>
        </pc:spChg>
        <pc:grpChg chg="mod">
          <ac:chgData name="tuyết nguyễn thị ánh" userId="a6fbc05945fbe6a6" providerId="LiveId" clId="{7C6D2563-4814-4BEE-A945-549062264F46}" dt="2023-07-30T10:50:31.539" v="10741" actId="1076"/>
          <ac:grpSpMkLst>
            <pc:docMk/>
            <pc:sldMk cId="2917336393" sldId="339"/>
            <ac:grpSpMk id="5" creationId="{847A56E1-C1D6-5BB6-FD8A-15C3EEE36357}"/>
          </ac:grpSpMkLst>
        </pc:grpChg>
        <pc:grpChg chg="mod">
          <ac:chgData name="tuyết nguyễn thị ánh" userId="a6fbc05945fbe6a6" providerId="LiveId" clId="{7C6D2563-4814-4BEE-A945-549062264F46}" dt="2023-07-30T10:50:22.689" v="10738" actId="20577"/>
          <ac:grpSpMkLst>
            <pc:docMk/>
            <pc:sldMk cId="2917336393" sldId="339"/>
            <ac:grpSpMk id="15" creationId="{1DE1E54C-EB91-55DD-B81F-FE386B534EF1}"/>
          </ac:grpSpMkLst>
        </pc:grpChg>
        <pc:picChg chg="mod">
          <ac:chgData name="tuyết nguyễn thị ánh" userId="a6fbc05945fbe6a6" providerId="LiveId" clId="{7C6D2563-4814-4BEE-A945-549062264F46}" dt="2023-07-30T10:51:28.887" v="10751" actId="1076"/>
          <ac:picMkLst>
            <pc:docMk/>
            <pc:sldMk cId="2917336393" sldId="339"/>
            <ac:picMk id="21" creationId="{4DCD4224-2DD5-2155-2A02-EDE04E4E8A3E}"/>
          </ac:picMkLst>
        </pc:picChg>
      </pc:sldChg>
      <pc:sldChg chg="add del">
        <pc:chgData name="tuyết nguyễn thị ánh" userId="a6fbc05945fbe6a6" providerId="LiveId" clId="{7C6D2563-4814-4BEE-A945-549062264F46}" dt="2023-07-30T10:51:44.309" v="10752" actId="47"/>
        <pc:sldMkLst>
          <pc:docMk/>
          <pc:sldMk cId="2683491662" sldId="340"/>
        </pc:sldMkLst>
      </pc:sldChg>
      <pc:sldChg chg="add modTransition">
        <pc:chgData name="tuyết nguyễn thị ánh" userId="a6fbc05945fbe6a6" providerId="LiveId" clId="{7C6D2563-4814-4BEE-A945-549062264F46}" dt="2023-08-01T13:17:13.025" v="11050"/>
        <pc:sldMkLst>
          <pc:docMk/>
          <pc:sldMk cId="1808662110" sldId="341"/>
        </pc:sldMkLst>
      </pc:sldChg>
      <pc:sldChg chg="modTransition modAnim">
        <pc:chgData name="tuyết nguyễn thị ánh" userId="a6fbc05945fbe6a6" providerId="LiveId" clId="{7C6D2563-4814-4BEE-A945-549062264F46}" dt="2023-08-01T13:17:13.025" v="11050"/>
        <pc:sldMkLst>
          <pc:docMk/>
          <pc:sldMk cId="4284774729" sldId="342"/>
        </pc:sldMkLst>
      </pc:sldChg>
      <pc:sldChg chg="modTransition modAnim">
        <pc:chgData name="tuyết nguyễn thị ánh" userId="a6fbc05945fbe6a6" providerId="LiveId" clId="{7C6D2563-4814-4BEE-A945-549062264F46}" dt="2023-08-01T13:17:13.025" v="11050"/>
        <pc:sldMkLst>
          <pc:docMk/>
          <pc:sldMk cId="3293663525" sldId="343"/>
        </pc:sldMkLst>
      </pc:sldChg>
      <pc:sldChg chg="modTransition modAnim">
        <pc:chgData name="tuyết nguyễn thị ánh" userId="a6fbc05945fbe6a6" providerId="LiveId" clId="{7C6D2563-4814-4BEE-A945-549062264F46}" dt="2023-08-01T13:17:13.025" v="11050"/>
        <pc:sldMkLst>
          <pc:docMk/>
          <pc:sldMk cId="3048381454" sldId="344"/>
        </pc:sldMkLst>
      </pc:sldChg>
      <pc:sldChg chg="modTransition modAnim">
        <pc:chgData name="tuyết nguyễn thị ánh" userId="a6fbc05945fbe6a6" providerId="LiveId" clId="{7C6D2563-4814-4BEE-A945-549062264F46}" dt="2023-08-01T13:17:13.025" v="11050"/>
        <pc:sldMkLst>
          <pc:docMk/>
          <pc:sldMk cId="2719224202" sldId="345"/>
        </pc:sldMkLst>
      </pc:sldChg>
      <pc:sldChg chg="modSp modTransition">
        <pc:chgData name="tuyết nguyễn thị ánh" userId="a6fbc05945fbe6a6" providerId="LiveId" clId="{7C6D2563-4814-4BEE-A945-549062264F46}" dt="2023-08-01T13:17:13.025" v="11050"/>
        <pc:sldMkLst>
          <pc:docMk/>
          <pc:sldMk cId="474125101" sldId="346"/>
        </pc:sldMkLst>
        <pc:spChg chg="mod">
          <ac:chgData name="tuyết nguyễn thị ánh" userId="a6fbc05945fbe6a6" providerId="LiveId" clId="{7C6D2563-4814-4BEE-A945-549062264F46}" dt="2023-07-31T02:00:54.926" v="10956" actId="255"/>
          <ac:spMkLst>
            <pc:docMk/>
            <pc:sldMk cId="474125101" sldId="346"/>
            <ac:spMk id="8" creationId="{0C2391C5-86C4-DE0E-9F77-ACE2254BACD4}"/>
          </ac:spMkLst>
        </pc:spChg>
      </pc:sldChg>
      <pc:sldChg chg="modTransition modAnim">
        <pc:chgData name="tuyết nguyễn thị ánh" userId="a6fbc05945fbe6a6" providerId="LiveId" clId="{7C6D2563-4814-4BEE-A945-549062264F46}" dt="2023-08-01T13:17:13.025" v="11050"/>
        <pc:sldMkLst>
          <pc:docMk/>
          <pc:sldMk cId="1157310325" sldId="347"/>
        </pc:sldMkLst>
      </pc:sldChg>
      <pc:sldChg chg="modTransition modAnim">
        <pc:chgData name="tuyết nguyễn thị ánh" userId="a6fbc05945fbe6a6" providerId="LiveId" clId="{7C6D2563-4814-4BEE-A945-549062264F46}" dt="2023-08-01T13:17:13.025" v="11050"/>
        <pc:sldMkLst>
          <pc:docMk/>
          <pc:sldMk cId="2377635862" sldId="348"/>
        </pc:sldMkLst>
      </pc:sldChg>
      <pc:sldChg chg="modTransition modAnim">
        <pc:chgData name="tuyết nguyễn thị ánh" userId="a6fbc05945fbe6a6" providerId="LiveId" clId="{7C6D2563-4814-4BEE-A945-549062264F46}" dt="2023-08-01T13:17:13.025" v="11050"/>
        <pc:sldMkLst>
          <pc:docMk/>
          <pc:sldMk cId="3656045248" sldId="349"/>
        </pc:sldMkLst>
      </pc:sldChg>
      <pc:sldChg chg="modTransition modAnim">
        <pc:chgData name="tuyết nguyễn thị ánh" userId="a6fbc05945fbe6a6" providerId="LiveId" clId="{7C6D2563-4814-4BEE-A945-549062264F46}" dt="2023-08-01T13:17:13.025" v="11050"/>
        <pc:sldMkLst>
          <pc:docMk/>
          <pc:sldMk cId="1751746250" sldId="350"/>
        </pc:sldMkLst>
      </pc:sldChg>
      <pc:sldChg chg="modTransition modAnim">
        <pc:chgData name="tuyết nguyễn thị ánh" userId="a6fbc05945fbe6a6" providerId="LiveId" clId="{7C6D2563-4814-4BEE-A945-549062264F46}" dt="2023-08-01T13:17:13.025" v="11050"/>
        <pc:sldMkLst>
          <pc:docMk/>
          <pc:sldMk cId="2112368007" sldId="351"/>
        </pc:sldMkLst>
      </pc:sldChg>
      <pc:sldChg chg="modTransition modAnim">
        <pc:chgData name="tuyết nguyễn thị ánh" userId="a6fbc05945fbe6a6" providerId="LiveId" clId="{7C6D2563-4814-4BEE-A945-549062264F46}" dt="2023-08-01T13:17:13.025" v="11050"/>
        <pc:sldMkLst>
          <pc:docMk/>
          <pc:sldMk cId="1389393815" sldId="352"/>
        </pc:sldMkLst>
      </pc:sldChg>
      <pc:sldChg chg="modTransition modAnim">
        <pc:chgData name="tuyết nguyễn thị ánh" userId="a6fbc05945fbe6a6" providerId="LiveId" clId="{7C6D2563-4814-4BEE-A945-549062264F46}" dt="2023-08-01T13:17:13.025" v="11050"/>
        <pc:sldMkLst>
          <pc:docMk/>
          <pc:sldMk cId="440052607" sldId="353"/>
        </pc:sldMkLst>
      </pc:sldChg>
      <pc:sldChg chg="modTransition modAnim">
        <pc:chgData name="tuyết nguyễn thị ánh" userId="a6fbc05945fbe6a6" providerId="LiveId" clId="{7C6D2563-4814-4BEE-A945-549062264F46}" dt="2023-08-01T13:17:13.025" v="11050"/>
        <pc:sldMkLst>
          <pc:docMk/>
          <pc:sldMk cId="444079311" sldId="354"/>
        </pc:sldMkLst>
      </pc:sldChg>
      <pc:sldChg chg="modSp modTransition modAnim">
        <pc:chgData name="tuyết nguyễn thị ánh" userId="a6fbc05945fbe6a6" providerId="LiveId" clId="{7C6D2563-4814-4BEE-A945-549062264F46}" dt="2023-08-01T13:17:13.025" v="11050"/>
        <pc:sldMkLst>
          <pc:docMk/>
          <pc:sldMk cId="3363018607" sldId="355"/>
        </pc:sldMkLst>
        <pc:spChg chg="mod">
          <ac:chgData name="tuyết nguyễn thị ánh" userId="a6fbc05945fbe6a6" providerId="LiveId" clId="{7C6D2563-4814-4BEE-A945-549062264F46}" dt="2023-07-31T02:07:05.196" v="11016" actId="113"/>
          <ac:spMkLst>
            <pc:docMk/>
            <pc:sldMk cId="3363018607" sldId="355"/>
            <ac:spMk id="3" creationId="{7F83DECB-8C69-1F82-FC94-52620218E30D}"/>
          </ac:spMkLst>
        </pc:spChg>
      </pc:sldChg>
      <pc:sldChg chg="del">
        <pc:chgData name="tuyết nguyễn thị ánh" userId="a6fbc05945fbe6a6" providerId="LiveId" clId="{7C6D2563-4814-4BEE-A945-549062264F46}" dt="2023-07-31T01:57:45.814" v="10929" actId="47"/>
        <pc:sldMkLst>
          <pc:docMk/>
          <pc:sldMk cId="3946422429" sldId="356"/>
        </pc:sldMkLst>
      </pc:sldChg>
      <pc:sldChg chg="del">
        <pc:chgData name="tuyết nguyễn thị ánh" userId="a6fbc05945fbe6a6" providerId="LiveId" clId="{7C6D2563-4814-4BEE-A945-549062264F46}" dt="2023-07-31T01:57:07.379" v="10924" actId="47"/>
        <pc:sldMkLst>
          <pc:docMk/>
          <pc:sldMk cId="2101262731" sldId="357"/>
        </pc:sldMkLst>
      </pc:sldChg>
      <pc:sldChg chg="del">
        <pc:chgData name="tuyết nguyễn thị ánh" userId="a6fbc05945fbe6a6" providerId="LiveId" clId="{7C6D2563-4814-4BEE-A945-549062264F46}" dt="2023-07-31T01:51:39.184" v="10875" actId="47"/>
        <pc:sldMkLst>
          <pc:docMk/>
          <pc:sldMk cId="1665261523" sldId="358"/>
        </pc:sldMkLst>
      </pc:sldChg>
      <pc:sldChg chg="del">
        <pc:chgData name="tuyết nguyễn thị ánh" userId="a6fbc05945fbe6a6" providerId="LiveId" clId="{7C6D2563-4814-4BEE-A945-549062264F46}" dt="2023-07-31T01:51:11.707" v="10870" actId="47"/>
        <pc:sldMkLst>
          <pc:docMk/>
          <pc:sldMk cId="4000463461" sldId="359"/>
        </pc:sldMkLst>
      </pc:sldChg>
      <pc:sldChg chg="del">
        <pc:chgData name="tuyết nguyễn thị ánh" userId="a6fbc05945fbe6a6" providerId="LiveId" clId="{7C6D2563-4814-4BEE-A945-549062264F46}" dt="2023-07-31T01:47:47.301" v="10856" actId="47"/>
        <pc:sldMkLst>
          <pc:docMk/>
          <pc:sldMk cId="259661190" sldId="360"/>
        </pc:sldMkLst>
      </pc:sldChg>
      <pc:sldChg chg="del">
        <pc:chgData name="tuyết nguyễn thị ánh" userId="a6fbc05945fbe6a6" providerId="LiveId" clId="{7C6D2563-4814-4BEE-A945-549062264F46}" dt="2023-07-31T01:47:45.595" v="10855" actId="47"/>
        <pc:sldMkLst>
          <pc:docMk/>
          <pc:sldMk cId="3275307926" sldId="361"/>
        </pc:sldMkLst>
      </pc:sldChg>
      <pc:sldChg chg="del">
        <pc:chgData name="tuyết nguyễn thị ánh" userId="a6fbc05945fbe6a6" providerId="LiveId" clId="{7C6D2563-4814-4BEE-A945-549062264F46}" dt="2023-07-31T01:47:42.421" v="10854" actId="47"/>
        <pc:sldMkLst>
          <pc:docMk/>
          <pc:sldMk cId="335565323" sldId="362"/>
        </pc:sldMkLst>
      </pc:sldChg>
      <pc:sldChg chg="del">
        <pc:chgData name="tuyết nguyễn thị ánh" userId="a6fbc05945fbe6a6" providerId="LiveId" clId="{7C6D2563-4814-4BEE-A945-549062264F46}" dt="2023-07-31T01:46:04.607" v="10839" actId="47"/>
        <pc:sldMkLst>
          <pc:docMk/>
          <pc:sldMk cId="3236914742" sldId="363"/>
        </pc:sldMkLst>
      </pc:sldChg>
      <pc:sldChg chg="del">
        <pc:chgData name="tuyết nguyễn thị ánh" userId="a6fbc05945fbe6a6" providerId="LiveId" clId="{7C6D2563-4814-4BEE-A945-549062264F46}" dt="2023-07-31T01:45:53.506" v="10837" actId="47"/>
        <pc:sldMkLst>
          <pc:docMk/>
          <pc:sldMk cId="184758411" sldId="364"/>
        </pc:sldMkLst>
      </pc:sldChg>
      <pc:sldMasterChg chg="delSldLayout">
        <pc:chgData name="tuyết nguyễn thị ánh" userId="a6fbc05945fbe6a6" providerId="LiveId" clId="{7C6D2563-4814-4BEE-A945-549062264F46}" dt="2023-07-29T14:51:54.715" v="2987" actId="47"/>
        <pc:sldMasterMkLst>
          <pc:docMk/>
          <pc:sldMasterMk cId="0" sldId="2147483678"/>
        </pc:sldMasterMkLst>
        <pc:sldLayoutChg chg="del">
          <pc:chgData name="tuyết nguyễn thị ánh" userId="a6fbc05945fbe6a6" providerId="LiveId" clId="{7C6D2563-4814-4BEE-A945-549062264F46}" dt="2023-07-28T10:07:30.757" v="1907" actId="47"/>
          <pc:sldLayoutMkLst>
            <pc:docMk/>
            <pc:sldMasterMk cId="0" sldId="2147483678"/>
            <pc:sldLayoutMk cId="0" sldId="2147483665"/>
          </pc:sldLayoutMkLst>
        </pc:sldLayoutChg>
        <pc:sldLayoutChg chg="del">
          <pc:chgData name="tuyết nguyễn thị ánh" userId="a6fbc05945fbe6a6" providerId="LiveId" clId="{7C6D2563-4814-4BEE-A945-549062264F46}" dt="2023-07-28T10:07:29.875" v="1906" actId="47"/>
          <pc:sldLayoutMkLst>
            <pc:docMk/>
            <pc:sldMasterMk cId="0" sldId="2147483678"/>
            <pc:sldLayoutMk cId="0" sldId="2147483666"/>
          </pc:sldLayoutMkLst>
        </pc:sldLayoutChg>
        <pc:sldLayoutChg chg="del">
          <pc:chgData name="tuyết nguyễn thị ánh" userId="a6fbc05945fbe6a6" providerId="LiveId" clId="{7C6D2563-4814-4BEE-A945-549062264F46}" dt="2023-07-29T14:51:54.715" v="2987" actId="47"/>
          <pc:sldLayoutMkLst>
            <pc:docMk/>
            <pc:sldMasterMk cId="0" sldId="2147483678"/>
            <pc:sldLayoutMk cId="0" sldId="2147483668"/>
          </pc:sldLayoutMkLst>
        </pc:sldLayoutChg>
      </pc:sldMaster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245692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68896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g24e932822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6" name="Google Shape;1386;g24e932822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02605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g24e932822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6" name="Google Shape;1386;g24e932822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9662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g24e932822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6" name="Google Shape;1386;g24e932822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2112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8"/>
        <p:cNvGrpSpPr/>
        <p:nvPr/>
      </p:nvGrpSpPr>
      <p:grpSpPr>
        <a:xfrm>
          <a:off x="0" y="0"/>
          <a:ext cx="0" cy="0"/>
          <a:chOff x="0" y="0"/>
          <a:chExt cx="0" cy="0"/>
        </a:xfrm>
      </p:grpSpPr>
      <p:sp>
        <p:nvSpPr>
          <p:cNvPr id="1719" name="Google Shape;1719;g24effd5c29f_0_8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0" name="Google Shape;1720;g24effd5c29f_0_8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7802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g24effd5c29f_0_8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9" name="Google Shape;1769;g24effd5c29f_0_8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4963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g24effd5c29f_0_8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9" name="Google Shape;1769;g24effd5c29f_0_8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11206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g24effd5c29f_0_8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9" name="Google Shape;1769;g24effd5c29f_0_8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0008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24ce6603a68_0_3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24ce6603a68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177314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24ce6603a68_0_5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24ce6603a68_0_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76307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24ce9694dc7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24ce9694dc7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6605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0"/>
        <p:cNvGrpSpPr/>
        <p:nvPr/>
      </p:nvGrpSpPr>
      <p:grpSpPr>
        <a:xfrm>
          <a:off x="0" y="0"/>
          <a:ext cx="0" cy="0"/>
          <a:chOff x="0" y="0"/>
          <a:chExt cx="0" cy="0"/>
        </a:xfrm>
      </p:grpSpPr>
      <p:sp>
        <p:nvSpPr>
          <p:cNvPr id="1321" name="Google Shape;1321;g24ce6603a68_0_5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2" name="Google Shape;1322;g24ce6603a68_0_5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17924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24ce6603a68_0_3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24ce6603a68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1727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24ce6603a68_0_3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24ce6603a68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8876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24ce6603a68_0_3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24ce6603a68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0567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24ce6603a68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24ce6603a68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35964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g24e932822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6" name="Google Shape;1386;g24e932822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4299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g24e932822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6" name="Google Shape;1386;g24e932822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9034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6.xml"/><Relationship Id="rId4" Type="http://schemas.openxmlformats.org/officeDocument/2006/relationships/hyperlink" Target="http://bit.ly/2TtBDfr" TargetMode="Externa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34" name="Google Shape;134;p6"/>
          <p:cNvSpPr/>
          <p:nvPr/>
        </p:nvSpPr>
        <p:spPr>
          <a:xfrm>
            <a:off x="338400" y="64113"/>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6"/>
          <p:cNvGrpSpPr/>
          <p:nvPr/>
        </p:nvGrpSpPr>
        <p:grpSpPr>
          <a:xfrm>
            <a:off x="185580" y="4594971"/>
            <a:ext cx="738667" cy="502594"/>
            <a:chOff x="200200" y="2278225"/>
            <a:chExt cx="862425" cy="586800"/>
          </a:xfrm>
        </p:grpSpPr>
        <p:sp>
          <p:nvSpPr>
            <p:cNvPr id="136" name="Google Shape;136;p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 name="Google Shape;140;p6"/>
          <p:cNvGrpSpPr/>
          <p:nvPr/>
        </p:nvGrpSpPr>
        <p:grpSpPr>
          <a:xfrm>
            <a:off x="7947333" y="4701530"/>
            <a:ext cx="535749" cy="547122"/>
            <a:chOff x="3477650" y="837700"/>
            <a:chExt cx="314425" cy="321100"/>
          </a:xfrm>
        </p:grpSpPr>
        <p:sp>
          <p:nvSpPr>
            <p:cNvPr id="141" name="Google Shape;141;p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 name="Google Shape;143;p6"/>
          <p:cNvGrpSpPr/>
          <p:nvPr/>
        </p:nvGrpSpPr>
        <p:grpSpPr>
          <a:xfrm rot="5400000">
            <a:off x="-60695" y="3974334"/>
            <a:ext cx="738667" cy="502594"/>
            <a:chOff x="200200" y="2278225"/>
            <a:chExt cx="862425" cy="586800"/>
          </a:xfrm>
        </p:grpSpPr>
        <p:sp>
          <p:nvSpPr>
            <p:cNvPr id="144" name="Google Shape;144;p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 name="Google Shape;148;p6"/>
          <p:cNvGrpSpPr/>
          <p:nvPr/>
        </p:nvGrpSpPr>
        <p:grpSpPr>
          <a:xfrm>
            <a:off x="8533883" y="4251730"/>
            <a:ext cx="535749" cy="547122"/>
            <a:chOff x="3477650" y="837700"/>
            <a:chExt cx="314425" cy="321100"/>
          </a:xfrm>
        </p:grpSpPr>
        <p:sp>
          <p:nvSpPr>
            <p:cNvPr id="149" name="Google Shape;149;p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740"/>
        <p:cNvGrpSpPr/>
        <p:nvPr/>
      </p:nvGrpSpPr>
      <p:grpSpPr>
        <a:xfrm>
          <a:off x="0" y="0"/>
          <a:ext cx="0" cy="0"/>
          <a:chOff x="0" y="0"/>
          <a:chExt cx="0" cy="0"/>
        </a:xfrm>
      </p:grpSpPr>
      <p:grpSp>
        <p:nvGrpSpPr>
          <p:cNvPr id="741" name="Google Shape;741;p29"/>
          <p:cNvGrpSpPr/>
          <p:nvPr/>
        </p:nvGrpSpPr>
        <p:grpSpPr>
          <a:xfrm>
            <a:off x="85355" y="4608571"/>
            <a:ext cx="738667" cy="502594"/>
            <a:chOff x="200200" y="2278225"/>
            <a:chExt cx="862425" cy="586800"/>
          </a:xfrm>
        </p:grpSpPr>
        <p:sp>
          <p:nvSpPr>
            <p:cNvPr id="742" name="Google Shape;742;p2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2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2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2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6" name="Google Shape;746;p29"/>
          <p:cNvSpPr/>
          <p:nvPr/>
        </p:nvSpPr>
        <p:spPr>
          <a:xfrm>
            <a:off x="6293788" y="4622188"/>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 name="Google Shape;747;p29"/>
          <p:cNvGrpSpPr/>
          <p:nvPr/>
        </p:nvGrpSpPr>
        <p:grpSpPr>
          <a:xfrm>
            <a:off x="8430783" y="113043"/>
            <a:ext cx="535749" cy="547122"/>
            <a:chOff x="3477650" y="837700"/>
            <a:chExt cx="314425" cy="321100"/>
          </a:xfrm>
        </p:grpSpPr>
        <p:sp>
          <p:nvSpPr>
            <p:cNvPr id="748" name="Google Shape;748;p2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2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 name="Google Shape;750;p29"/>
          <p:cNvGrpSpPr/>
          <p:nvPr/>
        </p:nvGrpSpPr>
        <p:grpSpPr>
          <a:xfrm>
            <a:off x="8692208" y="711418"/>
            <a:ext cx="535749" cy="547122"/>
            <a:chOff x="3477650" y="837700"/>
            <a:chExt cx="314425" cy="321100"/>
          </a:xfrm>
        </p:grpSpPr>
        <p:sp>
          <p:nvSpPr>
            <p:cNvPr id="751" name="Google Shape;751;p2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2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 name="Google Shape;753;p29"/>
          <p:cNvGrpSpPr/>
          <p:nvPr/>
        </p:nvGrpSpPr>
        <p:grpSpPr>
          <a:xfrm rot="5400000">
            <a:off x="-32695" y="3911746"/>
            <a:ext cx="738667" cy="502594"/>
            <a:chOff x="200200" y="2278225"/>
            <a:chExt cx="862425" cy="586800"/>
          </a:xfrm>
        </p:grpSpPr>
        <p:sp>
          <p:nvSpPr>
            <p:cNvPr id="754" name="Google Shape;754;p2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2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2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2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 type="title">
  <p:cSld name="Title">
    <p:spTree>
      <p:nvGrpSpPr>
        <p:cNvPr id="1" name="Shape 161"/>
        <p:cNvGrpSpPr/>
        <p:nvPr/>
      </p:nvGrpSpPr>
      <p:grpSpPr>
        <a:xfrm>
          <a:off x="0" y="0"/>
          <a:ext cx="0" cy="0"/>
          <a:chOff x="0" y="0"/>
          <a:chExt cx="0" cy="0"/>
        </a:xfrm>
      </p:grpSpPr>
      <p:sp>
        <p:nvSpPr>
          <p:cNvPr id="162" name="Google Shape;162;p2"/>
          <p:cNvSpPr txBox="1">
            <a:spLocks noGrp="1"/>
          </p:cNvSpPr>
          <p:nvPr>
            <p:ph type="ctrTitle"/>
          </p:nvPr>
        </p:nvSpPr>
        <p:spPr>
          <a:xfrm>
            <a:off x="2305100" y="1161050"/>
            <a:ext cx="6153000" cy="1159800"/>
          </a:xfrm>
          <a:prstGeom prst="rect">
            <a:avLst/>
          </a:prstGeom>
        </p:spPr>
        <p:txBody>
          <a:bodyPr spcFirstLastPara="1" wrap="square" lIns="91425" tIns="91425" rIns="91425" bIns="91425" anchor="ctr" anchorCtr="0">
            <a:noAutofit/>
          </a:bodyPr>
          <a:lstStyle>
            <a:lvl1pPr lvl="0" algn="r">
              <a:spcBef>
                <a:spcPts val="0"/>
              </a:spcBef>
              <a:spcAft>
                <a:spcPts val="0"/>
              </a:spcAft>
              <a:buClr>
                <a:schemeClr val="dk2"/>
              </a:buClr>
              <a:buSzPts val="4800"/>
              <a:buNone/>
              <a:defRPr sz="4800" b="0">
                <a:solidFill>
                  <a:schemeClr val="dk2"/>
                </a:solidFill>
              </a:defRPr>
            </a:lvl1pPr>
            <a:lvl2pPr lvl="1" algn="r">
              <a:spcBef>
                <a:spcPts val="0"/>
              </a:spcBef>
              <a:spcAft>
                <a:spcPts val="0"/>
              </a:spcAft>
              <a:buClr>
                <a:schemeClr val="dk2"/>
              </a:buClr>
              <a:buSzPts val="4800"/>
              <a:buNone/>
              <a:defRPr sz="4800" b="0">
                <a:solidFill>
                  <a:schemeClr val="dk2"/>
                </a:solidFill>
              </a:defRPr>
            </a:lvl2pPr>
            <a:lvl3pPr lvl="2" algn="r">
              <a:spcBef>
                <a:spcPts val="0"/>
              </a:spcBef>
              <a:spcAft>
                <a:spcPts val="0"/>
              </a:spcAft>
              <a:buClr>
                <a:schemeClr val="dk2"/>
              </a:buClr>
              <a:buSzPts val="4800"/>
              <a:buNone/>
              <a:defRPr sz="4800" b="0">
                <a:solidFill>
                  <a:schemeClr val="dk2"/>
                </a:solidFill>
              </a:defRPr>
            </a:lvl3pPr>
            <a:lvl4pPr lvl="3" algn="r">
              <a:spcBef>
                <a:spcPts val="0"/>
              </a:spcBef>
              <a:spcAft>
                <a:spcPts val="0"/>
              </a:spcAft>
              <a:buClr>
                <a:schemeClr val="dk2"/>
              </a:buClr>
              <a:buSzPts val="4800"/>
              <a:buNone/>
              <a:defRPr sz="4800" b="0">
                <a:solidFill>
                  <a:schemeClr val="dk2"/>
                </a:solidFill>
              </a:defRPr>
            </a:lvl4pPr>
            <a:lvl5pPr lvl="4" algn="r">
              <a:spcBef>
                <a:spcPts val="0"/>
              </a:spcBef>
              <a:spcAft>
                <a:spcPts val="0"/>
              </a:spcAft>
              <a:buClr>
                <a:schemeClr val="dk2"/>
              </a:buClr>
              <a:buSzPts val="4800"/>
              <a:buNone/>
              <a:defRPr sz="4800" b="0">
                <a:solidFill>
                  <a:schemeClr val="dk2"/>
                </a:solidFill>
              </a:defRPr>
            </a:lvl5pPr>
            <a:lvl6pPr lvl="5" algn="r">
              <a:spcBef>
                <a:spcPts val="0"/>
              </a:spcBef>
              <a:spcAft>
                <a:spcPts val="0"/>
              </a:spcAft>
              <a:buClr>
                <a:schemeClr val="dk2"/>
              </a:buClr>
              <a:buSzPts val="4800"/>
              <a:buNone/>
              <a:defRPr sz="4800" b="0">
                <a:solidFill>
                  <a:schemeClr val="dk2"/>
                </a:solidFill>
              </a:defRPr>
            </a:lvl6pPr>
            <a:lvl7pPr lvl="6" algn="r">
              <a:spcBef>
                <a:spcPts val="0"/>
              </a:spcBef>
              <a:spcAft>
                <a:spcPts val="0"/>
              </a:spcAft>
              <a:buClr>
                <a:schemeClr val="dk2"/>
              </a:buClr>
              <a:buSzPts val="4800"/>
              <a:buNone/>
              <a:defRPr sz="4800" b="0">
                <a:solidFill>
                  <a:schemeClr val="dk2"/>
                </a:solidFill>
              </a:defRPr>
            </a:lvl7pPr>
            <a:lvl8pPr lvl="7" algn="r">
              <a:spcBef>
                <a:spcPts val="0"/>
              </a:spcBef>
              <a:spcAft>
                <a:spcPts val="0"/>
              </a:spcAft>
              <a:buClr>
                <a:schemeClr val="dk2"/>
              </a:buClr>
              <a:buSzPts val="4800"/>
              <a:buNone/>
              <a:defRPr sz="4800" b="0">
                <a:solidFill>
                  <a:schemeClr val="dk2"/>
                </a:solidFill>
              </a:defRPr>
            </a:lvl8pPr>
            <a:lvl9pPr lvl="8" algn="r">
              <a:spcBef>
                <a:spcPts val="0"/>
              </a:spcBef>
              <a:spcAft>
                <a:spcPts val="0"/>
              </a:spcAft>
              <a:buClr>
                <a:schemeClr val="dk2"/>
              </a:buClr>
              <a:buSzPts val="4800"/>
              <a:buNone/>
              <a:defRPr sz="4800" b="0">
                <a:solidFill>
                  <a:schemeClr val="dk2"/>
                </a:solidFill>
              </a:defRPr>
            </a:lvl9pPr>
          </a:lstStyle>
          <a:p>
            <a:endParaRPr/>
          </a:p>
        </p:txBody>
      </p:sp>
      <p:sp>
        <p:nvSpPr>
          <p:cNvPr id="163" name="Google Shape;163;p2"/>
          <p:cNvSpPr/>
          <p:nvPr/>
        </p:nvSpPr>
        <p:spPr>
          <a:xfrm>
            <a:off x="723693" y="4220092"/>
            <a:ext cx="794875" cy="985737"/>
          </a:xfrm>
          <a:custGeom>
            <a:avLst/>
            <a:gdLst/>
            <a:ahLst/>
            <a:cxnLst/>
            <a:rect l="l" t="t" r="r" b="b"/>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64" name="Google Shape;164;p2"/>
          <p:cNvSpPr/>
          <p:nvPr/>
        </p:nvSpPr>
        <p:spPr>
          <a:xfrm>
            <a:off x="-58319" y="3053288"/>
            <a:ext cx="782014" cy="890356"/>
          </a:xfrm>
          <a:custGeom>
            <a:avLst/>
            <a:gdLst/>
            <a:ahLst/>
            <a:cxnLst/>
            <a:rect l="l" t="t" r="r" b="b"/>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65" name="Google Shape;165;p2"/>
          <p:cNvSpPr/>
          <p:nvPr/>
        </p:nvSpPr>
        <p:spPr>
          <a:xfrm>
            <a:off x="4025102" y="3422421"/>
            <a:ext cx="370865" cy="809588"/>
          </a:xfrm>
          <a:custGeom>
            <a:avLst/>
            <a:gdLst/>
            <a:ahLst/>
            <a:cxnLst/>
            <a:rect l="l" t="t" r="r" b="b"/>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66" name="Google Shape;166;p2"/>
          <p:cNvSpPr/>
          <p:nvPr/>
        </p:nvSpPr>
        <p:spPr>
          <a:xfrm>
            <a:off x="3078046" y="3128355"/>
            <a:ext cx="730671" cy="895811"/>
          </a:xfrm>
          <a:custGeom>
            <a:avLst/>
            <a:gdLst/>
            <a:ahLst/>
            <a:cxnLst/>
            <a:rect l="l" t="t" r="r" b="b"/>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67" name="Google Shape;167;p2"/>
          <p:cNvSpPr/>
          <p:nvPr/>
        </p:nvSpPr>
        <p:spPr>
          <a:xfrm>
            <a:off x="5401648" y="3285713"/>
            <a:ext cx="805934" cy="750838"/>
          </a:xfrm>
          <a:custGeom>
            <a:avLst/>
            <a:gdLst/>
            <a:ahLst/>
            <a:cxnLst/>
            <a:rect l="l" t="t" r="r" b="b"/>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68" name="Google Shape;168;p2"/>
          <p:cNvSpPr/>
          <p:nvPr/>
        </p:nvSpPr>
        <p:spPr>
          <a:xfrm>
            <a:off x="8364459" y="3346843"/>
            <a:ext cx="873792" cy="600260"/>
          </a:xfrm>
          <a:custGeom>
            <a:avLst/>
            <a:gdLst/>
            <a:ahLst/>
            <a:cxnLst/>
            <a:rect l="l" t="t" r="r" b="b"/>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69" name="Google Shape;169;p2"/>
          <p:cNvSpPr/>
          <p:nvPr/>
        </p:nvSpPr>
        <p:spPr>
          <a:xfrm>
            <a:off x="4551117" y="3125540"/>
            <a:ext cx="657208" cy="679227"/>
          </a:xfrm>
          <a:custGeom>
            <a:avLst/>
            <a:gdLst/>
            <a:ahLst/>
            <a:cxnLst/>
            <a:rect l="l" t="t" r="r" b="b"/>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0" name="Google Shape;170;p2"/>
          <p:cNvSpPr/>
          <p:nvPr/>
        </p:nvSpPr>
        <p:spPr>
          <a:xfrm>
            <a:off x="4419882" y="3994835"/>
            <a:ext cx="919681" cy="950908"/>
          </a:xfrm>
          <a:custGeom>
            <a:avLst/>
            <a:gdLst/>
            <a:ahLst/>
            <a:cxnLst/>
            <a:rect l="l" t="t" r="r" b="b"/>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1" name="Google Shape;171;p2"/>
          <p:cNvSpPr/>
          <p:nvPr/>
        </p:nvSpPr>
        <p:spPr>
          <a:xfrm>
            <a:off x="2644913" y="4036538"/>
            <a:ext cx="890356" cy="706800"/>
          </a:xfrm>
          <a:custGeom>
            <a:avLst/>
            <a:gdLst/>
            <a:ahLst/>
            <a:cxnLst/>
            <a:rect l="l" t="t" r="r" b="b"/>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2" name="Google Shape;172;p2"/>
          <p:cNvSpPr/>
          <p:nvPr/>
        </p:nvSpPr>
        <p:spPr>
          <a:xfrm>
            <a:off x="2116543" y="3186157"/>
            <a:ext cx="829755" cy="780163"/>
          </a:xfrm>
          <a:custGeom>
            <a:avLst/>
            <a:gdLst/>
            <a:ahLst/>
            <a:cxnLst/>
            <a:rect l="l" t="t" r="r" b="b"/>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3" name="Google Shape;173;p2"/>
          <p:cNvSpPr/>
          <p:nvPr/>
        </p:nvSpPr>
        <p:spPr>
          <a:xfrm>
            <a:off x="1347362" y="3186147"/>
            <a:ext cx="599146" cy="706812"/>
          </a:xfrm>
          <a:custGeom>
            <a:avLst/>
            <a:gdLst/>
            <a:ahLst/>
            <a:cxnLst/>
            <a:rect l="l" t="t" r="r" b="b"/>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4" name="Google Shape;174;p2"/>
          <p:cNvSpPr/>
          <p:nvPr/>
        </p:nvSpPr>
        <p:spPr>
          <a:xfrm>
            <a:off x="2681615" y="4813559"/>
            <a:ext cx="816944" cy="313967"/>
          </a:xfrm>
          <a:custGeom>
            <a:avLst/>
            <a:gdLst/>
            <a:ahLst/>
            <a:cxnLst/>
            <a:rect l="l" t="t" r="r" b="b"/>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5" name="Google Shape;175;p2"/>
          <p:cNvSpPr/>
          <p:nvPr/>
        </p:nvSpPr>
        <p:spPr>
          <a:xfrm>
            <a:off x="7146422" y="4508764"/>
            <a:ext cx="1040884" cy="730620"/>
          </a:xfrm>
          <a:custGeom>
            <a:avLst/>
            <a:gdLst/>
            <a:ahLst/>
            <a:cxnLst/>
            <a:rect l="l" t="t" r="r" b="b"/>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6" name="Google Shape;176;p2"/>
          <p:cNvSpPr/>
          <p:nvPr/>
        </p:nvSpPr>
        <p:spPr>
          <a:xfrm>
            <a:off x="7146430" y="3104433"/>
            <a:ext cx="684732" cy="721463"/>
          </a:xfrm>
          <a:custGeom>
            <a:avLst/>
            <a:gdLst/>
            <a:ahLst/>
            <a:cxnLst/>
            <a:rect l="l" t="t" r="r" b="b"/>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7" name="Google Shape;177;p2"/>
          <p:cNvSpPr/>
          <p:nvPr/>
        </p:nvSpPr>
        <p:spPr>
          <a:xfrm>
            <a:off x="5262207" y="4729516"/>
            <a:ext cx="525046" cy="372666"/>
          </a:xfrm>
          <a:custGeom>
            <a:avLst/>
            <a:gdLst/>
            <a:ahLst/>
            <a:cxnLst/>
            <a:rect l="l" t="t" r="r" b="b"/>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8" name="Google Shape;178;p2"/>
          <p:cNvSpPr/>
          <p:nvPr/>
        </p:nvSpPr>
        <p:spPr>
          <a:xfrm>
            <a:off x="8376373" y="4729062"/>
            <a:ext cx="508532" cy="324976"/>
          </a:xfrm>
          <a:custGeom>
            <a:avLst/>
            <a:gdLst/>
            <a:ahLst/>
            <a:cxnLst/>
            <a:rect l="l" t="t" r="r" b="b"/>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79" name="Google Shape;179;p2"/>
          <p:cNvSpPr/>
          <p:nvPr/>
        </p:nvSpPr>
        <p:spPr>
          <a:xfrm>
            <a:off x="3808717" y="4429326"/>
            <a:ext cx="570935" cy="567282"/>
          </a:xfrm>
          <a:custGeom>
            <a:avLst/>
            <a:gdLst/>
            <a:ahLst/>
            <a:cxnLst/>
            <a:rect l="l" t="t" r="r" b="b"/>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0" name="Google Shape;180;p2"/>
          <p:cNvSpPr/>
          <p:nvPr/>
        </p:nvSpPr>
        <p:spPr>
          <a:xfrm>
            <a:off x="7975391" y="3053273"/>
            <a:ext cx="541560" cy="679277"/>
          </a:xfrm>
          <a:custGeom>
            <a:avLst/>
            <a:gdLst/>
            <a:ahLst/>
            <a:cxnLst/>
            <a:rect l="l" t="t" r="r" b="b"/>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1" name="Google Shape;181;p2"/>
          <p:cNvSpPr/>
          <p:nvPr/>
        </p:nvSpPr>
        <p:spPr>
          <a:xfrm>
            <a:off x="1570786" y="4028296"/>
            <a:ext cx="734324" cy="723314"/>
          </a:xfrm>
          <a:custGeom>
            <a:avLst/>
            <a:gdLst/>
            <a:ahLst/>
            <a:cxnLst/>
            <a:rect l="l" t="t" r="r" b="b"/>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2" name="Google Shape;182;p2"/>
          <p:cNvSpPr/>
          <p:nvPr/>
        </p:nvSpPr>
        <p:spPr>
          <a:xfrm>
            <a:off x="247061" y="4094876"/>
            <a:ext cx="275434" cy="244207"/>
          </a:xfrm>
          <a:custGeom>
            <a:avLst/>
            <a:gdLst/>
            <a:ahLst/>
            <a:cxnLst/>
            <a:rect l="l" t="t" r="r" b="b"/>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3" name="Google Shape;183;p2"/>
          <p:cNvSpPr/>
          <p:nvPr/>
        </p:nvSpPr>
        <p:spPr>
          <a:xfrm>
            <a:off x="8516944" y="4082885"/>
            <a:ext cx="690236" cy="510383"/>
          </a:xfrm>
          <a:custGeom>
            <a:avLst/>
            <a:gdLst/>
            <a:ahLst/>
            <a:cxnLst/>
            <a:rect l="l" t="t" r="r" b="b"/>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4" name="Google Shape;184;p2"/>
          <p:cNvSpPr/>
          <p:nvPr/>
        </p:nvSpPr>
        <p:spPr>
          <a:xfrm>
            <a:off x="859713" y="3417443"/>
            <a:ext cx="317620" cy="659010"/>
          </a:xfrm>
          <a:custGeom>
            <a:avLst/>
            <a:gdLst/>
            <a:ahLst/>
            <a:cxnLst/>
            <a:rect l="l" t="t" r="r" b="b"/>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5" name="Google Shape;185;p2"/>
          <p:cNvSpPr/>
          <p:nvPr/>
        </p:nvSpPr>
        <p:spPr>
          <a:xfrm rot="1920742">
            <a:off x="5707039" y="4213989"/>
            <a:ext cx="884797" cy="750834"/>
          </a:xfrm>
          <a:custGeom>
            <a:avLst/>
            <a:gdLst/>
            <a:ahLst/>
            <a:cxnLst/>
            <a:rect l="l" t="t" r="r" b="b"/>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6" name="Google Shape;186;p2"/>
          <p:cNvSpPr/>
          <p:nvPr/>
        </p:nvSpPr>
        <p:spPr>
          <a:xfrm rot="-3496844">
            <a:off x="115839" y="4509561"/>
            <a:ext cx="537852" cy="464440"/>
          </a:xfrm>
          <a:custGeom>
            <a:avLst/>
            <a:gdLst/>
            <a:ahLst/>
            <a:cxnLst/>
            <a:rect l="l" t="t" r="r" b="b"/>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7" name="Google Shape;187;p2"/>
          <p:cNvSpPr/>
          <p:nvPr/>
        </p:nvSpPr>
        <p:spPr>
          <a:xfrm>
            <a:off x="7518185" y="3966329"/>
            <a:ext cx="846269" cy="598458"/>
          </a:xfrm>
          <a:custGeom>
            <a:avLst/>
            <a:gdLst/>
            <a:ahLst/>
            <a:cxnLst/>
            <a:rect l="l" t="t" r="r" b="b"/>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8" name="Google Shape;188;p2"/>
          <p:cNvSpPr/>
          <p:nvPr/>
        </p:nvSpPr>
        <p:spPr>
          <a:xfrm rot="-5400000">
            <a:off x="6496795" y="3021441"/>
            <a:ext cx="493819" cy="631536"/>
          </a:xfrm>
          <a:custGeom>
            <a:avLst/>
            <a:gdLst/>
            <a:ahLst/>
            <a:cxnLst/>
            <a:rect l="l" t="t" r="r" b="b"/>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89" name="Google Shape;189;p2"/>
          <p:cNvSpPr/>
          <p:nvPr/>
        </p:nvSpPr>
        <p:spPr>
          <a:xfrm>
            <a:off x="6453205" y="3705908"/>
            <a:ext cx="666366" cy="752689"/>
          </a:xfrm>
          <a:custGeom>
            <a:avLst/>
            <a:gdLst/>
            <a:ahLst/>
            <a:cxnLst/>
            <a:rect l="l" t="t" r="r" b="b"/>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90" name="Google Shape;190;p2"/>
          <p:cNvSpPr/>
          <p:nvPr/>
        </p:nvSpPr>
        <p:spPr>
          <a:xfrm>
            <a:off x="1866011" y="4742880"/>
            <a:ext cx="681078" cy="455287"/>
          </a:xfrm>
          <a:custGeom>
            <a:avLst/>
            <a:gdLst/>
            <a:ahLst/>
            <a:cxnLst/>
            <a:rect l="l" t="t" r="r" b="b"/>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91" name="Google Shape;191;p2"/>
          <p:cNvSpPr/>
          <p:nvPr/>
        </p:nvSpPr>
        <p:spPr>
          <a:xfrm>
            <a:off x="6669805" y="4614396"/>
            <a:ext cx="308462" cy="330481"/>
          </a:xfrm>
          <a:custGeom>
            <a:avLst/>
            <a:gdLst/>
            <a:ahLst/>
            <a:cxnLst/>
            <a:rect l="l" t="t" r="r" b="b"/>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Tree>
    <p:extLst>
      <p:ext uri="{BB962C8B-B14F-4D97-AF65-F5344CB8AC3E}">
        <p14:creationId xmlns:p14="http://schemas.microsoft.com/office/powerpoint/2010/main" val="1496790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ubtitle">
  <p:cSld name="Subtitle">
    <p:spTree>
      <p:nvGrpSpPr>
        <p:cNvPr id="1" name="Shape 192"/>
        <p:cNvGrpSpPr/>
        <p:nvPr/>
      </p:nvGrpSpPr>
      <p:grpSpPr>
        <a:xfrm>
          <a:off x="0" y="0"/>
          <a:ext cx="0" cy="0"/>
          <a:chOff x="0" y="0"/>
          <a:chExt cx="0" cy="0"/>
        </a:xfrm>
      </p:grpSpPr>
      <p:sp>
        <p:nvSpPr>
          <p:cNvPr id="193" name="Google Shape;193;p3"/>
          <p:cNvSpPr txBox="1">
            <a:spLocks noGrp="1"/>
          </p:cNvSpPr>
          <p:nvPr>
            <p:ph type="ctrTitle"/>
          </p:nvPr>
        </p:nvSpPr>
        <p:spPr>
          <a:xfrm>
            <a:off x="3210935" y="1661762"/>
            <a:ext cx="5301600" cy="1159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700"/>
              <a:buNone/>
              <a:defRPr sz="3700" b="0"/>
            </a:lvl1pPr>
            <a:lvl2pPr lvl="1" algn="r" rtl="0">
              <a:spcBef>
                <a:spcPts val="0"/>
              </a:spcBef>
              <a:spcAft>
                <a:spcPts val="0"/>
              </a:spcAft>
              <a:buSzPts val="3700"/>
              <a:buNone/>
              <a:defRPr sz="3700" b="0"/>
            </a:lvl2pPr>
            <a:lvl3pPr lvl="2" algn="r" rtl="0">
              <a:spcBef>
                <a:spcPts val="0"/>
              </a:spcBef>
              <a:spcAft>
                <a:spcPts val="0"/>
              </a:spcAft>
              <a:buSzPts val="3700"/>
              <a:buNone/>
              <a:defRPr sz="3700" b="0"/>
            </a:lvl3pPr>
            <a:lvl4pPr lvl="3" algn="r" rtl="0">
              <a:spcBef>
                <a:spcPts val="0"/>
              </a:spcBef>
              <a:spcAft>
                <a:spcPts val="0"/>
              </a:spcAft>
              <a:buSzPts val="3700"/>
              <a:buNone/>
              <a:defRPr sz="3700" b="0"/>
            </a:lvl4pPr>
            <a:lvl5pPr lvl="4" algn="r" rtl="0">
              <a:spcBef>
                <a:spcPts val="0"/>
              </a:spcBef>
              <a:spcAft>
                <a:spcPts val="0"/>
              </a:spcAft>
              <a:buSzPts val="3700"/>
              <a:buNone/>
              <a:defRPr sz="3700" b="0"/>
            </a:lvl5pPr>
            <a:lvl6pPr lvl="5" algn="r" rtl="0">
              <a:spcBef>
                <a:spcPts val="0"/>
              </a:spcBef>
              <a:spcAft>
                <a:spcPts val="0"/>
              </a:spcAft>
              <a:buSzPts val="3700"/>
              <a:buNone/>
              <a:defRPr sz="3700" b="0"/>
            </a:lvl6pPr>
            <a:lvl7pPr lvl="6" algn="r" rtl="0">
              <a:spcBef>
                <a:spcPts val="0"/>
              </a:spcBef>
              <a:spcAft>
                <a:spcPts val="0"/>
              </a:spcAft>
              <a:buSzPts val="3700"/>
              <a:buNone/>
              <a:defRPr sz="3700" b="0"/>
            </a:lvl7pPr>
            <a:lvl8pPr lvl="7" algn="r" rtl="0">
              <a:spcBef>
                <a:spcPts val="0"/>
              </a:spcBef>
              <a:spcAft>
                <a:spcPts val="0"/>
              </a:spcAft>
              <a:buSzPts val="3700"/>
              <a:buNone/>
              <a:defRPr sz="3700" b="0"/>
            </a:lvl8pPr>
            <a:lvl9pPr lvl="8" algn="r" rtl="0">
              <a:spcBef>
                <a:spcPts val="0"/>
              </a:spcBef>
              <a:spcAft>
                <a:spcPts val="0"/>
              </a:spcAft>
              <a:buSzPts val="3700"/>
              <a:buNone/>
              <a:defRPr sz="3700" b="0"/>
            </a:lvl9pPr>
          </a:lstStyle>
          <a:p>
            <a:endParaRPr/>
          </a:p>
        </p:txBody>
      </p:sp>
      <p:sp>
        <p:nvSpPr>
          <p:cNvPr id="194" name="Google Shape;194;p3"/>
          <p:cNvSpPr txBox="1">
            <a:spLocks noGrp="1"/>
          </p:cNvSpPr>
          <p:nvPr>
            <p:ph type="subTitle" idx="1"/>
          </p:nvPr>
        </p:nvSpPr>
        <p:spPr>
          <a:xfrm>
            <a:off x="3210885" y="2864177"/>
            <a:ext cx="5301600" cy="7848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1C4587"/>
              </a:buClr>
              <a:buSzPts val="2600"/>
              <a:buNone/>
              <a:defRPr>
                <a:solidFill>
                  <a:srgbClr val="1C4587"/>
                </a:solidFill>
              </a:defRPr>
            </a:lvl1pPr>
            <a:lvl2pPr lvl="1" algn="r" rtl="0">
              <a:spcBef>
                <a:spcPts val="0"/>
              </a:spcBef>
              <a:spcAft>
                <a:spcPts val="0"/>
              </a:spcAft>
              <a:buClr>
                <a:srgbClr val="1C4587"/>
              </a:buClr>
              <a:buSzPts val="3000"/>
              <a:buNone/>
              <a:defRPr sz="3000">
                <a:solidFill>
                  <a:srgbClr val="1C4587"/>
                </a:solidFill>
              </a:defRPr>
            </a:lvl2pPr>
            <a:lvl3pPr lvl="2" algn="r" rtl="0">
              <a:spcBef>
                <a:spcPts val="0"/>
              </a:spcBef>
              <a:spcAft>
                <a:spcPts val="0"/>
              </a:spcAft>
              <a:buClr>
                <a:srgbClr val="1C4587"/>
              </a:buClr>
              <a:buSzPts val="3000"/>
              <a:buNone/>
              <a:defRPr sz="3000">
                <a:solidFill>
                  <a:srgbClr val="1C4587"/>
                </a:solidFill>
              </a:defRPr>
            </a:lvl3pPr>
            <a:lvl4pPr lvl="3" algn="r" rtl="0">
              <a:spcBef>
                <a:spcPts val="0"/>
              </a:spcBef>
              <a:spcAft>
                <a:spcPts val="0"/>
              </a:spcAft>
              <a:buClr>
                <a:srgbClr val="1C4587"/>
              </a:buClr>
              <a:buSzPts val="3000"/>
              <a:buNone/>
              <a:defRPr sz="3000">
                <a:solidFill>
                  <a:srgbClr val="1C4587"/>
                </a:solidFill>
              </a:defRPr>
            </a:lvl4pPr>
            <a:lvl5pPr lvl="4" algn="r" rtl="0">
              <a:spcBef>
                <a:spcPts val="0"/>
              </a:spcBef>
              <a:spcAft>
                <a:spcPts val="0"/>
              </a:spcAft>
              <a:buClr>
                <a:srgbClr val="1C4587"/>
              </a:buClr>
              <a:buSzPts val="3000"/>
              <a:buNone/>
              <a:defRPr sz="3000">
                <a:solidFill>
                  <a:srgbClr val="1C4587"/>
                </a:solidFill>
              </a:defRPr>
            </a:lvl5pPr>
            <a:lvl6pPr lvl="5" algn="r" rtl="0">
              <a:spcBef>
                <a:spcPts val="0"/>
              </a:spcBef>
              <a:spcAft>
                <a:spcPts val="0"/>
              </a:spcAft>
              <a:buClr>
                <a:srgbClr val="1C4587"/>
              </a:buClr>
              <a:buSzPts val="3000"/>
              <a:buNone/>
              <a:defRPr sz="3000">
                <a:solidFill>
                  <a:srgbClr val="1C4587"/>
                </a:solidFill>
              </a:defRPr>
            </a:lvl6pPr>
            <a:lvl7pPr lvl="6" algn="r" rtl="0">
              <a:spcBef>
                <a:spcPts val="0"/>
              </a:spcBef>
              <a:spcAft>
                <a:spcPts val="0"/>
              </a:spcAft>
              <a:buClr>
                <a:srgbClr val="1C4587"/>
              </a:buClr>
              <a:buSzPts val="3000"/>
              <a:buNone/>
              <a:defRPr sz="3000">
                <a:solidFill>
                  <a:srgbClr val="1C4587"/>
                </a:solidFill>
              </a:defRPr>
            </a:lvl7pPr>
            <a:lvl8pPr lvl="7" algn="r" rtl="0">
              <a:spcBef>
                <a:spcPts val="0"/>
              </a:spcBef>
              <a:spcAft>
                <a:spcPts val="0"/>
              </a:spcAft>
              <a:buClr>
                <a:srgbClr val="1C4587"/>
              </a:buClr>
              <a:buSzPts val="3000"/>
              <a:buNone/>
              <a:defRPr sz="3000">
                <a:solidFill>
                  <a:srgbClr val="1C4587"/>
                </a:solidFill>
              </a:defRPr>
            </a:lvl8pPr>
            <a:lvl9pPr lvl="8" algn="r" rtl="0">
              <a:spcBef>
                <a:spcPts val="0"/>
              </a:spcBef>
              <a:spcAft>
                <a:spcPts val="0"/>
              </a:spcAft>
              <a:buClr>
                <a:srgbClr val="1C4587"/>
              </a:buClr>
              <a:buSzPts val="3000"/>
              <a:buNone/>
              <a:defRPr sz="3000">
                <a:solidFill>
                  <a:srgbClr val="1C4587"/>
                </a:solidFill>
              </a:defRPr>
            </a:lvl9pPr>
          </a:lstStyle>
          <a:p>
            <a:endParaRPr/>
          </a:p>
        </p:txBody>
      </p:sp>
      <p:sp>
        <p:nvSpPr>
          <p:cNvPr id="195" name="Google Shape;195;p3"/>
          <p:cNvSpPr/>
          <p:nvPr/>
        </p:nvSpPr>
        <p:spPr>
          <a:xfrm>
            <a:off x="4412081" y="4661638"/>
            <a:ext cx="450550" cy="558734"/>
          </a:xfrm>
          <a:custGeom>
            <a:avLst/>
            <a:gdLst/>
            <a:ahLst/>
            <a:cxnLst/>
            <a:rect l="l" t="t" r="r" b="b"/>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96" name="Google Shape;196;p3"/>
          <p:cNvSpPr/>
          <p:nvPr/>
        </p:nvSpPr>
        <p:spPr>
          <a:xfrm>
            <a:off x="3968826" y="4000289"/>
            <a:ext cx="443260" cy="504670"/>
          </a:xfrm>
          <a:custGeom>
            <a:avLst/>
            <a:gdLst/>
            <a:ahLst/>
            <a:cxnLst/>
            <a:rect l="l" t="t" r="r" b="b"/>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97" name="Google Shape;197;p3"/>
          <p:cNvSpPr/>
          <p:nvPr/>
        </p:nvSpPr>
        <p:spPr>
          <a:xfrm>
            <a:off x="6283364" y="4209515"/>
            <a:ext cx="210213" cy="458889"/>
          </a:xfrm>
          <a:custGeom>
            <a:avLst/>
            <a:gdLst/>
            <a:ahLst/>
            <a:cxnLst/>
            <a:rect l="l" t="t" r="r" b="b"/>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98" name="Google Shape;198;p3"/>
          <p:cNvSpPr/>
          <p:nvPr/>
        </p:nvSpPr>
        <p:spPr>
          <a:xfrm>
            <a:off x="5746561" y="4042836"/>
            <a:ext cx="414157" cy="507762"/>
          </a:xfrm>
          <a:custGeom>
            <a:avLst/>
            <a:gdLst/>
            <a:ahLst/>
            <a:cxnLst/>
            <a:rect l="l" t="t" r="r" b="b"/>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199" name="Google Shape;199;p3"/>
          <p:cNvSpPr/>
          <p:nvPr/>
        </p:nvSpPr>
        <p:spPr>
          <a:xfrm>
            <a:off x="7063611" y="4132029"/>
            <a:ext cx="456818" cy="425588"/>
          </a:xfrm>
          <a:custGeom>
            <a:avLst/>
            <a:gdLst/>
            <a:ahLst/>
            <a:cxnLst/>
            <a:rect l="l" t="t" r="r" b="b"/>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0" name="Google Shape;200;p3"/>
          <p:cNvSpPr/>
          <p:nvPr/>
        </p:nvSpPr>
        <p:spPr>
          <a:xfrm>
            <a:off x="8742974" y="4166677"/>
            <a:ext cx="495281" cy="340238"/>
          </a:xfrm>
          <a:custGeom>
            <a:avLst/>
            <a:gdLst/>
            <a:ahLst/>
            <a:cxnLst/>
            <a:rect l="l" t="t" r="r" b="b"/>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1" name="Google Shape;201;p3"/>
          <p:cNvSpPr/>
          <p:nvPr/>
        </p:nvSpPr>
        <p:spPr>
          <a:xfrm>
            <a:off x="6581518" y="4041241"/>
            <a:ext cx="372518" cy="384998"/>
          </a:xfrm>
          <a:custGeom>
            <a:avLst/>
            <a:gdLst/>
            <a:ahLst/>
            <a:cxnLst/>
            <a:rect l="l" t="t" r="r" b="b"/>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2" name="Google Shape;202;p3"/>
          <p:cNvSpPr/>
          <p:nvPr/>
        </p:nvSpPr>
        <p:spPr>
          <a:xfrm>
            <a:off x="6507132" y="4533962"/>
            <a:ext cx="521292" cy="538992"/>
          </a:xfrm>
          <a:custGeom>
            <a:avLst/>
            <a:gdLst/>
            <a:ahLst/>
            <a:cxnLst/>
            <a:rect l="l" t="t" r="r" b="b"/>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3" name="Google Shape;203;p3"/>
          <p:cNvSpPr/>
          <p:nvPr/>
        </p:nvSpPr>
        <p:spPr>
          <a:xfrm>
            <a:off x="5501055" y="4557601"/>
            <a:ext cx="504670" cy="400627"/>
          </a:xfrm>
          <a:custGeom>
            <a:avLst/>
            <a:gdLst/>
            <a:ahLst/>
            <a:cxnLst/>
            <a:rect l="l" t="t" r="r" b="b"/>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4" name="Google Shape;204;p3"/>
          <p:cNvSpPr/>
          <p:nvPr/>
        </p:nvSpPr>
        <p:spPr>
          <a:xfrm>
            <a:off x="5201568" y="4075599"/>
            <a:ext cx="470320" cy="442210"/>
          </a:xfrm>
          <a:custGeom>
            <a:avLst/>
            <a:gdLst/>
            <a:ahLst/>
            <a:cxnLst/>
            <a:rect l="l" t="t" r="r" b="b"/>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5" name="Google Shape;205;p3"/>
          <p:cNvSpPr/>
          <p:nvPr/>
        </p:nvSpPr>
        <p:spPr>
          <a:xfrm>
            <a:off x="4765585" y="4075594"/>
            <a:ext cx="339602" cy="400617"/>
          </a:xfrm>
          <a:custGeom>
            <a:avLst/>
            <a:gdLst/>
            <a:ahLst/>
            <a:cxnLst/>
            <a:rect l="l" t="t" r="r" b="b"/>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6" name="Google Shape;206;p3"/>
          <p:cNvSpPr/>
          <p:nvPr/>
        </p:nvSpPr>
        <p:spPr>
          <a:xfrm>
            <a:off x="5521859" y="4998019"/>
            <a:ext cx="463059" cy="177962"/>
          </a:xfrm>
          <a:custGeom>
            <a:avLst/>
            <a:gdLst/>
            <a:ahLst/>
            <a:cxnLst/>
            <a:rect l="l" t="t" r="r" b="b"/>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7" name="Google Shape;207;p3"/>
          <p:cNvSpPr/>
          <p:nvPr/>
        </p:nvSpPr>
        <p:spPr>
          <a:xfrm>
            <a:off x="8052572" y="4825261"/>
            <a:ext cx="589992" cy="414129"/>
          </a:xfrm>
          <a:custGeom>
            <a:avLst/>
            <a:gdLst/>
            <a:ahLst/>
            <a:cxnLst/>
            <a:rect l="l" t="t" r="r" b="b"/>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8" name="Google Shape;208;p3"/>
          <p:cNvSpPr/>
          <p:nvPr/>
        </p:nvSpPr>
        <p:spPr>
          <a:xfrm>
            <a:off x="8052577" y="4029277"/>
            <a:ext cx="388118" cy="408938"/>
          </a:xfrm>
          <a:custGeom>
            <a:avLst/>
            <a:gdLst/>
            <a:ahLst/>
            <a:cxnLst/>
            <a:rect l="l" t="t" r="r" b="b"/>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09" name="Google Shape;209;p3"/>
          <p:cNvSpPr/>
          <p:nvPr/>
        </p:nvSpPr>
        <p:spPr>
          <a:xfrm>
            <a:off x="6984573" y="4950384"/>
            <a:ext cx="297606" cy="211234"/>
          </a:xfrm>
          <a:custGeom>
            <a:avLst/>
            <a:gdLst/>
            <a:ahLst/>
            <a:cxnLst/>
            <a:rect l="l" t="t" r="r" b="b"/>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0" name="Google Shape;210;p3"/>
          <p:cNvSpPr/>
          <p:nvPr/>
        </p:nvSpPr>
        <p:spPr>
          <a:xfrm>
            <a:off x="8749726" y="4950126"/>
            <a:ext cx="288245" cy="184202"/>
          </a:xfrm>
          <a:custGeom>
            <a:avLst/>
            <a:gdLst/>
            <a:ahLst/>
            <a:cxnLst/>
            <a:rect l="l" t="t" r="r" b="b"/>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1" name="Google Shape;211;p3"/>
          <p:cNvSpPr/>
          <p:nvPr/>
        </p:nvSpPr>
        <p:spPr>
          <a:xfrm>
            <a:off x="6160715" y="4780234"/>
            <a:ext cx="323616" cy="321546"/>
          </a:xfrm>
          <a:custGeom>
            <a:avLst/>
            <a:gdLst/>
            <a:ahLst/>
            <a:cxnLst/>
            <a:rect l="l" t="t" r="r" b="b"/>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2" name="Google Shape;212;p3"/>
          <p:cNvSpPr/>
          <p:nvPr/>
        </p:nvSpPr>
        <p:spPr>
          <a:xfrm>
            <a:off x="8522444" y="4000280"/>
            <a:ext cx="306966" cy="385027"/>
          </a:xfrm>
          <a:custGeom>
            <a:avLst/>
            <a:gdLst/>
            <a:ahLst/>
            <a:cxnLst/>
            <a:rect l="l" t="t" r="r" b="b"/>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3" name="Google Shape;213;p3"/>
          <p:cNvSpPr/>
          <p:nvPr/>
        </p:nvSpPr>
        <p:spPr>
          <a:xfrm>
            <a:off x="4892224" y="4552927"/>
            <a:ext cx="416228" cy="409988"/>
          </a:xfrm>
          <a:custGeom>
            <a:avLst/>
            <a:gdLst/>
            <a:ahLst/>
            <a:cxnLst/>
            <a:rect l="l" t="t" r="r" b="b"/>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4" name="Google Shape;214;p3"/>
          <p:cNvSpPr/>
          <p:nvPr/>
        </p:nvSpPr>
        <p:spPr>
          <a:xfrm>
            <a:off x="8829403" y="4583869"/>
            <a:ext cx="391238" cy="289295"/>
          </a:xfrm>
          <a:custGeom>
            <a:avLst/>
            <a:gdLst/>
            <a:ahLst/>
            <a:cxnLst/>
            <a:rect l="l" t="t" r="r" b="b"/>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5" name="Google Shape;215;p3"/>
          <p:cNvSpPr/>
          <p:nvPr/>
        </p:nvSpPr>
        <p:spPr>
          <a:xfrm>
            <a:off x="4489180" y="4206694"/>
            <a:ext cx="180033" cy="373539"/>
          </a:xfrm>
          <a:custGeom>
            <a:avLst/>
            <a:gdLst/>
            <a:ahLst/>
            <a:cxnLst/>
            <a:rect l="l" t="t" r="r" b="b"/>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6" name="Google Shape;216;p3"/>
          <p:cNvSpPr/>
          <p:nvPr/>
        </p:nvSpPr>
        <p:spPr>
          <a:xfrm rot="1920548">
            <a:off x="7236726" y="4658175"/>
            <a:ext cx="501522" cy="425557"/>
          </a:xfrm>
          <a:custGeom>
            <a:avLst/>
            <a:gdLst/>
            <a:ahLst/>
            <a:cxnLst/>
            <a:rect l="l" t="t" r="r" b="b"/>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7" name="Google Shape;217;p3"/>
          <p:cNvSpPr/>
          <p:nvPr/>
        </p:nvSpPr>
        <p:spPr>
          <a:xfrm>
            <a:off x="8263293" y="4517806"/>
            <a:ext cx="479681" cy="339217"/>
          </a:xfrm>
          <a:custGeom>
            <a:avLst/>
            <a:gdLst/>
            <a:ahLst/>
            <a:cxnLst/>
            <a:rect l="l" t="t" r="r" b="b"/>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8" name="Google Shape;218;p3"/>
          <p:cNvSpPr/>
          <p:nvPr/>
        </p:nvSpPr>
        <p:spPr>
          <a:xfrm rot="-5400000">
            <a:off x="7684355" y="3982230"/>
            <a:ext cx="279906" cy="357966"/>
          </a:xfrm>
          <a:custGeom>
            <a:avLst/>
            <a:gdLst/>
            <a:ahLst/>
            <a:cxnLst/>
            <a:rect l="l" t="t" r="r" b="b"/>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19" name="Google Shape;219;p3"/>
          <p:cNvSpPr/>
          <p:nvPr/>
        </p:nvSpPr>
        <p:spPr>
          <a:xfrm>
            <a:off x="7659649" y="4370197"/>
            <a:ext cx="377708" cy="426638"/>
          </a:xfrm>
          <a:custGeom>
            <a:avLst/>
            <a:gdLst/>
            <a:ahLst/>
            <a:cxnLst/>
            <a:rect l="l" t="t" r="r" b="b"/>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0" name="Google Shape;220;p3"/>
          <p:cNvSpPr/>
          <p:nvPr/>
        </p:nvSpPr>
        <p:spPr>
          <a:xfrm>
            <a:off x="5059564" y="4957958"/>
            <a:ext cx="386048" cy="258065"/>
          </a:xfrm>
          <a:custGeom>
            <a:avLst/>
            <a:gdLst/>
            <a:ahLst/>
            <a:cxnLst/>
            <a:rect l="l" t="t" r="r" b="b"/>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1" name="Google Shape;221;p3"/>
          <p:cNvSpPr/>
          <p:nvPr/>
        </p:nvSpPr>
        <p:spPr>
          <a:xfrm>
            <a:off x="7782421" y="4885132"/>
            <a:ext cx="174842" cy="187322"/>
          </a:xfrm>
          <a:custGeom>
            <a:avLst/>
            <a:gdLst/>
            <a:ahLst/>
            <a:cxnLst/>
            <a:rect l="l" t="t" r="r" b="b"/>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2" name="Google Shape;222;p3"/>
          <p:cNvSpPr/>
          <p:nvPr/>
        </p:nvSpPr>
        <p:spPr>
          <a:xfrm>
            <a:off x="1482766" y="4209515"/>
            <a:ext cx="210213" cy="458889"/>
          </a:xfrm>
          <a:custGeom>
            <a:avLst/>
            <a:gdLst/>
            <a:ahLst/>
            <a:cxnLst/>
            <a:rect l="l" t="t" r="r" b="b"/>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3" name="Google Shape;223;p3"/>
          <p:cNvSpPr/>
          <p:nvPr/>
        </p:nvSpPr>
        <p:spPr>
          <a:xfrm>
            <a:off x="945961" y="4042836"/>
            <a:ext cx="414157" cy="507762"/>
          </a:xfrm>
          <a:custGeom>
            <a:avLst/>
            <a:gdLst/>
            <a:ahLst/>
            <a:cxnLst/>
            <a:rect l="l" t="t" r="r" b="b"/>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4" name="Google Shape;224;p3"/>
          <p:cNvSpPr/>
          <p:nvPr/>
        </p:nvSpPr>
        <p:spPr>
          <a:xfrm>
            <a:off x="2263011" y="4132029"/>
            <a:ext cx="456818" cy="425588"/>
          </a:xfrm>
          <a:custGeom>
            <a:avLst/>
            <a:gdLst/>
            <a:ahLst/>
            <a:cxnLst/>
            <a:rect l="l" t="t" r="r" b="b"/>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5" name="Google Shape;225;p3"/>
          <p:cNvSpPr/>
          <p:nvPr/>
        </p:nvSpPr>
        <p:spPr>
          <a:xfrm>
            <a:off x="1780918" y="4041241"/>
            <a:ext cx="372518" cy="384998"/>
          </a:xfrm>
          <a:custGeom>
            <a:avLst/>
            <a:gdLst/>
            <a:ahLst/>
            <a:cxnLst/>
            <a:rect l="l" t="t" r="r" b="b"/>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6" name="Google Shape;226;p3"/>
          <p:cNvSpPr/>
          <p:nvPr/>
        </p:nvSpPr>
        <p:spPr>
          <a:xfrm>
            <a:off x="1706532" y="4533962"/>
            <a:ext cx="521292" cy="538992"/>
          </a:xfrm>
          <a:custGeom>
            <a:avLst/>
            <a:gdLst/>
            <a:ahLst/>
            <a:cxnLst/>
            <a:rect l="l" t="t" r="r" b="b"/>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7" name="Google Shape;227;p3"/>
          <p:cNvSpPr/>
          <p:nvPr/>
        </p:nvSpPr>
        <p:spPr>
          <a:xfrm>
            <a:off x="700455" y="4557601"/>
            <a:ext cx="504670" cy="400627"/>
          </a:xfrm>
          <a:custGeom>
            <a:avLst/>
            <a:gdLst/>
            <a:ahLst/>
            <a:cxnLst/>
            <a:rect l="l" t="t" r="r" b="b"/>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8" name="Google Shape;228;p3"/>
          <p:cNvSpPr/>
          <p:nvPr/>
        </p:nvSpPr>
        <p:spPr>
          <a:xfrm>
            <a:off x="400968" y="4075599"/>
            <a:ext cx="470320" cy="442210"/>
          </a:xfrm>
          <a:custGeom>
            <a:avLst/>
            <a:gdLst/>
            <a:ahLst/>
            <a:cxnLst/>
            <a:rect l="l" t="t" r="r" b="b"/>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29" name="Google Shape;229;p3"/>
          <p:cNvSpPr/>
          <p:nvPr/>
        </p:nvSpPr>
        <p:spPr>
          <a:xfrm>
            <a:off x="-35016" y="4075594"/>
            <a:ext cx="339602" cy="400617"/>
          </a:xfrm>
          <a:custGeom>
            <a:avLst/>
            <a:gdLst/>
            <a:ahLst/>
            <a:cxnLst/>
            <a:rect l="l" t="t" r="r" b="b"/>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0" name="Google Shape;230;p3"/>
          <p:cNvSpPr/>
          <p:nvPr/>
        </p:nvSpPr>
        <p:spPr>
          <a:xfrm>
            <a:off x="721259" y="4998019"/>
            <a:ext cx="463059" cy="177962"/>
          </a:xfrm>
          <a:custGeom>
            <a:avLst/>
            <a:gdLst/>
            <a:ahLst/>
            <a:cxnLst/>
            <a:rect l="l" t="t" r="r" b="b"/>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1" name="Google Shape;231;p3"/>
          <p:cNvSpPr/>
          <p:nvPr/>
        </p:nvSpPr>
        <p:spPr>
          <a:xfrm>
            <a:off x="3251972" y="4825261"/>
            <a:ext cx="589992" cy="414129"/>
          </a:xfrm>
          <a:custGeom>
            <a:avLst/>
            <a:gdLst/>
            <a:ahLst/>
            <a:cxnLst/>
            <a:rect l="l" t="t" r="r" b="b"/>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2" name="Google Shape;232;p3"/>
          <p:cNvSpPr/>
          <p:nvPr/>
        </p:nvSpPr>
        <p:spPr>
          <a:xfrm>
            <a:off x="3251979" y="4029277"/>
            <a:ext cx="388118" cy="408938"/>
          </a:xfrm>
          <a:custGeom>
            <a:avLst/>
            <a:gdLst/>
            <a:ahLst/>
            <a:cxnLst/>
            <a:rect l="l" t="t" r="r" b="b"/>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3" name="Google Shape;233;p3"/>
          <p:cNvSpPr/>
          <p:nvPr/>
        </p:nvSpPr>
        <p:spPr>
          <a:xfrm>
            <a:off x="2183974" y="4950384"/>
            <a:ext cx="297606" cy="211234"/>
          </a:xfrm>
          <a:custGeom>
            <a:avLst/>
            <a:gdLst/>
            <a:ahLst/>
            <a:cxnLst/>
            <a:rect l="l" t="t" r="r" b="b"/>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4" name="Google Shape;234;p3"/>
          <p:cNvSpPr/>
          <p:nvPr/>
        </p:nvSpPr>
        <p:spPr>
          <a:xfrm>
            <a:off x="3949126" y="4950126"/>
            <a:ext cx="288245" cy="184202"/>
          </a:xfrm>
          <a:custGeom>
            <a:avLst/>
            <a:gdLst/>
            <a:ahLst/>
            <a:cxnLst/>
            <a:rect l="l" t="t" r="r" b="b"/>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5" name="Google Shape;235;p3"/>
          <p:cNvSpPr/>
          <p:nvPr/>
        </p:nvSpPr>
        <p:spPr>
          <a:xfrm>
            <a:off x="1360115" y="4780234"/>
            <a:ext cx="323616" cy="321546"/>
          </a:xfrm>
          <a:custGeom>
            <a:avLst/>
            <a:gdLst/>
            <a:ahLst/>
            <a:cxnLst/>
            <a:rect l="l" t="t" r="r" b="b"/>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6" name="Google Shape;236;p3"/>
          <p:cNvSpPr/>
          <p:nvPr/>
        </p:nvSpPr>
        <p:spPr>
          <a:xfrm>
            <a:off x="3721844" y="4000280"/>
            <a:ext cx="306966" cy="385027"/>
          </a:xfrm>
          <a:custGeom>
            <a:avLst/>
            <a:gdLst/>
            <a:ahLst/>
            <a:cxnLst/>
            <a:rect l="l" t="t" r="r" b="b"/>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7" name="Google Shape;237;p3"/>
          <p:cNvSpPr/>
          <p:nvPr/>
        </p:nvSpPr>
        <p:spPr>
          <a:xfrm>
            <a:off x="91624" y="4552927"/>
            <a:ext cx="416228" cy="409988"/>
          </a:xfrm>
          <a:custGeom>
            <a:avLst/>
            <a:gdLst/>
            <a:ahLst/>
            <a:cxnLst/>
            <a:rect l="l" t="t" r="r" b="b"/>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8" name="Google Shape;238;p3"/>
          <p:cNvSpPr/>
          <p:nvPr/>
        </p:nvSpPr>
        <p:spPr>
          <a:xfrm>
            <a:off x="4028803" y="4583869"/>
            <a:ext cx="391238" cy="289295"/>
          </a:xfrm>
          <a:custGeom>
            <a:avLst/>
            <a:gdLst/>
            <a:ahLst/>
            <a:cxnLst/>
            <a:rect l="l" t="t" r="r" b="b"/>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39" name="Google Shape;239;p3"/>
          <p:cNvSpPr/>
          <p:nvPr/>
        </p:nvSpPr>
        <p:spPr>
          <a:xfrm>
            <a:off x="2705" y="4900232"/>
            <a:ext cx="180033" cy="373539"/>
          </a:xfrm>
          <a:custGeom>
            <a:avLst/>
            <a:gdLst/>
            <a:ahLst/>
            <a:cxnLst/>
            <a:rect l="l" t="t" r="r" b="b"/>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40" name="Google Shape;240;p3"/>
          <p:cNvSpPr/>
          <p:nvPr/>
        </p:nvSpPr>
        <p:spPr>
          <a:xfrm rot="1920548">
            <a:off x="2436125" y="4658175"/>
            <a:ext cx="501522" cy="425557"/>
          </a:xfrm>
          <a:custGeom>
            <a:avLst/>
            <a:gdLst/>
            <a:ahLst/>
            <a:cxnLst/>
            <a:rect l="l" t="t" r="r" b="b"/>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41" name="Google Shape;241;p3"/>
          <p:cNvSpPr/>
          <p:nvPr/>
        </p:nvSpPr>
        <p:spPr>
          <a:xfrm>
            <a:off x="3462693" y="4517806"/>
            <a:ext cx="479681" cy="339217"/>
          </a:xfrm>
          <a:custGeom>
            <a:avLst/>
            <a:gdLst/>
            <a:ahLst/>
            <a:cxnLst/>
            <a:rect l="l" t="t" r="r" b="b"/>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42" name="Google Shape;242;p3"/>
          <p:cNvSpPr/>
          <p:nvPr/>
        </p:nvSpPr>
        <p:spPr>
          <a:xfrm rot="-5400000">
            <a:off x="2883755" y="3982230"/>
            <a:ext cx="279906" cy="357966"/>
          </a:xfrm>
          <a:custGeom>
            <a:avLst/>
            <a:gdLst/>
            <a:ahLst/>
            <a:cxnLst/>
            <a:rect l="l" t="t" r="r" b="b"/>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43" name="Google Shape;243;p3"/>
          <p:cNvSpPr/>
          <p:nvPr/>
        </p:nvSpPr>
        <p:spPr>
          <a:xfrm>
            <a:off x="2859049" y="4370197"/>
            <a:ext cx="377708" cy="426638"/>
          </a:xfrm>
          <a:custGeom>
            <a:avLst/>
            <a:gdLst/>
            <a:ahLst/>
            <a:cxnLst/>
            <a:rect l="l" t="t" r="r" b="b"/>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44" name="Google Shape;244;p3"/>
          <p:cNvSpPr/>
          <p:nvPr/>
        </p:nvSpPr>
        <p:spPr>
          <a:xfrm>
            <a:off x="258964" y="4957958"/>
            <a:ext cx="386048" cy="258065"/>
          </a:xfrm>
          <a:custGeom>
            <a:avLst/>
            <a:gdLst/>
            <a:ahLst/>
            <a:cxnLst/>
            <a:rect l="l" t="t" r="r" b="b"/>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45" name="Google Shape;245;p3"/>
          <p:cNvSpPr/>
          <p:nvPr/>
        </p:nvSpPr>
        <p:spPr>
          <a:xfrm>
            <a:off x="2981821" y="4885132"/>
            <a:ext cx="174842" cy="187322"/>
          </a:xfrm>
          <a:custGeom>
            <a:avLst/>
            <a:gdLst/>
            <a:ahLst/>
            <a:cxnLst/>
            <a:rect l="l" t="t" r="r" b="b"/>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91425" tIns="91425" rIns="91425" bIns="91425" anchor="ctr" anchorCtr="0">
            <a:noAutofit/>
          </a:bodyPr>
          <a:lstStyle/>
          <a:p>
            <a:endParaRPr sz="1400">
              <a:solidFill>
                <a:srgbClr val="A4C2F4"/>
              </a:solidFill>
              <a:ea typeface="+mn-ea"/>
            </a:endParaRPr>
          </a:p>
        </p:txBody>
      </p:sp>
    </p:spTree>
    <p:extLst>
      <p:ext uri="{BB962C8B-B14F-4D97-AF65-F5344CB8AC3E}">
        <p14:creationId xmlns:p14="http://schemas.microsoft.com/office/powerpoint/2010/main" val="752467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 1 column" type="tx">
  <p:cSld name="Title + 1 column">
    <p:spTree>
      <p:nvGrpSpPr>
        <p:cNvPr id="1" name="Shape 290"/>
        <p:cNvGrpSpPr/>
        <p:nvPr/>
      </p:nvGrpSpPr>
      <p:grpSpPr>
        <a:xfrm>
          <a:off x="0" y="0"/>
          <a:ext cx="0" cy="0"/>
          <a:chOff x="0" y="0"/>
          <a:chExt cx="0" cy="0"/>
        </a:xfrm>
      </p:grpSpPr>
      <p:sp>
        <p:nvSpPr>
          <p:cNvPr id="291" name="Google Shape;291;p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92" name="Google Shape;292;p5"/>
          <p:cNvSpPr txBox="1">
            <a:spLocks noGrp="1"/>
          </p:cNvSpPr>
          <p:nvPr>
            <p:ph type="body" idx="1"/>
          </p:nvPr>
        </p:nvSpPr>
        <p:spPr>
          <a:xfrm>
            <a:off x="747925" y="1302837"/>
            <a:ext cx="6140400" cy="3610800"/>
          </a:xfrm>
          <a:prstGeom prst="rect">
            <a:avLst/>
          </a:prstGeom>
        </p:spPr>
        <p:txBody>
          <a:bodyPr spcFirstLastPara="1" wrap="square" lIns="91425" tIns="91425" rIns="91425" bIns="91425" anchor="t" anchorCtr="0">
            <a:noAutofit/>
          </a:bodyPr>
          <a:lstStyle>
            <a:lvl1pPr marL="457189" lvl="0" indent="-387341">
              <a:spcBef>
                <a:spcPts val="600"/>
              </a:spcBef>
              <a:spcAft>
                <a:spcPts val="0"/>
              </a:spcAft>
              <a:buSzPts val="2500"/>
              <a:buChar char="✘"/>
              <a:defRPr sz="2500"/>
            </a:lvl1pPr>
            <a:lvl2pPr marL="914378" lvl="1" indent="-355591">
              <a:spcBef>
                <a:spcPts val="0"/>
              </a:spcBef>
              <a:spcAft>
                <a:spcPts val="0"/>
              </a:spcAft>
              <a:buSzPts val="2000"/>
              <a:buChar char="✗"/>
              <a:defRPr/>
            </a:lvl2pPr>
            <a:lvl3pPr marL="1371566" lvl="2" indent="-355591">
              <a:spcBef>
                <a:spcPts val="0"/>
              </a:spcBef>
              <a:spcAft>
                <a:spcPts val="0"/>
              </a:spcAft>
              <a:buSzPts val="2000"/>
              <a:buChar char="■"/>
              <a:defRPr/>
            </a:lvl3pPr>
            <a:lvl4pPr marL="1828754" lvl="3" indent="-342892">
              <a:spcBef>
                <a:spcPts val="0"/>
              </a:spcBef>
              <a:spcAft>
                <a:spcPts val="0"/>
              </a:spcAft>
              <a:buSzPts val="1800"/>
              <a:buChar char="●"/>
              <a:defRPr/>
            </a:lvl4pPr>
            <a:lvl5pPr marL="2285943" lvl="4" indent="-342892">
              <a:spcBef>
                <a:spcPts val="0"/>
              </a:spcBef>
              <a:spcAft>
                <a:spcPts val="0"/>
              </a:spcAft>
              <a:buSzPts val="1800"/>
              <a:buChar char="○"/>
              <a:defRPr/>
            </a:lvl5pPr>
            <a:lvl6pPr marL="2743132" lvl="5" indent="-342892">
              <a:spcBef>
                <a:spcPts val="0"/>
              </a:spcBef>
              <a:spcAft>
                <a:spcPts val="0"/>
              </a:spcAft>
              <a:buSzPts val="1800"/>
              <a:buChar char="■"/>
              <a:defRPr/>
            </a:lvl6pPr>
            <a:lvl7pPr marL="3200320" lvl="6" indent="-342892">
              <a:spcBef>
                <a:spcPts val="0"/>
              </a:spcBef>
              <a:spcAft>
                <a:spcPts val="0"/>
              </a:spcAft>
              <a:buSzPts val="1800"/>
              <a:buChar char="●"/>
              <a:defRPr/>
            </a:lvl7pPr>
            <a:lvl8pPr marL="3657509" lvl="7" indent="-342892">
              <a:spcBef>
                <a:spcPts val="0"/>
              </a:spcBef>
              <a:spcAft>
                <a:spcPts val="0"/>
              </a:spcAft>
              <a:buSzPts val="1800"/>
              <a:buChar char="○"/>
              <a:defRPr/>
            </a:lvl8pPr>
            <a:lvl9pPr marL="4114697" lvl="8" indent="-342892">
              <a:spcBef>
                <a:spcPts val="0"/>
              </a:spcBef>
              <a:spcAft>
                <a:spcPts val="0"/>
              </a:spcAft>
              <a:buSzPts val="1800"/>
              <a:buChar char="■"/>
              <a:defRPr/>
            </a:lvl9pPr>
          </a:lstStyle>
          <a:p>
            <a:endParaRPr/>
          </a:p>
        </p:txBody>
      </p:sp>
      <p:grpSp>
        <p:nvGrpSpPr>
          <p:cNvPr id="293" name="Google Shape;293;p5"/>
          <p:cNvGrpSpPr/>
          <p:nvPr/>
        </p:nvGrpSpPr>
        <p:grpSpPr>
          <a:xfrm>
            <a:off x="7442903" y="-91154"/>
            <a:ext cx="1796289" cy="5330574"/>
            <a:chOff x="6023725" y="842300"/>
            <a:chExt cx="1358150" cy="4030375"/>
          </a:xfrm>
        </p:grpSpPr>
        <p:sp>
          <p:nvSpPr>
            <p:cNvPr id="294" name="Google Shape;294;p5"/>
            <p:cNvSpPr/>
            <p:nvPr/>
          </p:nvSpPr>
          <p:spPr>
            <a:xfrm>
              <a:off x="6371275" y="842300"/>
              <a:ext cx="397100" cy="492450"/>
            </a:xfrm>
            <a:custGeom>
              <a:avLst/>
              <a:gdLst/>
              <a:ahLst/>
              <a:cxnLst/>
              <a:rect l="l" t="t" r="r" b="b"/>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95" name="Google Shape;295;p5"/>
            <p:cNvSpPr/>
            <p:nvPr/>
          </p:nvSpPr>
          <p:spPr>
            <a:xfrm>
              <a:off x="6991200" y="2879025"/>
              <a:ext cx="390675" cy="444800"/>
            </a:xfrm>
            <a:custGeom>
              <a:avLst/>
              <a:gdLst/>
              <a:ahLst/>
              <a:cxnLst/>
              <a:rect l="l" t="t" r="r" b="b"/>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96" name="Google Shape;296;p5"/>
            <p:cNvSpPr/>
            <p:nvPr/>
          </p:nvSpPr>
          <p:spPr>
            <a:xfrm>
              <a:off x="6244725" y="2547975"/>
              <a:ext cx="185275" cy="404450"/>
            </a:xfrm>
            <a:custGeom>
              <a:avLst/>
              <a:gdLst/>
              <a:ahLst/>
              <a:cxnLst/>
              <a:rect l="l" t="t" r="r" b="b"/>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97" name="Google Shape;297;p5"/>
            <p:cNvSpPr/>
            <p:nvPr/>
          </p:nvSpPr>
          <p:spPr>
            <a:xfrm>
              <a:off x="6823375" y="1978500"/>
              <a:ext cx="365025" cy="447525"/>
            </a:xfrm>
            <a:custGeom>
              <a:avLst/>
              <a:gdLst/>
              <a:ahLst/>
              <a:cxnLst/>
              <a:rect l="l" t="t" r="r" b="b"/>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98" name="Google Shape;298;p5"/>
            <p:cNvSpPr/>
            <p:nvPr/>
          </p:nvSpPr>
          <p:spPr>
            <a:xfrm>
              <a:off x="6071400" y="1791425"/>
              <a:ext cx="402625" cy="375100"/>
            </a:xfrm>
            <a:custGeom>
              <a:avLst/>
              <a:gdLst/>
              <a:ahLst/>
              <a:cxnLst/>
              <a:rect l="l" t="t" r="r" b="b"/>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299" name="Google Shape;299;p5"/>
            <p:cNvSpPr/>
            <p:nvPr/>
          </p:nvSpPr>
          <p:spPr>
            <a:xfrm>
              <a:off x="6902250" y="3951050"/>
              <a:ext cx="436525" cy="299875"/>
            </a:xfrm>
            <a:custGeom>
              <a:avLst/>
              <a:gdLst/>
              <a:ahLst/>
              <a:cxnLst/>
              <a:rect l="l" t="t" r="r" b="b"/>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0" name="Google Shape;300;p5"/>
            <p:cNvSpPr/>
            <p:nvPr/>
          </p:nvSpPr>
          <p:spPr>
            <a:xfrm>
              <a:off x="6405225" y="2154575"/>
              <a:ext cx="328325" cy="339325"/>
            </a:xfrm>
            <a:custGeom>
              <a:avLst/>
              <a:gdLst/>
              <a:ahLst/>
              <a:cxnLst/>
              <a:rect l="l" t="t" r="r" b="b"/>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1" name="Google Shape;301;p5"/>
            <p:cNvSpPr/>
            <p:nvPr/>
          </p:nvSpPr>
          <p:spPr>
            <a:xfrm>
              <a:off x="6537275" y="2750650"/>
              <a:ext cx="459450" cy="475050"/>
            </a:xfrm>
            <a:custGeom>
              <a:avLst/>
              <a:gdLst/>
              <a:ahLst/>
              <a:cxnLst/>
              <a:rect l="l" t="t" r="r" b="b"/>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2" name="Google Shape;302;p5"/>
            <p:cNvSpPr/>
            <p:nvPr/>
          </p:nvSpPr>
          <p:spPr>
            <a:xfrm>
              <a:off x="6855475" y="1544725"/>
              <a:ext cx="444800" cy="353100"/>
            </a:xfrm>
            <a:custGeom>
              <a:avLst/>
              <a:gdLst/>
              <a:ahLst/>
              <a:cxnLst/>
              <a:rect l="l" t="t" r="r" b="b"/>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3" name="Google Shape;303;p5"/>
            <p:cNvSpPr/>
            <p:nvPr/>
          </p:nvSpPr>
          <p:spPr>
            <a:xfrm>
              <a:off x="6844475" y="1037625"/>
              <a:ext cx="414525" cy="389750"/>
            </a:xfrm>
            <a:custGeom>
              <a:avLst/>
              <a:gdLst/>
              <a:ahLst/>
              <a:cxnLst/>
              <a:rect l="l" t="t" r="r" b="b"/>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4" name="Google Shape;304;p5"/>
            <p:cNvSpPr/>
            <p:nvPr/>
          </p:nvSpPr>
          <p:spPr>
            <a:xfrm>
              <a:off x="6553775" y="1840025"/>
              <a:ext cx="234775" cy="276975"/>
            </a:xfrm>
            <a:custGeom>
              <a:avLst/>
              <a:gdLst/>
              <a:ahLst/>
              <a:cxnLst/>
              <a:rect l="l" t="t" r="r" b="b"/>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5" name="Google Shape;305;p5"/>
            <p:cNvSpPr/>
            <p:nvPr/>
          </p:nvSpPr>
          <p:spPr>
            <a:xfrm>
              <a:off x="6618875" y="2550725"/>
              <a:ext cx="408125" cy="156850"/>
            </a:xfrm>
            <a:custGeom>
              <a:avLst/>
              <a:gdLst/>
              <a:ahLst/>
              <a:cxnLst/>
              <a:rect l="l" t="t" r="r" b="b"/>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6" name="Google Shape;306;p5"/>
            <p:cNvSpPr/>
            <p:nvPr/>
          </p:nvSpPr>
          <p:spPr>
            <a:xfrm>
              <a:off x="6336425" y="4507675"/>
              <a:ext cx="520000" cy="365000"/>
            </a:xfrm>
            <a:custGeom>
              <a:avLst/>
              <a:gdLst/>
              <a:ahLst/>
              <a:cxnLst/>
              <a:rect l="l" t="t" r="r" b="b"/>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7" name="Google Shape;307;p5"/>
            <p:cNvSpPr/>
            <p:nvPr/>
          </p:nvSpPr>
          <p:spPr>
            <a:xfrm>
              <a:off x="6425400" y="3728200"/>
              <a:ext cx="342075" cy="360425"/>
            </a:xfrm>
            <a:custGeom>
              <a:avLst/>
              <a:gdLst/>
              <a:ahLst/>
              <a:cxnLst/>
              <a:rect l="l" t="t" r="r" b="b"/>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8" name="Google Shape;308;p5"/>
            <p:cNvSpPr/>
            <p:nvPr/>
          </p:nvSpPr>
          <p:spPr>
            <a:xfrm>
              <a:off x="6789450" y="3384325"/>
              <a:ext cx="262300" cy="186175"/>
            </a:xfrm>
            <a:custGeom>
              <a:avLst/>
              <a:gdLst/>
              <a:ahLst/>
              <a:cxnLst/>
              <a:rect l="l" t="t" r="r" b="b"/>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09" name="Google Shape;309;p5"/>
            <p:cNvSpPr/>
            <p:nvPr/>
          </p:nvSpPr>
          <p:spPr>
            <a:xfrm>
              <a:off x="6950850" y="4617725"/>
              <a:ext cx="254050" cy="162350"/>
            </a:xfrm>
            <a:custGeom>
              <a:avLst/>
              <a:gdLst/>
              <a:ahLst/>
              <a:cxnLst/>
              <a:rect l="l" t="t" r="r" b="b"/>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0" name="Google Shape;310;p5"/>
            <p:cNvSpPr/>
            <p:nvPr/>
          </p:nvSpPr>
          <p:spPr>
            <a:xfrm>
              <a:off x="6051225" y="1090800"/>
              <a:ext cx="285225" cy="283400"/>
            </a:xfrm>
            <a:custGeom>
              <a:avLst/>
              <a:gdLst/>
              <a:ahLst/>
              <a:cxnLst/>
              <a:rect l="l" t="t" r="r" b="b"/>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1" name="Google Shape;311;p5"/>
            <p:cNvSpPr/>
            <p:nvPr/>
          </p:nvSpPr>
          <p:spPr>
            <a:xfrm>
              <a:off x="6849975" y="3631900"/>
              <a:ext cx="270550" cy="339350"/>
            </a:xfrm>
            <a:custGeom>
              <a:avLst/>
              <a:gdLst/>
              <a:ahLst/>
              <a:cxnLst/>
              <a:rect l="l" t="t" r="r" b="b"/>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2" name="Google Shape;312;p5"/>
            <p:cNvSpPr/>
            <p:nvPr/>
          </p:nvSpPr>
          <p:spPr>
            <a:xfrm>
              <a:off x="6351100" y="3281600"/>
              <a:ext cx="366850" cy="361350"/>
            </a:xfrm>
            <a:custGeom>
              <a:avLst/>
              <a:gdLst/>
              <a:ahLst/>
              <a:cxnLst/>
              <a:rect l="l" t="t" r="r" b="b"/>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3" name="Google Shape;313;p5"/>
            <p:cNvSpPr/>
            <p:nvPr/>
          </p:nvSpPr>
          <p:spPr>
            <a:xfrm>
              <a:off x="6316250" y="3040425"/>
              <a:ext cx="137600" cy="122000"/>
            </a:xfrm>
            <a:custGeom>
              <a:avLst/>
              <a:gdLst/>
              <a:ahLst/>
              <a:cxnLst/>
              <a:rect l="l" t="t" r="r" b="b"/>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4" name="Google Shape;314;p5"/>
            <p:cNvSpPr/>
            <p:nvPr/>
          </p:nvSpPr>
          <p:spPr>
            <a:xfrm>
              <a:off x="6879325" y="4294925"/>
              <a:ext cx="344825" cy="254975"/>
            </a:xfrm>
            <a:custGeom>
              <a:avLst/>
              <a:gdLst/>
              <a:ahLst/>
              <a:cxnLst/>
              <a:rect l="l" t="t" r="r" b="b"/>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5" name="Google Shape;315;p5"/>
            <p:cNvSpPr/>
            <p:nvPr/>
          </p:nvSpPr>
          <p:spPr>
            <a:xfrm>
              <a:off x="6114500" y="2324225"/>
              <a:ext cx="158675" cy="329225"/>
            </a:xfrm>
            <a:custGeom>
              <a:avLst/>
              <a:gdLst/>
              <a:ahLst/>
              <a:cxnLst/>
              <a:rect l="l" t="t" r="r" b="b"/>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6" name="Google Shape;316;p5"/>
            <p:cNvSpPr/>
            <p:nvPr/>
          </p:nvSpPr>
          <p:spPr>
            <a:xfrm>
              <a:off x="6335525" y="1405350"/>
              <a:ext cx="442025" cy="375100"/>
            </a:xfrm>
            <a:custGeom>
              <a:avLst/>
              <a:gdLst/>
              <a:ahLst/>
              <a:cxnLst/>
              <a:rect l="l" t="t" r="r" b="b"/>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7" name="Google Shape;317;p5"/>
            <p:cNvSpPr/>
            <p:nvPr/>
          </p:nvSpPr>
          <p:spPr>
            <a:xfrm>
              <a:off x="6059500" y="3516375"/>
              <a:ext cx="268700" cy="232025"/>
            </a:xfrm>
            <a:custGeom>
              <a:avLst/>
              <a:gdLst/>
              <a:ahLst/>
              <a:cxnLst/>
              <a:rect l="l" t="t" r="r" b="b"/>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8" name="Google Shape;318;p5"/>
            <p:cNvSpPr/>
            <p:nvPr/>
          </p:nvSpPr>
          <p:spPr>
            <a:xfrm>
              <a:off x="6385050" y="4208725"/>
              <a:ext cx="422775" cy="298975"/>
            </a:xfrm>
            <a:custGeom>
              <a:avLst/>
              <a:gdLst/>
              <a:ahLst/>
              <a:cxnLst/>
              <a:rect l="l" t="t" r="r" b="b"/>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19" name="Google Shape;319;p5"/>
            <p:cNvSpPr/>
            <p:nvPr/>
          </p:nvSpPr>
          <p:spPr>
            <a:xfrm>
              <a:off x="7121425" y="2437925"/>
              <a:ext cx="246700" cy="315500"/>
            </a:xfrm>
            <a:custGeom>
              <a:avLst/>
              <a:gdLst/>
              <a:ahLst/>
              <a:cxnLst/>
              <a:rect l="l" t="t" r="r" b="b"/>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20" name="Google Shape;320;p5"/>
            <p:cNvSpPr/>
            <p:nvPr/>
          </p:nvSpPr>
          <p:spPr>
            <a:xfrm>
              <a:off x="6062250" y="3853825"/>
              <a:ext cx="332900" cy="376025"/>
            </a:xfrm>
            <a:custGeom>
              <a:avLst/>
              <a:gdLst/>
              <a:ahLst/>
              <a:cxnLst/>
              <a:rect l="l" t="t" r="r" b="b"/>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21" name="Google Shape;321;p5"/>
            <p:cNvSpPr/>
            <p:nvPr/>
          </p:nvSpPr>
          <p:spPr>
            <a:xfrm>
              <a:off x="6023725" y="3167900"/>
              <a:ext cx="340250" cy="227450"/>
            </a:xfrm>
            <a:custGeom>
              <a:avLst/>
              <a:gdLst/>
              <a:ahLst/>
              <a:cxnLst/>
              <a:rect l="l" t="t" r="r" b="b"/>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sp>
          <p:nvSpPr>
            <p:cNvPr id="322" name="Google Shape;322;p5"/>
            <p:cNvSpPr/>
            <p:nvPr/>
          </p:nvSpPr>
          <p:spPr>
            <a:xfrm>
              <a:off x="7109500" y="3449425"/>
              <a:ext cx="154100" cy="165100"/>
            </a:xfrm>
            <a:custGeom>
              <a:avLst/>
              <a:gdLst/>
              <a:ahLst/>
              <a:cxnLst/>
              <a:rect l="l" t="t" r="r" b="b"/>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endParaRPr sz="1400">
                <a:solidFill>
                  <a:srgbClr val="A4C2F4"/>
                </a:solidFill>
                <a:ea typeface="+mn-ea"/>
              </a:endParaRPr>
            </a:p>
          </p:txBody>
        </p:sp>
      </p:grpSp>
      <p:cxnSp>
        <p:nvCxnSpPr>
          <p:cNvPr id="323" name="Google Shape;323;p5"/>
          <p:cNvCxnSpPr/>
          <p:nvPr/>
        </p:nvCxnSpPr>
        <p:spPr>
          <a:xfrm>
            <a:off x="850475" y="1031425"/>
            <a:ext cx="6037800" cy="0"/>
          </a:xfrm>
          <a:prstGeom prst="straightConnector1">
            <a:avLst/>
          </a:prstGeom>
          <a:noFill/>
          <a:ln w="19050" cap="rnd" cmpd="sng">
            <a:solidFill>
              <a:srgbClr val="A4C2F4"/>
            </a:solidFill>
            <a:prstDash val="dash"/>
            <a:round/>
            <a:headEnd type="none" w="med" len="med"/>
            <a:tailEnd type="none" w="med" len="med"/>
          </a:ln>
        </p:spPr>
      </p:cxnSp>
      <p:sp>
        <p:nvSpPr>
          <p:cNvPr id="324" name="Google Shape;324;p5"/>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3C78D8"/>
                </a:solidFill>
              </a:rPr>
              <a:pPr/>
              <a:t>‹#›</a:t>
            </a:fld>
            <a:endParaRPr>
              <a:solidFill>
                <a:srgbClr val="3C78D8"/>
              </a:solidFill>
            </a:endParaRPr>
          </a:p>
        </p:txBody>
      </p:sp>
    </p:spTree>
    <p:extLst>
      <p:ext uri="{BB962C8B-B14F-4D97-AF65-F5344CB8AC3E}">
        <p14:creationId xmlns:p14="http://schemas.microsoft.com/office/powerpoint/2010/main" val="2471699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Completely blank">
  <p:cSld name="Completely blank">
    <p:spTree>
      <p:nvGrpSpPr>
        <p:cNvPr id="1" name="Shape 519"/>
        <p:cNvGrpSpPr/>
        <p:nvPr/>
      </p:nvGrpSpPr>
      <p:grpSpPr>
        <a:xfrm>
          <a:off x="0" y="0"/>
          <a:ext cx="0" cy="0"/>
          <a:chOff x="0" y="0"/>
          <a:chExt cx="0" cy="0"/>
        </a:xfrm>
      </p:grpSpPr>
      <p:sp>
        <p:nvSpPr>
          <p:cNvPr id="520" name="Google Shape;520;p11"/>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a:solidFill>
                  <a:srgbClr val="3C78D8"/>
                </a:solidFill>
              </a:rPr>
              <a:pPr/>
              <a:t>‹#›</a:t>
            </a:fld>
            <a:endParaRPr>
              <a:solidFill>
                <a:srgbClr val="3C78D8"/>
              </a:solidFill>
            </a:endParaRPr>
          </a:p>
        </p:txBody>
      </p:sp>
    </p:spTree>
    <p:extLst>
      <p:ext uri="{BB962C8B-B14F-4D97-AF65-F5344CB8AC3E}">
        <p14:creationId xmlns:p14="http://schemas.microsoft.com/office/powerpoint/2010/main" val="3012889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403400" y="777625"/>
            <a:ext cx="6337200" cy="2984400"/>
          </a:xfrm>
          <a:prstGeom prst="rect">
            <a:avLst/>
          </a:prstGeom>
        </p:spPr>
        <p:txBody>
          <a:bodyPr spcFirstLastPara="1" wrap="square" lIns="91425" tIns="91425" rIns="91425" bIns="91425" anchor="ctr" anchorCtr="0">
            <a:noAutofit/>
          </a:bodyPr>
          <a:lstStyle>
            <a:lvl1pPr lvl="0" algn="ctr">
              <a:spcBef>
                <a:spcPts val="0"/>
              </a:spcBef>
              <a:spcAft>
                <a:spcPts val="0"/>
              </a:spcAft>
              <a:buClr>
                <a:srgbClr val="191919"/>
              </a:buClr>
              <a:buSzPts val="5200"/>
              <a:buNone/>
              <a:defRPr sz="46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2463302" y="3762150"/>
            <a:ext cx="4217400" cy="4758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lvl1pPr lvl="0" algn="ctr">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grpSp>
        <p:nvGrpSpPr>
          <p:cNvPr id="11" name="Google Shape;11;p2"/>
          <p:cNvGrpSpPr/>
          <p:nvPr/>
        </p:nvGrpSpPr>
        <p:grpSpPr>
          <a:xfrm>
            <a:off x="6869959" y="230493"/>
            <a:ext cx="535749" cy="547122"/>
            <a:chOff x="3477650" y="837700"/>
            <a:chExt cx="314425" cy="321100"/>
          </a:xfrm>
        </p:grpSpPr>
        <p:sp>
          <p:nvSpPr>
            <p:cNvPr id="12" name="Google Shape;12;p2"/>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3" name="Google Shape;13;p2"/>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4" name="Google Shape;14;p2"/>
          <p:cNvGrpSpPr/>
          <p:nvPr/>
        </p:nvGrpSpPr>
        <p:grpSpPr>
          <a:xfrm>
            <a:off x="1822834" y="4502268"/>
            <a:ext cx="535749" cy="547122"/>
            <a:chOff x="3477650" y="837700"/>
            <a:chExt cx="314425" cy="321100"/>
          </a:xfrm>
        </p:grpSpPr>
        <p:sp>
          <p:nvSpPr>
            <p:cNvPr id="15" name="Google Shape;15;p2"/>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 name="Google Shape;16;p2"/>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17" name="Google Shape;17;p2"/>
          <p:cNvSpPr/>
          <p:nvPr/>
        </p:nvSpPr>
        <p:spPr>
          <a:xfrm>
            <a:off x="8160147" y="719373"/>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 name="Google Shape;18;p2"/>
          <p:cNvSpPr/>
          <p:nvPr/>
        </p:nvSpPr>
        <p:spPr>
          <a:xfrm>
            <a:off x="343872" y="4422586"/>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9" name="Google Shape;19;p2"/>
          <p:cNvGrpSpPr/>
          <p:nvPr/>
        </p:nvGrpSpPr>
        <p:grpSpPr>
          <a:xfrm>
            <a:off x="80675" y="1929600"/>
            <a:ext cx="862425" cy="586800"/>
            <a:chOff x="200200" y="2278225"/>
            <a:chExt cx="862425" cy="586800"/>
          </a:xfrm>
        </p:grpSpPr>
        <p:sp>
          <p:nvSpPr>
            <p:cNvPr id="20" name="Google Shape;20;p2"/>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1" name="Google Shape;21;p2"/>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2" name="Google Shape;22;p2"/>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3" name="Google Shape;23;p2"/>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4" name="Google Shape;24;p2"/>
          <p:cNvGrpSpPr/>
          <p:nvPr/>
        </p:nvGrpSpPr>
        <p:grpSpPr>
          <a:xfrm>
            <a:off x="3530093" y="127122"/>
            <a:ext cx="738667" cy="502594"/>
            <a:chOff x="200200" y="2278225"/>
            <a:chExt cx="862425" cy="586800"/>
          </a:xfrm>
        </p:grpSpPr>
        <p:sp>
          <p:nvSpPr>
            <p:cNvPr id="25" name="Google Shape;25;p2"/>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6" name="Google Shape;26;p2"/>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 name="Google Shape;27;p2"/>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 name="Google Shape;28;p2"/>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9" name="Google Shape;29;p2"/>
          <p:cNvGrpSpPr/>
          <p:nvPr/>
        </p:nvGrpSpPr>
        <p:grpSpPr>
          <a:xfrm>
            <a:off x="7665275" y="3762020"/>
            <a:ext cx="1088187" cy="1088241"/>
            <a:chOff x="5486600" y="4383575"/>
            <a:chExt cx="497025" cy="497050"/>
          </a:xfrm>
        </p:grpSpPr>
        <p:sp>
          <p:nvSpPr>
            <p:cNvPr id="30" name="Google Shape;30;p2"/>
            <p:cNvSpPr/>
            <p:nvPr/>
          </p:nvSpPr>
          <p:spPr>
            <a:xfrm>
              <a:off x="5486600" y="4405675"/>
              <a:ext cx="497025" cy="452850"/>
            </a:xfrm>
            <a:custGeom>
              <a:avLst/>
              <a:gdLst/>
              <a:ahLst/>
              <a:cxnLst/>
              <a:rect l="l" t="t" r="r" b="b"/>
              <a:pathLst>
                <a:path w="19881" h="18114" extrusionOk="0">
                  <a:moveTo>
                    <a:pt x="9940" y="1"/>
                  </a:moveTo>
                  <a:cubicBezTo>
                    <a:pt x="7622" y="1"/>
                    <a:pt x="5304" y="885"/>
                    <a:pt x="3536" y="2653"/>
                  </a:cubicBezTo>
                  <a:cubicBezTo>
                    <a:pt x="0" y="6188"/>
                    <a:pt x="0" y="11926"/>
                    <a:pt x="3536" y="15462"/>
                  </a:cubicBezTo>
                  <a:cubicBezTo>
                    <a:pt x="5304" y="17230"/>
                    <a:pt x="7622" y="18114"/>
                    <a:pt x="9940" y="18114"/>
                  </a:cubicBezTo>
                  <a:cubicBezTo>
                    <a:pt x="12259" y="18114"/>
                    <a:pt x="14577" y="17230"/>
                    <a:pt x="16345" y="15462"/>
                  </a:cubicBezTo>
                  <a:cubicBezTo>
                    <a:pt x="19881" y="11926"/>
                    <a:pt x="19881" y="6188"/>
                    <a:pt x="16345" y="2653"/>
                  </a:cubicBezTo>
                  <a:cubicBezTo>
                    <a:pt x="14577" y="885"/>
                    <a:pt x="12259" y="1"/>
                    <a:pt x="9940" y="1"/>
                  </a:cubicBezTo>
                  <a:close/>
                </a:path>
              </a:pathLst>
            </a:custGeom>
            <a:solidFill>
              <a:srgbClr val="7AD3FF"/>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1" name="Google Shape;31;p2"/>
            <p:cNvSpPr/>
            <p:nvPr/>
          </p:nvSpPr>
          <p:spPr>
            <a:xfrm>
              <a:off x="5486600" y="4383575"/>
              <a:ext cx="497025" cy="497050"/>
            </a:xfrm>
            <a:custGeom>
              <a:avLst/>
              <a:gdLst/>
              <a:ahLst/>
              <a:cxnLst/>
              <a:rect l="l" t="t" r="r" b="b"/>
              <a:pathLst>
                <a:path w="19881" h="19882" fill="none" extrusionOk="0">
                  <a:moveTo>
                    <a:pt x="16345" y="3537"/>
                  </a:moveTo>
                  <a:cubicBezTo>
                    <a:pt x="19881" y="7072"/>
                    <a:pt x="19881" y="12810"/>
                    <a:pt x="16345" y="16346"/>
                  </a:cubicBezTo>
                  <a:cubicBezTo>
                    <a:pt x="12809" y="19882"/>
                    <a:pt x="7072" y="19882"/>
                    <a:pt x="3536" y="16346"/>
                  </a:cubicBezTo>
                  <a:cubicBezTo>
                    <a:pt x="0" y="12810"/>
                    <a:pt x="0" y="7072"/>
                    <a:pt x="3536" y="3537"/>
                  </a:cubicBezTo>
                  <a:cubicBezTo>
                    <a:pt x="7072" y="1"/>
                    <a:pt x="12809" y="1"/>
                    <a:pt x="16345" y="3537"/>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2" name="Google Shape;32;p2"/>
            <p:cNvSpPr/>
            <p:nvPr/>
          </p:nvSpPr>
          <p:spPr>
            <a:xfrm>
              <a:off x="5572475" y="4405250"/>
              <a:ext cx="325275" cy="452850"/>
            </a:xfrm>
            <a:custGeom>
              <a:avLst/>
              <a:gdLst/>
              <a:ahLst/>
              <a:cxnLst/>
              <a:rect l="l" t="t" r="r" b="b"/>
              <a:pathLst>
                <a:path w="13011" h="18114" fill="none" extrusionOk="0">
                  <a:moveTo>
                    <a:pt x="13010" y="9074"/>
                  </a:moveTo>
                  <a:cubicBezTo>
                    <a:pt x="13010" y="14078"/>
                    <a:pt x="10108" y="18114"/>
                    <a:pt x="6505" y="18114"/>
                  </a:cubicBezTo>
                  <a:cubicBezTo>
                    <a:pt x="2903" y="18114"/>
                    <a:pt x="1" y="14078"/>
                    <a:pt x="1" y="9074"/>
                  </a:cubicBezTo>
                  <a:cubicBezTo>
                    <a:pt x="1" y="4071"/>
                    <a:pt x="2903" y="1"/>
                    <a:pt x="6505" y="1"/>
                  </a:cubicBezTo>
                  <a:cubicBezTo>
                    <a:pt x="10108" y="1"/>
                    <a:pt x="13010" y="4071"/>
                    <a:pt x="13010"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3" name="Google Shape;33;p2"/>
            <p:cNvSpPr/>
            <p:nvPr/>
          </p:nvSpPr>
          <p:spPr>
            <a:xfrm>
              <a:off x="5646700" y="4405250"/>
              <a:ext cx="176825" cy="452850"/>
            </a:xfrm>
            <a:custGeom>
              <a:avLst/>
              <a:gdLst/>
              <a:ahLst/>
              <a:cxnLst/>
              <a:rect l="l" t="t" r="r" b="b"/>
              <a:pathLst>
                <a:path w="7073" h="18114" fill="none" extrusionOk="0">
                  <a:moveTo>
                    <a:pt x="7072" y="9074"/>
                  </a:moveTo>
                  <a:cubicBezTo>
                    <a:pt x="7072" y="14078"/>
                    <a:pt x="5505" y="18114"/>
                    <a:pt x="3536" y="18114"/>
                  </a:cubicBezTo>
                  <a:cubicBezTo>
                    <a:pt x="1568" y="18114"/>
                    <a:pt x="1" y="14078"/>
                    <a:pt x="1" y="9074"/>
                  </a:cubicBezTo>
                  <a:cubicBezTo>
                    <a:pt x="1" y="4071"/>
                    <a:pt x="1568" y="1"/>
                    <a:pt x="3536" y="1"/>
                  </a:cubicBezTo>
                  <a:cubicBezTo>
                    <a:pt x="5505" y="1"/>
                    <a:pt x="7072" y="4071"/>
                    <a:pt x="7072"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 name="Google Shape;34;p2"/>
            <p:cNvSpPr/>
            <p:nvPr/>
          </p:nvSpPr>
          <p:spPr>
            <a:xfrm>
              <a:off x="5735100" y="4405250"/>
              <a:ext cx="25" cy="452850"/>
            </a:xfrm>
            <a:custGeom>
              <a:avLst/>
              <a:gdLst/>
              <a:ahLst/>
              <a:cxnLst/>
              <a:rect l="l" t="t" r="r" b="b"/>
              <a:pathLst>
                <a:path w="1" h="18114" fill="none" extrusionOk="0">
                  <a:moveTo>
                    <a:pt x="0" y="1"/>
                  </a:moveTo>
                  <a:lnTo>
                    <a:pt x="0" y="18114"/>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5" name="Google Shape;35;p2"/>
            <p:cNvSpPr/>
            <p:nvPr/>
          </p:nvSpPr>
          <p:spPr>
            <a:xfrm>
              <a:off x="5509100" y="4632100"/>
              <a:ext cx="452025" cy="25"/>
            </a:xfrm>
            <a:custGeom>
              <a:avLst/>
              <a:gdLst/>
              <a:ahLst/>
              <a:cxnLst/>
              <a:rect l="l" t="t" r="r" b="b"/>
              <a:pathLst>
                <a:path w="18081" h="1" fill="none" extrusionOk="0">
                  <a:moveTo>
                    <a:pt x="18080" y="0"/>
                  </a:moveTo>
                  <a:lnTo>
                    <a:pt x="1" y="0"/>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6" name="Google Shape;36;p2"/>
          <p:cNvGrpSpPr/>
          <p:nvPr/>
        </p:nvGrpSpPr>
        <p:grpSpPr>
          <a:xfrm>
            <a:off x="292097" y="309744"/>
            <a:ext cx="1168455" cy="1168423"/>
            <a:chOff x="3581050" y="3046800"/>
            <a:chExt cx="899850" cy="899825"/>
          </a:xfrm>
        </p:grpSpPr>
        <p:sp>
          <p:nvSpPr>
            <p:cNvPr id="37" name="Google Shape;37;p2"/>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 name="Google Shape;38;p2"/>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defTabSz="914378"/>
              <a:endParaRPr sz="1400">
                <a:ea typeface="+mn-ea"/>
              </a:endParaRPr>
            </a:p>
          </p:txBody>
        </p:sp>
        <p:sp>
          <p:nvSpPr>
            <p:cNvPr id="39" name="Google Shape;39;p2"/>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0" name="Google Shape;40;p2"/>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1" name="Google Shape;41;p2"/>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2" name="Google Shape;42;p2"/>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3" name="Google Shape;43;p2"/>
          <p:cNvGrpSpPr/>
          <p:nvPr/>
        </p:nvGrpSpPr>
        <p:grpSpPr>
          <a:xfrm>
            <a:off x="8254493" y="2406822"/>
            <a:ext cx="738667" cy="502594"/>
            <a:chOff x="200200" y="2278225"/>
            <a:chExt cx="862425" cy="586800"/>
          </a:xfrm>
        </p:grpSpPr>
        <p:sp>
          <p:nvSpPr>
            <p:cNvPr id="44" name="Google Shape;44;p2"/>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5" name="Google Shape;45;p2"/>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6" name="Google Shape;46;p2"/>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7" name="Google Shape;47;p2"/>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001569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8"/>
        <p:cNvGrpSpPr/>
        <p:nvPr/>
      </p:nvGrpSpPr>
      <p:grpSpPr>
        <a:xfrm>
          <a:off x="0" y="0"/>
          <a:ext cx="0" cy="0"/>
          <a:chOff x="0" y="0"/>
          <a:chExt cx="0" cy="0"/>
        </a:xfrm>
      </p:grpSpPr>
      <p:sp>
        <p:nvSpPr>
          <p:cNvPr id="49" name="Google Shape;49;p3"/>
          <p:cNvSpPr txBox="1">
            <a:spLocks noGrp="1"/>
          </p:cNvSpPr>
          <p:nvPr>
            <p:ph type="title"/>
          </p:nvPr>
        </p:nvSpPr>
        <p:spPr>
          <a:xfrm>
            <a:off x="2038200" y="2431650"/>
            <a:ext cx="5067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5000" b="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50" name="Google Shape;50;p3"/>
          <p:cNvSpPr txBox="1">
            <a:spLocks noGrp="1"/>
          </p:cNvSpPr>
          <p:nvPr>
            <p:ph type="title" idx="2" hasCustomPrompt="1"/>
          </p:nvPr>
        </p:nvSpPr>
        <p:spPr>
          <a:xfrm>
            <a:off x="3720750" y="1353175"/>
            <a:ext cx="1702500" cy="8418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6000"/>
              <a:buNone/>
              <a:defRPr sz="6000" b="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51" name="Google Shape;51;p3"/>
          <p:cNvSpPr txBox="1">
            <a:spLocks noGrp="1"/>
          </p:cNvSpPr>
          <p:nvPr>
            <p:ph type="subTitle" idx="1"/>
          </p:nvPr>
        </p:nvSpPr>
        <p:spPr>
          <a:xfrm>
            <a:off x="2038200" y="3332525"/>
            <a:ext cx="5067600" cy="45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2" name="Google Shape;52;p3"/>
          <p:cNvGrpSpPr/>
          <p:nvPr/>
        </p:nvGrpSpPr>
        <p:grpSpPr>
          <a:xfrm>
            <a:off x="7689523" y="633394"/>
            <a:ext cx="1168455" cy="1168423"/>
            <a:chOff x="3581050" y="3046800"/>
            <a:chExt cx="899850" cy="899825"/>
          </a:xfrm>
        </p:grpSpPr>
        <p:sp>
          <p:nvSpPr>
            <p:cNvPr id="53" name="Google Shape;53;p3"/>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4" name="Google Shape;54;p3"/>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defTabSz="914378"/>
              <a:endParaRPr sz="1400">
                <a:ea typeface="+mn-ea"/>
              </a:endParaRPr>
            </a:p>
          </p:txBody>
        </p:sp>
        <p:sp>
          <p:nvSpPr>
            <p:cNvPr id="55" name="Google Shape;55;p3"/>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6" name="Google Shape;56;p3"/>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7" name="Google Shape;57;p3"/>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8" name="Google Shape;58;p3"/>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59" name="Google Shape;59;p3"/>
          <p:cNvGrpSpPr/>
          <p:nvPr/>
        </p:nvGrpSpPr>
        <p:grpSpPr>
          <a:xfrm>
            <a:off x="445358" y="806043"/>
            <a:ext cx="535749" cy="547122"/>
            <a:chOff x="3477650" y="837700"/>
            <a:chExt cx="314425" cy="321100"/>
          </a:xfrm>
        </p:grpSpPr>
        <p:sp>
          <p:nvSpPr>
            <p:cNvPr id="60" name="Google Shape;60;p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1" name="Google Shape;61;p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62" name="Google Shape;62;p3"/>
          <p:cNvSpPr/>
          <p:nvPr/>
        </p:nvSpPr>
        <p:spPr>
          <a:xfrm>
            <a:off x="981098" y="4687898"/>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63" name="Google Shape;63;p3"/>
          <p:cNvGrpSpPr/>
          <p:nvPr/>
        </p:nvGrpSpPr>
        <p:grpSpPr>
          <a:xfrm>
            <a:off x="6623618" y="226497"/>
            <a:ext cx="738667" cy="502594"/>
            <a:chOff x="200200" y="2278225"/>
            <a:chExt cx="862425" cy="586800"/>
          </a:xfrm>
        </p:grpSpPr>
        <p:sp>
          <p:nvSpPr>
            <p:cNvPr id="64" name="Google Shape;64;p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5" name="Google Shape;65;p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6" name="Google Shape;66;p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7" name="Google Shape;67;p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8" name="Google Shape;68;p3"/>
          <p:cNvGrpSpPr/>
          <p:nvPr/>
        </p:nvGrpSpPr>
        <p:grpSpPr>
          <a:xfrm rot="5400000">
            <a:off x="92593" y="3846222"/>
            <a:ext cx="738667" cy="502594"/>
            <a:chOff x="200200" y="2278225"/>
            <a:chExt cx="862425" cy="586800"/>
          </a:xfrm>
        </p:grpSpPr>
        <p:sp>
          <p:nvSpPr>
            <p:cNvPr id="69" name="Google Shape;69;p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0" name="Google Shape;70;p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1" name="Google Shape;71;p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2" name="Google Shape;72;p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3" name="Google Shape;73;p3"/>
          <p:cNvGrpSpPr/>
          <p:nvPr/>
        </p:nvGrpSpPr>
        <p:grpSpPr>
          <a:xfrm>
            <a:off x="918734" y="1353168"/>
            <a:ext cx="535749" cy="547122"/>
            <a:chOff x="3477650" y="837700"/>
            <a:chExt cx="314425" cy="321100"/>
          </a:xfrm>
        </p:grpSpPr>
        <p:sp>
          <p:nvSpPr>
            <p:cNvPr id="74" name="Google Shape;74;p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5" name="Google Shape;75;p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76" name="Google Shape;76;p3"/>
          <p:cNvSpPr/>
          <p:nvPr/>
        </p:nvSpPr>
        <p:spPr>
          <a:xfrm flipH="1">
            <a:off x="8119272" y="3375436"/>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77" name="Google Shape;77;p3"/>
          <p:cNvGrpSpPr/>
          <p:nvPr/>
        </p:nvGrpSpPr>
        <p:grpSpPr>
          <a:xfrm>
            <a:off x="2295026" y="318076"/>
            <a:ext cx="631300" cy="442850"/>
            <a:chOff x="4269050" y="4395250"/>
            <a:chExt cx="631300" cy="442850"/>
          </a:xfrm>
        </p:grpSpPr>
        <p:sp>
          <p:nvSpPr>
            <p:cNvPr id="78" name="Google Shape;78;p3"/>
            <p:cNvSpPr/>
            <p:nvPr/>
          </p:nvSpPr>
          <p:spPr>
            <a:xfrm>
              <a:off x="4269050" y="4432775"/>
              <a:ext cx="206000" cy="66750"/>
            </a:xfrm>
            <a:custGeom>
              <a:avLst/>
              <a:gdLst/>
              <a:ahLst/>
              <a:cxnLst/>
              <a:rect l="l" t="t" r="r" b="b"/>
              <a:pathLst>
                <a:path w="8240" h="2670" extrusionOk="0">
                  <a:moveTo>
                    <a:pt x="1" y="1"/>
                  </a:moveTo>
                  <a:lnTo>
                    <a:pt x="1" y="2669"/>
                  </a:lnTo>
                  <a:lnTo>
                    <a:pt x="8240" y="2669"/>
                  </a:lnTo>
                  <a:lnTo>
                    <a:pt x="6138" y="1"/>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9" name="Google Shape;79;p3"/>
            <p:cNvSpPr/>
            <p:nvPr/>
          </p:nvSpPr>
          <p:spPr>
            <a:xfrm>
              <a:off x="4269050" y="4432775"/>
              <a:ext cx="206000" cy="66750"/>
            </a:xfrm>
            <a:custGeom>
              <a:avLst/>
              <a:gdLst/>
              <a:ahLst/>
              <a:cxnLst/>
              <a:rect l="l" t="t" r="r" b="b"/>
              <a:pathLst>
                <a:path w="8240" h="2670" fill="none" extrusionOk="0">
                  <a:moveTo>
                    <a:pt x="6138" y="1"/>
                  </a:moveTo>
                  <a:lnTo>
                    <a:pt x="1" y="1"/>
                  </a:lnTo>
                  <a:lnTo>
                    <a:pt x="1" y="2669"/>
                  </a:lnTo>
                  <a:lnTo>
                    <a:pt x="8240" y="2669"/>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0" name="Google Shape;80;p3"/>
            <p:cNvSpPr/>
            <p:nvPr/>
          </p:nvSpPr>
          <p:spPr>
            <a:xfrm>
              <a:off x="4269050" y="4499500"/>
              <a:ext cx="500375" cy="338600"/>
            </a:xfrm>
            <a:custGeom>
              <a:avLst/>
              <a:gdLst/>
              <a:ahLst/>
              <a:cxnLst/>
              <a:rect l="l" t="t" r="r" b="b"/>
              <a:pathLst>
                <a:path w="20015" h="13544" extrusionOk="0">
                  <a:moveTo>
                    <a:pt x="1" y="0"/>
                  </a:moveTo>
                  <a:lnTo>
                    <a:pt x="1" y="13543"/>
                  </a:lnTo>
                  <a:lnTo>
                    <a:pt x="20015" y="13543"/>
                  </a:lnTo>
                  <a:lnTo>
                    <a:pt x="20015"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1" name="Google Shape;81;p3"/>
            <p:cNvSpPr/>
            <p:nvPr/>
          </p:nvSpPr>
          <p:spPr>
            <a:xfrm>
              <a:off x="4269050" y="4499500"/>
              <a:ext cx="500375" cy="338600"/>
            </a:xfrm>
            <a:custGeom>
              <a:avLst/>
              <a:gdLst/>
              <a:ahLst/>
              <a:cxnLst/>
              <a:rect l="l" t="t" r="r" b="b"/>
              <a:pathLst>
                <a:path w="20015" h="13544" fill="none" extrusionOk="0">
                  <a:moveTo>
                    <a:pt x="1" y="0"/>
                  </a:moveTo>
                  <a:lnTo>
                    <a:pt x="20015" y="0"/>
                  </a:lnTo>
                  <a:lnTo>
                    <a:pt x="20015" y="13543"/>
                  </a:lnTo>
                  <a:lnTo>
                    <a:pt x="1" y="13543"/>
                  </a:ln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2" name="Google Shape;82;p3"/>
            <p:cNvSpPr/>
            <p:nvPr/>
          </p:nvSpPr>
          <p:spPr>
            <a:xfrm>
              <a:off x="4373300" y="4395250"/>
              <a:ext cx="396125" cy="442850"/>
            </a:xfrm>
            <a:custGeom>
              <a:avLst/>
              <a:gdLst/>
              <a:ahLst/>
              <a:cxnLst/>
              <a:rect l="l" t="t" r="r" b="b"/>
              <a:pathLst>
                <a:path w="15845" h="17714" extrusionOk="0">
                  <a:moveTo>
                    <a:pt x="0" y="1"/>
                  </a:moveTo>
                  <a:lnTo>
                    <a:pt x="0" y="17713"/>
                  </a:lnTo>
                  <a:lnTo>
                    <a:pt x="15845" y="17713"/>
                  </a:lnTo>
                  <a:lnTo>
                    <a:pt x="15845" y="1"/>
                  </a:lnTo>
                  <a:close/>
                </a:path>
              </a:pathLst>
            </a:cu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3" name="Google Shape;83;p3"/>
            <p:cNvSpPr/>
            <p:nvPr/>
          </p:nvSpPr>
          <p:spPr>
            <a:xfrm>
              <a:off x="4373300" y="4395250"/>
              <a:ext cx="396125" cy="442850"/>
            </a:xfrm>
            <a:custGeom>
              <a:avLst/>
              <a:gdLst/>
              <a:ahLst/>
              <a:cxnLst/>
              <a:rect l="l" t="t" r="r" b="b"/>
              <a:pathLst>
                <a:path w="15845" h="17714" fill="none" extrusionOk="0">
                  <a:moveTo>
                    <a:pt x="0" y="1"/>
                  </a:moveTo>
                  <a:lnTo>
                    <a:pt x="15845" y="1"/>
                  </a:lnTo>
                  <a:lnTo>
                    <a:pt x="15845" y="17713"/>
                  </a:lnTo>
                  <a:lnTo>
                    <a:pt x="0" y="17713"/>
                  </a:ln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4" name="Google Shape;84;p3"/>
            <p:cNvSpPr/>
            <p:nvPr/>
          </p:nvSpPr>
          <p:spPr>
            <a:xfrm>
              <a:off x="4363275" y="4562050"/>
              <a:ext cx="537075" cy="275225"/>
            </a:xfrm>
            <a:custGeom>
              <a:avLst/>
              <a:gdLst/>
              <a:ahLst/>
              <a:cxnLst/>
              <a:rect l="l" t="t" r="r" b="b"/>
              <a:pathLst>
                <a:path w="21483" h="11009" extrusionOk="0">
                  <a:moveTo>
                    <a:pt x="5205" y="0"/>
                  </a:moveTo>
                  <a:lnTo>
                    <a:pt x="1" y="11008"/>
                  </a:lnTo>
                  <a:lnTo>
                    <a:pt x="16213" y="11008"/>
                  </a:lnTo>
                  <a:lnTo>
                    <a:pt x="21483"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5" name="Google Shape;85;p3"/>
            <p:cNvSpPr/>
            <p:nvPr/>
          </p:nvSpPr>
          <p:spPr>
            <a:xfrm>
              <a:off x="4363275" y="4562050"/>
              <a:ext cx="537075" cy="275225"/>
            </a:xfrm>
            <a:custGeom>
              <a:avLst/>
              <a:gdLst/>
              <a:ahLst/>
              <a:cxnLst/>
              <a:rect l="l" t="t" r="r" b="b"/>
              <a:pathLst>
                <a:path w="21483" h="11009" fill="none" extrusionOk="0">
                  <a:moveTo>
                    <a:pt x="16213" y="11008"/>
                  </a:moveTo>
                  <a:lnTo>
                    <a:pt x="1" y="11008"/>
                  </a:lnTo>
                  <a:lnTo>
                    <a:pt x="5205" y="0"/>
                  </a:lnTo>
                  <a:lnTo>
                    <a:pt x="21483" y="0"/>
                  </a:ln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86" name="Google Shape;86;p3"/>
          <p:cNvGrpSpPr/>
          <p:nvPr/>
        </p:nvGrpSpPr>
        <p:grpSpPr>
          <a:xfrm>
            <a:off x="6257595" y="4350685"/>
            <a:ext cx="598366" cy="515787"/>
            <a:chOff x="2431900" y="691775"/>
            <a:chExt cx="362800" cy="312750"/>
          </a:xfrm>
        </p:grpSpPr>
        <p:sp>
          <p:nvSpPr>
            <p:cNvPr id="87" name="Google Shape;87;p3"/>
            <p:cNvSpPr/>
            <p:nvPr/>
          </p:nvSpPr>
          <p:spPr>
            <a:xfrm>
              <a:off x="2431900" y="691775"/>
              <a:ext cx="362800" cy="312750"/>
            </a:xfrm>
            <a:custGeom>
              <a:avLst/>
              <a:gdLst/>
              <a:ahLst/>
              <a:cxnLst/>
              <a:rect l="l" t="t" r="r" b="b"/>
              <a:pathLst>
                <a:path w="14512" h="12510" extrusionOk="0">
                  <a:moveTo>
                    <a:pt x="1" y="0"/>
                  </a:moveTo>
                  <a:lnTo>
                    <a:pt x="1" y="1868"/>
                  </a:lnTo>
                  <a:lnTo>
                    <a:pt x="1" y="12509"/>
                  </a:lnTo>
                  <a:lnTo>
                    <a:pt x="14511" y="12509"/>
                  </a:lnTo>
                  <a:lnTo>
                    <a:pt x="14511" y="1868"/>
                  </a:lnTo>
                  <a:lnTo>
                    <a:pt x="6405" y="1868"/>
                  </a:lnTo>
                  <a:lnTo>
                    <a:pt x="5205"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8" name="Google Shape;88;p3"/>
            <p:cNvSpPr/>
            <p:nvPr/>
          </p:nvSpPr>
          <p:spPr>
            <a:xfrm>
              <a:off x="2431900" y="691775"/>
              <a:ext cx="362800" cy="312750"/>
            </a:xfrm>
            <a:custGeom>
              <a:avLst/>
              <a:gdLst/>
              <a:ahLst/>
              <a:cxnLst/>
              <a:rect l="l" t="t" r="r" b="b"/>
              <a:pathLst>
                <a:path w="14512" h="12510" fill="none" extrusionOk="0">
                  <a:moveTo>
                    <a:pt x="6405" y="1868"/>
                  </a:moveTo>
                  <a:lnTo>
                    <a:pt x="5205" y="0"/>
                  </a:lnTo>
                  <a:lnTo>
                    <a:pt x="1" y="0"/>
                  </a:lnTo>
                  <a:lnTo>
                    <a:pt x="1" y="1868"/>
                  </a:lnTo>
                  <a:lnTo>
                    <a:pt x="1" y="12509"/>
                  </a:lnTo>
                  <a:lnTo>
                    <a:pt x="14511" y="12509"/>
                  </a:lnTo>
                  <a:lnTo>
                    <a:pt x="14511" y="1868"/>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89" name="Google Shape;89;p3"/>
            <p:cNvSpPr/>
            <p:nvPr/>
          </p:nvSpPr>
          <p:spPr>
            <a:xfrm>
              <a:off x="2431900" y="797675"/>
              <a:ext cx="362800" cy="206850"/>
            </a:xfrm>
            <a:custGeom>
              <a:avLst/>
              <a:gdLst/>
              <a:ahLst/>
              <a:cxnLst/>
              <a:rect l="l" t="t" r="r" b="b"/>
              <a:pathLst>
                <a:path w="14512" h="8274" extrusionOk="0">
                  <a:moveTo>
                    <a:pt x="1" y="1"/>
                  </a:moveTo>
                  <a:lnTo>
                    <a:pt x="1" y="8273"/>
                  </a:lnTo>
                  <a:lnTo>
                    <a:pt x="14511" y="8273"/>
                  </a:lnTo>
                  <a:lnTo>
                    <a:pt x="14511"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90" name="Google Shape;90;p3"/>
            <p:cNvSpPr/>
            <p:nvPr/>
          </p:nvSpPr>
          <p:spPr>
            <a:xfrm>
              <a:off x="2431900" y="797675"/>
              <a:ext cx="362800" cy="206850"/>
            </a:xfrm>
            <a:custGeom>
              <a:avLst/>
              <a:gdLst/>
              <a:ahLst/>
              <a:cxnLst/>
              <a:rect l="l" t="t" r="r" b="b"/>
              <a:pathLst>
                <a:path w="14512" h="8274" fill="none" extrusionOk="0">
                  <a:moveTo>
                    <a:pt x="1" y="1"/>
                  </a:moveTo>
                  <a:lnTo>
                    <a:pt x="14511" y="1"/>
                  </a:lnTo>
                  <a:lnTo>
                    <a:pt x="14511" y="8273"/>
                  </a:lnTo>
                  <a:lnTo>
                    <a:pt x="1" y="8273"/>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91" name="Google Shape;91;p3"/>
            <p:cNvSpPr/>
            <p:nvPr/>
          </p:nvSpPr>
          <p:spPr>
            <a:xfrm>
              <a:off x="2470275" y="755975"/>
              <a:ext cx="280225" cy="40900"/>
            </a:xfrm>
            <a:custGeom>
              <a:avLst/>
              <a:gdLst/>
              <a:ahLst/>
              <a:cxnLst/>
              <a:rect l="l" t="t" r="r" b="b"/>
              <a:pathLst>
                <a:path w="11209" h="1636" extrusionOk="0">
                  <a:moveTo>
                    <a:pt x="0" y="1"/>
                  </a:moveTo>
                  <a:lnTo>
                    <a:pt x="0" y="1635"/>
                  </a:lnTo>
                  <a:lnTo>
                    <a:pt x="11208" y="1635"/>
                  </a:lnTo>
                  <a:lnTo>
                    <a:pt x="11208" y="1"/>
                  </a:lnTo>
                  <a:close/>
                </a:path>
              </a:pathLst>
            </a:cu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92" name="Google Shape;92;p3"/>
            <p:cNvSpPr/>
            <p:nvPr/>
          </p:nvSpPr>
          <p:spPr>
            <a:xfrm>
              <a:off x="2470275" y="755975"/>
              <a:ext cx="280225" cy="40900"/>
            </a:xfrm>
            <a:custGeom>
              <a:avLst/>
              <a:gdLst/>
              <a:ahLst/>
              <a:cxnLst/>
              <a:rect l="l" t="t" r="r" b="b"/>
              <a:pathLst>
                <a:path w="11209" h="1636" fill="none" extrusionOk="0">
                  <a:moveTo>
                    <a:pt x="0" y="1"/>
                  </a:moveTo>
                  <a:lnTo>
                    <a:pt x="11208" y="1"/>
                  </a:lnTo>
                  <a:lnTo>
                    <a:pt x="11208" y="1635"/>
                  </a:lnTo>
                  <a:lnTo>
                    <a:pt x="0" y="1635"/>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7070791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93"/>
        <p:cNvGrpSpPr/>
        <p:nvPr/>
      </p:nvGrpSpPr>
      <p:grpSpPr>
        <a:xfrm>
          <a:off x="0" y="0"/>
          <a:ext cx="0" cy="0"/>
          <a:chOff x="0" y="0"/>
          <a:chExt cx="0" cy="0"/>
        </a:xfrm>
      </p:grpSpPr>
      <p:sp>
        <p:nvSpPr>
          <p:cNvPr id="94" name="Google Shape;94;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95" name="Google Shape;95;p4"/>
          <p:cNvSpPr txBox="1">
            <a:spLocks noGrp="1"/>
          </p:cNvSpPr>
          <p:nvPr>
            <p:ph type="body" idx="1"/>
          </p:nvPr>
        </p:nvSpPr>
        <p:spPr>
          <a:xfrm>
            <a:off x="720000" y="1215750"/>
            <a:ext cx="7704000" cy="3990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rgbClr val="434343"/>
              </a:buClr>
              <a:buSzPts val="1200"/>
              <a:buAutoNum type="arabicPeriod"/>
              <a:defRPr>
                <a:solidFill>
                  <a:srgbClr val="191919"/>
                </a:solidFill>
              </a:defRPr>
            </a:lvl1pPr>
            <a:lvl2pPr marL="914378" lvl="1" indent="-304793" rtl="0">
              <a:lnSpc>
                <a:spcPct val="115000"/>
              </a:lnSpc>
              <a:spcBef>
                <a:spcPts val="0"/>
              </a:spcBef>
              <a:spcAft>
                <a:spcPts val="0"/>
              </a:spcAft>
              <a:buClr>
                <a:srgbClr val="434343"/>
              </a:buClr>
              <a:buSzPts val="1200"/>
              <a:buFont typeface="Roboto Condensed Light"/>
              <a:buAutoNum type="alphaLcPeriod"/>
              <a:defRPr>
                <a:solidFill>
                  <a:srgbClr val="434343"/>
                </a:solidFill>
              </a:defRPr>
            </a:lvl2pPr>
            <a:lvl3pPr marL="1371566" lvl="2" indent="-304793"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754" lvl="3" indent="-304793"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5943" lvl="4"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132" lvl="5" indent="-304793"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320" lvl="6" indent="-304793"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509" lvl="7"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697" lvl="8" indent="-304793"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grpSp>
        <p:nvGrpSpPr>
          <p:cNvPr id="96" name="Google Shape;96;p4"/>
          <p:cNvGrpSpPr/>
          <p:nvPr/>
        </p:nvGrpSpPr>
        <p:grpSpPr>
          <a:xfrm>
            <a:off x="814909" y="169118"/>
            <a:ext cx="535749" cy="547122"/>
            <a:chOff x="3477650" y="837700"/>
            <a:chExt cx="314425" cy="321100"/>
          </a:xfrm>
        </p:grpSpPr>
        <p:sp>
          <p:nvSpPr>
            <p:cNvPr id="97" name="Google Shape;97;p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98" name="Google Shape;98;p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99" name="Google Shape;99;p4"/>
          <p:cNvGrpSpPr/>
          <p:nvPr/>
        </p:nvGrpSpPr>
        <p:grpSpPr>
          <a:xfrm>
            <a:off x="64784" y="4048243"/>
            <a:ext cx="535749" cy="547122"/>
            <a:chOff x="3477650" y="837700"/>
            <a:chExt cx="314425" cy="321100"/>
          </a:xfrm>
        </p:grpSpPr>
        <p:sp>
          <p:nvSpPr>
            <p:cNvPr id="100" name="Google Shape;100;p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01" name="Google Shape;101;p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102" name="Google Shape;102;p4"/>
          <p:cNvSpPr/>
          <p:nvPr/>
        </p:nvSpPr>
        <p:spPr>
          <a:xfrm>
            <a:off x="7692072" y="4649511"/>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03" name="Google Shape;103;p4"/>
          <p:cNvGrpSpPr/>
          <p:nvPr/>
        </p:nvGrpSpPr>
        <p:grpSpPr>
          <a:xfrm rot="5400000">
            <a:off x="8286176" y="785713"/>
            <a:ext cx="862425" cy="586800"/>
            <a:chOff x="200200" y="2278225"/>
            <a:chExt cx="862425" cy="586800"/>
          </a:xfrm>
        </p:grpSpPr>
        <p:sp>
          <p:nvSpPr>
            <p:cNvPr id="104" name="Google Shape;104;p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05" name="Google Shape;105;p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06" name="Google Shape;106;p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07" name="Google Shape;107;p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313663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08"/>
        <p:cNvGrpSpPr/>
        <p:nvPr/>
      </p:nvGrpSpPr>
      <p:grpSpPr>
        <a:xfrm>
          <a:off x="0" y="0"/>
          <a:ext cx="0" cy="0"/>
          <a:chOff x="0" y="0"/>
          <a:chExt cx="0" cy="0"/>
        </a:xfrm>
      </p:grpSpPr>
      <p:sp>
        <p:nvSpPr>
          <p:cNvPr id="109" name="Google Shape;109;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0" name="Google Shape;110;p5"/>
          <p:cNvSpPr txBox="1">
            <a:spLocks noGrp="1"/>
          </p:cNvSpPr>
          <p:nvPr>
            <p:ph type="subTitle" idx="1"/>
          </p:nvPr>
        </p:nvSpPr>
        <p:spPr>
          <a:xfrm>
            <a:off x="5040058" y="2788300"/>
            <a:ext cx="2560500" cy="1211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11" name="Google Shape;111;p5"/>
          <p:cNvSpPr txBox="1">
            <a:spLocks noGrp="1"/>
          </p:cNvSpPr>
          <p:nvPr>
            <p:ph type="subTitle" idx="2"/>
          </p:nvPr>
        </p:nvSpPr>
        <p:spPr>
          <a:xfrm>
            <a:off x="1543450" y="2788300"/>
            <a:ext cx="2560500" cy="1211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12" name="Google Shape;112;p5"/>
          <p:cNvSpPr txBox="1">
            <a:spLocks noGrp="1"/>
          </p:cNvSpPr>
          <p:nvPr>
            <p:ph type="subTitle" idx="3"/>
          </p:nvPr>
        </p:nvSpPr>
        <p:spPr>
          <a:xfrm>
            <a:off x="5040058" y="2393501"/>
            <a:ext cx="2560500" cy="414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3" name="Google Shape;113;p5"/>
          <p:cNvSpPr txBox="1">
            <a:spLocks noGrp="1"/>
          </p:cNvSpPr>
          <p:nvPr>
            <p:ph type="subTitle" idx="4"/>
          </p:nvPr>
        </p:nvSpPr>
        <p:spPr>
          <a:xfrm>
            <a:off x="1543450" y="2393501"/>
            <a:ext cx="2560500" cy="414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4" name="Google Shape;114;p5"/>
          <p:cNvSpPr/>
          <p:nvPr/>
        </p:nvSpPr>
        <p:spPr>
          <a:xfrm>
            <a:off x="293251" y="89972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15" name="Google Shape;115;p5"/>
          <p:cNvGrpSpPr/>
          <p:nvPr/>
        </p:nvGrpSpPr>
        <p:grpSpPr>
          <a:xfrm rot="5400000">
            <a:off x="8418606" y="886122"/>
            <a:ext cx="738667" cy="502594"/>
            <a:chOff x="200200" y="2278225"/>
            <a:chExt cx="862425" cy="586800"/>
          </a:xfrm>
        </p:grpSpPr>
        <p:sp>
          <p:nvSpPr>
            <p:cNvPr id="116" name="Google Shape;116;p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17" name="Google Shape;117;p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18" name="Google Shape;118;p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19" name="Google Shape;119;p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120" name="Google Shape;120;p5"/>
          <p:cNvSpPr/>
          <p:nvPr/>
        </p:nvSpPr>
        <p:spPr>
          <a:xfrm>
            <a:off x="805400" y="3018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21" name="Google Shape;121;p5"/>
          <p:cNvGrpSpPr/>
          <p:nvPr/>
        </p:nvGrpSpPr>
        <p:grpSpPr>
          <a:xfrm>
            <a:off x="7491756" y="4434572"/>
            <a:ext cx="738667" cy="502594"/>
            <a:chOff x="200200" y="2278225"/>
            <a:chExt cx="862425" cy="586800"/>
          </a:xfrm>
        </p:grpSpPr>
        <p:sp>
          <p:nvSpPr>
            <p:cNvPr id="122" name="Google Shape;122;p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23" name="Google Shape;123;p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24" name="Google Shape;124;p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25" name="Google Shape;125;p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26" name="Google Shape;126;p5"/>
          <p:cNvGrpSpPr/>
          <p:nvPr/>
        </p:nvGrpSpPr>
        <p:grpSpPr>
          <a:xfrm>
            <a:off x="8503484" y="3440193"/>
            <a:ext cx="535749" cy="547122"/>
            <a:chOff x="3477650" y="837700"/>
            <a:chExt cx="314425" cy="321100"/>
          </a:xfrm>
        </p:grpSpPr>
        <p:sp>
          <p:nvSpPr>
            <p:cNvPr id="127" name="Google Shape;127;p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28" name="Google Shape;128;p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29" name="Google Shape;129;p5"/>
          <p:cNvGrpSpPr/>
          <p:nvPr/>
        </p:nvGrpSpPr>
        <p:grpSpPr>
          <a:xfrm>
            <a:off x="135634" y="4335018"/>
            <a:ext cx="535749" cy="547122"/>
            <a:chOff x="3477650" y="837700"/>
            <a:chExt cx="314425" cy="321100"/>
          </a:xfrm>
        </p:grpSpPr>
        <p:sp>
          <p:nvSpPr>
            <p:cNvPr id="130" name="Google Shape;130;p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31" name="Google Shape;131;p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1694167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32"/>
        <p:cNvGrpSpPr/>
        <p:nvPr/>
      </p:nvGrpSpPr>
      <p:grpSpPr>
        <a:xfrm>
          <a:off x="0" y="0"/>
          <a:ext cx="0" cy="0"/>
          <a:chOff x="0" y="0"/>
          <a:chExt cx="0" cy="0"/>
        </a:xfrm>
      </p:grpSpPr>
      <p:sp>
        <p:nvSpPr>
          <p:cNvPr id="133" name="Google Shape;133;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34" name="Google Shape;134;p6"/>
          <p:cNvSpPr/>
          <p:nvPr/>
        </p:nvSpPr>
        <p:spPr>
          <a:xfrm>
            <a:off x="338401" y="641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35" name="Google Shape;135;p6"/>
          <p:cNvGrpSpPr/>
          <p:nvPr/>
        </p:nvGrpSpPr>
        <p:grpSpPr>
          <a:xfrm>
            <a:off x="185581" y="4594971"/>
            <a:ext cx="738667" cy="502594"/>
            <a:chOff x="200200" y="2278225"/>
            <a:chExt cx="862425" cy="586800"/>
          </a:xfrm>
        </p:grpSpPr>
        <p:sp>
          <p:nvSpPr>
            <p:cNvPr id="136" name="Google Shape;136;p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37" name="Google Shape;137;p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38" name="Google Shape;138;p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39" name="Google Shape;139;p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40" name="Google Shape;140;p6"/>
          <p:cNvGrpSpPr/>
          <p:nvPr/>
        </p:nvGrpSpPr>
        <p:grpSpPr>
          <a:xfrm>
            <a:off x="7947334" y="4701530"/>
            <a:ext cx="535749" cy="547122"/>
            <a:chOff x="3477650" y="837700"/>
            <a:chExt cx="314425" cy="321100"/>
          </a:xfrm>
        </p:grpSpPr>
        <p:sp>
          <p:nvSpPr>
            <p:cNvPr id="141" name="Google Shape;141;p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42" name="Google Shape;142;p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43" name="Google Shape;143;p6"/>
          <p:cNvGrpSpPr/>
          <p:nvPr/>
        </p:nvGrpSpPr>
        <p:grpSpPr>
          <a:xfrm rot="5400000">
            <a:off x="-60694" y="3974334"/>
            <a:ext cx="738667" cy="502594"/>
            <a:chOff x="200200" y="2278225"/>
            <a:chExt cx="862425" cy="586800"/>
          </a:xfrm>
        </p:grpSpPr>
        <p:sp>
          <p:nvSpPr>
            <p:cNvPr id="144" name="Google Shape;144;p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45" name="Google Shape;145;p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46" name="Google Shape;146;p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47" name="Google Shape;147;p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48" name="Google Shape;148;p6"/>
          <p:cNvGrpSpPr/>
          <p:nvPr/>
        </p:nvGrpSpPr>
        <p:grpSpPr>
          <a:xfrm>
            <a:off x="8533883" y="4251730"/>
            <a:ext cx="535749" cy="547122"/>
            <a:chOff x="3477650" y="837700"/>
            <a:chExt cx="314425" cy="321100"/>
          </a:xfrm>
        </p:grpSpPr>
        <p:sp>
          <p:nvSpPr>
            <p:cNvPr id="149" name="Google Shape;149;p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50" name="Google Shape;150;p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669849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68"/>
        <p:cNvGrpSpPr/>
        <p:nvPr/>
      </p:nvGrpSpPr>
      <p:grpSpPr>
        <a:xfrm>
          <a:off x="0" y="0"/>
          <a:ext cx="0" cy="0"/>
          <a:chOff x="0" y="0"/>
          <a:chExt cx="0" cy="0"/>
        </a:xfrm>
      </p:grpSpPr>
      <p:sp>
        <p:nvSpPr>
          <p:cNvPr id="169" name="Google Shape;169;p8"/>
          <p:cNvSpPr txBox="1">
            <a:spLocks noGrp="1"/>
          </p:cNvSpPr>
          <p:nvPr>
            <p:ph type="title"/>
          </p:nvPr>
        </p:nvSpPr>
        <p:spPr>
          <a:xfrm>
            <a:off x="713225" y="1652500"/>
            <a:ext cx="7717800" cy="1449300"/>
          </a:xfrm>
          <a:prstGeom prst="rect">
            <a:avLst/>
          </a:prstGeom>
        </p:spPr>
        <p:txBody>
          <a:bodyPr spcFirstLastPara="1" wrap="square" lIns="91425" tIns="91425" rIns="91425" bIns="91425" anchor="b" anchorCtr="0">
            <a:noAutofit/>
          </a:bodyPr>
          <a:lstStyle>
            <a:lvl1pPr lvl="0" algn="ctr">
              <a:lnSpc>
                <a:spcPct val="115000"/>
              </a:lnSpc>
              <a:spcBef>
                <a:spcPts val="0"/>
              </a:spcBef>
              <a:spcAft>
                <a:spcPts val="0"/>
              </a:spcAft>
              <a:buSzPts val="4800"/>
              <a:buNone/>
              <a:defRPr sz="65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170" name="Google Shape;170;p8"/>
          <p:cNvGrpSpPr/>
          <p:nvPr/>
        </p:nvGrpSpPr>
        <p:grpSpPr>
          <a:xfrm>
            <a:off x="713225" y="4343500"/>
            <a:ext cx="550425" cy="609625"/>
            <a:chOff x="5017075" y="486625"/>
            <a:chExt cx="550425" cy="609625"/>
          </a:xfrm>
        </p:grpSpPr>
        <p:sp>
          <p:nvSpPr>
            <p:cNvPr id="171" name="Google Shape;171;p8"/>
            <p:cNvSpPr/>
            <p:nvPr/>
          </p:nvSpPr>
          <p:spPr>
            <a:xfrm>
              <a:off x="5017075" y="716800"/>
              <a:ext cx="321100" cy="379450"/>
            </a:xfrm>
            <a:custGeom>
              <a:avLst/>
              <a:gdLst/>
              <a:ahLst/>
              <a:cxnLst/>
              <a:rect l="l" t="t" r="r" b="b"/>
              <a:pathLst>
                <a:path w="12844" h="15178" extrusionOk="0">
                  <a:moveTo>
                    <a:pt x="1" y="0"/>
                  </a:moveTo>
                  <a:lnTo>
                    <a:pt x="1" y="15178"/>
                  </a:lnTo>
                  <a:lnTo>
                    <a:pt x="12843" y="15178"/>
                  </a:lnTo>
                  <a:lnTo>
                    <a:pt x="12843" y="4837"/>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8"/>
            <p:cNvSpPr/>
            <p:nvPr/>
          </p:nvSpPr>
          <p:spPr>
            <a:xfrm>
              <a:off x="5216400" y="716800"/>
              <a:ext cx="121775" cy="120925"/>
            </a:xfrm>
            <a:custGeom>
              <a:avLst/>
              <a:gdLst/>
              <a:ahLst/>
              <a:cxnLst/>
              <a:rect l="l" t="t" r="r" b="b"/>
              <a:pathLst>
                <a:path w="4871" h="4837" fill="none" extrusionOk="0">
                  <a:moveTo>
                    <a:pt x="4870"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8"/>
            <p:cNvSpPr/>
            <p:nvPr/>
          </p:nvSpPr>
          <p:spPr>
            <a:xfrm>
              <a:off x="5017075" y="716800"/>
              <a:ext cx="321100" cy="379450"/>
            </a:xfrm>
            <a:custGeom>
              <a:avLst/>
              <a:gdLst/>
              <a:ahLst/>
              <a:cxnLst/>
              <a:rect l="l" t="t" r="r" b="b"/>
              <a:pathLst>
                <a:path w="12844" h="15178" fill="none" extrusionOk="0">
                  <a:moveTo>
                    <a:pt x="7973" y="0"/>
                  </a:moveTo>
                  <a:lnTo>
                    <a:pt x="1" y="0"/>
                  </a:lnTo>
                  <a:lnTo>
                    <a:pt x="1" y="15178"/>
                  </a:lnTo>
                  <a:lnTo>
                    <a:pt x="12843" y="15178"/>
                  </a:lnTo>
                  <a:lnTo>
                    <a:pt x="12843"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8"/>
            <p:cNvSpPr/>
            <p:nvPr/>
          </p:nvSpPr>
          <p:spPr>
            <a:xfrm>
              <a:off x="5074625" y="659250"/>
              <a:ext cx="321100" cy="379450"/>
            </a:xfrm>
            <a:custGeom>
              <a:avLst/>
              <a:gdLst/>
              <a:ahLst/>
              <a:cxnLst/>
              <a:rect l="l" t="t" r="r" b="b"/>
              <a:pathLst>
                <a:path w="12844" h="15178" extrusionOk="0">
                  <a:moveTo>
                    <a:pt x="1" y="0"/>
                  </a:moveTo>
                  <a:lnTo>
                    <a:pt x="1" y="15178"/>
                  </a:lnTo>
                  <a:lnTo>
                    <a:pt x="12843" y="15178"/>
                  </a:lnTo>
                  <a:lnTo>
                    <a:pt x="12843" y="4837"/>
                  </a:lnTo>
                  <a:lnTo>
                    <a:pt x="8006"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8"/>
            <p:cNvSpPr/>
            <p:nvPr/>
          </p:nvSpPr>
          <p:spPr>
            <a:xfrm>
              <a:off x="5274775" y="659250"/>
              <a:ext cx="120950" cy="120950"/>
            </a:xfrm>
            <a:custGeom>
              <a:avLst/>
              <a:gdLst/>
              <a:ahLst/>
              <a:cxnLst/>
              <a:rect l="l" t="t" r="r" b="b"/>
              <a:pathLst>
                <a:path w="4838" h="4838" fill="none" extrusionOk="0">
                  <a:moveTo>
                    <a:pt x="4837"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8"/>
            <p:cNvSpPr/>
            <p:nvPr/>
          </p:nvSpPr>
          <p:spPr>
            <a:xfrm>
              <a:off x="5074625" y="659250"/>
              <a:ext cx="321100" cy="379450"/>
            </a:xfrm>
            <a:custGeom>
              <a:avLst/>
              <a:gdLst/>
              <a:ahLst/>
              <a:cxnLst/>
              <a:rect l="l" t="t" r="r" b="b"/>
              <a:pathLst>
                <a:path w="12844" h="15178" fill="none" extrusionOk="0">
                  <a:moveTo>
                    <a:pt x="8006" y="0"/>
                  </a:moveTo>
                  <a:lnTo>
                    <a:pt x="1" y="0"/>
                  </a:lnTo>
                  <a:lnTo>
                    <a:pt x="1" y="15178"/>
                  </a:lnTo>
                  <a:lnTo>
                    <a:pt x="12843" y="15178"/>
                  </a:lnTo>
                  <a:lnTo>
                    <a:pt x="12843"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8"/>
            <p:cNvSpPr/>
            <p:nvPr/>
          </p:nvSpPr>
          <p:spPr>
            <a:xfrm>
              <a:off x="5131325" y="601700"/>
              <a:ext cx="321100" cy="379475"/>
            </a:xfrm>
            <a:custGeom>
              <a:avLst/>
              <a:gdLst/>
              <a:ahLst/>
              <a:cxnLst/>
              <a:rect l="l" t="t" r="r" b="b"/>
              <a:pathLst>
                <a:path w="12844" h="15179" extrusionOk="0">
                  <a:moveTo>
                    <a:pt x="1" y="1"/>
                  </a:moveTo>
                  <a:lnTo>
                    <a:pt x="1" y="15178"/>
                  </a:lnTo>
                  <a:lnTo>
                    <a:pt x="12843" y="15178"/>
                  </a:lnTo>
                  <a:lnTo>
                    <a:pt x="12843" y="4838"/>
                  </a:lnTo>
                  <a:lnTo>
                    <a:pt x="8007"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8"/>
            <p:cNvSpPr/>
            <p:nvPr/>
          </p:nvSpPr>
          <p:spPr>
            <a:xfrm>
              <a:off x="5331475" y="601700"/>
              <a:ext cx="120950" cy="120950"/>
            </a:xfrm>
            <a:custGeom>
              <a:avLst/>
              <a:gdLst/>
              <a:ahLst/>
              <a:cxnLst/>
              <a:rect l="l" t="t" r="r" b="b"/>
              <a:pathLst>
                <a:path w="4838" h="4838" fill="none" extrusionOk="0">
                  <a:moveTo>
                    <a:pt x="4837" y="4838"/>
                  </a:moveTo>
                  <a:lnTo>
                    <a:pt x="1" y="4838"/>
                  </a:lnTo>
                  <a:lnTo>
                    <a:pt x="1" y="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8"/>
            <p:cNvSpPr/>
            <p:nvPr/>
          </p:nvSpPr>
          <p:spPr>
            <a:xfrm>
              <a:off x="5131325" y="601700"/>
              <a:ext cx="321100" cy="379475"/>
            </a:xfrm>
            <a:custGeom>
              <a:avLst/>
              <a:gdLst/>
              <a:ahLst/>
              <a:cxnLst/>
              <a:rect l="l" t="t" r="r" b="b"/>
              <a:pathLst>
                <a:path w="12844" h="15179" fill="none" extrusionOk="0">
                  <a:moveTo>
                    <a:pt x="8007" y="1"/>
                  </a:moveTo>
                  <a:lnTo>
                    <a:pt x="1" y="1"/>
                  </a:lnTo>
                  <a:lnTo>
                    <a:pt x="1" y="15178"/>
                  </a:lnTo>
                  <a:lnTo>
                    <a:pt x="12843" y="15178"/>
                  </a:lnTo>
                  <a:lnTo>
                    <a:pt x="12843" y="4838"/>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8"/>
            <p:cNvSpPr/>
            <p:nvPr/>
          </p:nvSpPr>
          <p:spPr>
            <a:xfrm>
              <a:off x="5189700" y="545000"/>
              <a:ext cx="320275" cy="379450"/>
            </a:xfrm>
            <a:custGeom>
              <a:avLst/>
              <a:gdLst/>
              <a:ahLst/>
              <a:cxnLst/>
              <a:rect l="l" t="t" r="r" b="b"/>
              <a:pathLst>
                <a:path w="12811" h="15178" extrusionOk="0">
                  <a:moveTo>
                    <a:pt x="1" y="0"/>
                  </a:moveTo>
                  <a:lnTo>
                    <a:pt x="1" y="15178"/>
                  </a:lnTo>
                  <a:lnTo>
                    <a:pt x="12810" y="15178"/>
                  </a:lnTo>
                  <a:lnTo>
                    <a:pt x="12810" y="4837"/>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8"/>
            <p:cNvSpPr/>
            <p:nvPr/>
          </p:nvSpPr>
          <p:spPr>
            <a:xfrm>
              <a:off x="5389025" y="545000"/>
              <a:ext cx="120950" cy="120950"/>
            </a:xfrm>
            <a:custGeom>
              <a:avLst/>
              <a:gdLst/>
              <a:ahLst/>
              <a:cxnLst/>
              <a:rect l="l" t="t" r="r" b="b"/>
              <a:pathLst>
                <a:path w="4838" h="4838" fill="none" extrusionOk="0">
                  <a:moveTo>
                    <a:pt x="4837"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8"/>
            <p:cNvSpPr/>
            <p:nvPr/>
          </p:nvSpPr>
          <p:spPr>
            <a:xfrm>
              <a:off x="5189700" y="545000"/>
              <a:ext cx="320275" cy="379450"/>
            </a:xfrm>
            <a:custGeom>
              <a:avLst/>
              <a:gdLst/>
              <a:ahLst/>
              <a:cxnLst/>
              <a:rect l="l" t="t" r="r" b="b"/>
              <a:pathLst>
                <a:path w="12811" h="15178" fill="none" extrusionOk="0">
                  <a:moveTo>
                    <a:pt x="7973" y="0"/>
                  </a:moveTo>
                  <a:lnTo>
                    <a:pt x="1" y="0"/>
                  </a:lnTo>
                  <a:lnTo>
                    <a:pt x="1" y="15178"/>
                  </a:lnTo>
                  <a:lnTo>
                    <a:pt x="12810" y="15178"/>
                  </a:lnTo>
                  <a:lnTo>
                    <a:pt x="12810"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8"/>
            <p:cNvSpPr/>
            <p:nvPr/>
          </p:nvSpPr>
          <p:spPr>
            <a:xfrm>
              <a:off x="5247250" y="486625"/>
              <a:ext cx="320250" cy="380300"/>
            </a:xfrm>
            <a:custGeom>
              <a:avLst/>
              <a:gdLst/>
              <a:ahLst/>
              <a:cxnLst/>
              <a:rect l="l" t="t" r="r" b="b"/>
              <a:pathLst>
                <a:path w="12810" h="15212" extrusionOk="0">
                  <a:moveTo>
                    <a:pt x="1" y="0"/>
                  </a:moveTo>
                  <a:lnTo>
                    <a:pt x="1" y="15211"/>
                  </a:lnTo>
                  <a:lnTo>
                    <a:pt x="12810" y="15211"/>
                  </a:lnTo>
                  <a:lnTo>
                    <a:pt x="12810" y="4871"/>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8"/>
            <p:cNvSpPr/>
            <p:nvPr/>
          </p:nvSpPr>
          <p:spPr>
            <a:xfrm>
              <a:off x="5446550" y="486625"/>
              <a:ext cx="120950" cy="121775"/>
            </a:xfrm>
            <a:custGeom>
              <a:avLst/>
              <a:gdLst/>
              <a:ahLst/>
              <a:cxnLst/>
              <a:rect l="l" t="t" r="r" b="b"/>
              <a:pathLst>
                <a:path w="4838" h="4871" fill="none" extrusionOk="0">
                  <a:moveTo>
                    <a:pt x="4838" y="4871"/>
                  </a:moveTo>
                  <a:lnTo>
                    <a:pt x="1" y="4871"/>
                  </a:lnTo>
                  <a:lnTo>
                    <a:pt x="1"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8"/>
            <p:cNvSpPr/>
            <p:nvPr/>
          </p:nvSpPr>
          <p:spPr>
            <a:xfrm>
              <a:off x="5247250" y="486625"/>
              <a:ext cx="320250" cy="380300"/>
            </a:xfrm>
            <a:custGeom>
              <a:avLst/>
              <a:gdLst/>
              <a:ahLst/>
              <a:cxnLst/>
              <a:rect l="l" t="t" r="r" b="b"/>
              <a:pathLst>
                <a:path w="12810" h="15212" fill="none" extrusionOk="0">
                  <a:moveTo>
                    <a:pt x="7973" y="0"/>
                  </a:moveTo>
                  <a:lnTo>
                    <a:pt x="1" y="0"/>
                  </a:lnTo>
                  <a:lnTo>
                    <a:pt x="1" y="15211"/>
                  </a:lnTo>
                  <a:lnTo>
                    <a:pt x="12810" y="15211"/>
                  </a:lnTo>
                  <a:lnTo>
                    <a:pt x="12810" y="487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6" name="Google Shape;186;p8"/>
          <p:cNvSpPr/>
          <p:nvPr/>
        </p:nvSpPr>
        <p:spPr>
          <a:xfrm>
            <a:off x="1773013" y="117063"/>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 name="Google Shape;187;p8"/>
          <p:cNvGrpSpPr/>
          <p:nvPr/>
        </p:nvGrpSpPr>
        <p:grpSpPr>
          <a:xfrm>
            <a:off x="161405" y="1468709"/>
            <a:ext cx="738667" cy="502594"/>
            <a:chOff x="200200" y="2278225"/>
            <a:chExt cx="862425" cy="586800"/>
          </a:xfrm>
        </p:grpSpPr>
        <p:sp>
          <p:nvSpPr>
            <p:cNvPr id="188" name="Google Shape;188;p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 name="Google Shape;192;p8"/>
          <p:cNvGrpSpPr/>
          <p:nvPr/>
        </p:nvGrpSpPr>
        <p:grpSpPr>
          <a:xfrm>
            <a:off x="8141280" y="3196259"/>
            <a:ext cx="738667" cy="502594"/>
            <a:chOff x="200200" y="2278225"/>
            <a:chExt cx="862425" cy="586800"/>
          </a:xfrm>
        </p:grpSpPr>
        <p:sp>
          <p:nvSpPr>
            <p:cNvPr id="193" name="Google Shape;193;p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 name="Google Shape;197;p8"/>
          <p:cNvGrpSpPr/>
          <p:nvPr/>
        </p:nvGrpSpPr>
        <p:grpSpPr>
          <a:xfrm>
            <a:off x="7630572" y="432580"/>
            <a:ext cx="1168455" cy="1168423"/>
            <a:chOff x="3581050" y="3046800"/>
            <a:chExt cx="899850" cy="899825"/>
          </a:xfrm>
        </p:grpSpPr>
        <p:sp>
          <p:nvSpPr>
            <p:cNvPr id="198" name="Google Shape;198;p8"/>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8"/>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8"/>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8"/>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8"/>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8"/>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 name="Google Shape;204;p8"/>
          <p:cNvGrpSpPr/>
          <p:nvPr/>
        </p:nvGrpSpPr>
        <p:grpSpPr>
          <a:xfrm>
            <a:off x="6226108" y="4374743"/>
            <a:ext cx="535749" cy="547122"/>
            <a:chOff x="3477650" y="837700"/>
            <a:chExt cx="314425" cy="321100"/>
          </a:xfrm>
        </p:grpSpPr>
        <p:sp>
          <p:nvSpPr>
            <p:cNvPr id="205" name="Google Shape;205;p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51"/>
        <p:cNvGrpSpPr/>
        <p:nvPr/>
      </p:nvGrpSpPr>
      <p:grpSpPr>
        <a:xfrm>
          <a:off x="0" y="0"/>
          <a:ext cx="0" cy="0"/>
          <a:chOff x="0" y="0"/>
          <a:chExt cx="0" cy="0"/>
        </a:xfrm>
      </p:grpSpPr>
      <p:sp>
        <p:nvSpPr>
          <p:cNvPr id="152" name="Google Shape;152;p7"/>
          <p:cNvSpPr txBox="1">
            <a:spLocks noGrp="1"/>
          </p:cNvSpPr>
          <p:nvPr>
            <p:ph type="subTitle" idx="1"/>
          </p:nvPr>
        </p:nvSpPr>
        <p:spPr>
          <a:xfrm>
            <a:off x="2596450" y="1263375"/>
            <a:ext cx="3951000" cy="1211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AutoNum type="arabicPeriod"/>
              <a:defRPr sz="1400"/>
            </a:lvl1pPr>
            <a:lvl2pPr lvl="1" algn="ctr" rtl="0">
              <a:lnSpc>
                <a:spcPct val="100000"/>
              </a:lnSpc>
              <a:spcBef>
                <a:spcPts val="0"/>
              </a:spcBef>
              <a:spcAft>
                <a:spcPts val="0"/>
              </a:spcAft>
              <a:buClr>
                <a:srgbClr val="999999"/>
              </a:buClr>
              <a:buSzPts val="800"/>
              <a:buFont typeface="Open Sans"/>
              <a:buAutoNum type="alphaLcPeriod"/>
              <a:defRPr/>
            </a:lvl2pPr>
            <a:lvl3pPr lvl="2" algn="ctr" rtl="0">
              <a:lnSpc>
                <a:spcPct val="100000"/>
              </a:lnSpc>
              <a:spcBef>
                <a:spcPts val="0"/>
              </a:spcBef>
              <a:spcAft>
                <a:spcPts val="0"/>
              </a:spcAft>
              <a:buClr>
                <a:srgbClr val="999999"/>
              </a:buClr>
              <a:buSzPts val="800"/>
              <a:buFont typeface="Open Sans"/>
              <a:buAutoNum type="romanLcPeriod"/>
              <a:defRPr/>
            </a:lvl3pPr>
            <a:lvl4pPr lvl="3" algn="ctr" rtl="0">
              <a:lnSpc>
                <a:spcPct val="100000"/>
              </a:lnSpc>
              <a:spcBef>
                <a:spcPts val="0"/>
              </a:spcBef>
              <a:spcAft>
                <a:spcPts val="0"/>
              </a:spcAft>
              <a:buClr>
                <a:srgbClr val="999999"/>
              </a:buClr>
              <a:buSzPts val="800"/>
              <a:buFont typeface="Open Sans"/>
              <a:buAutoNum type="arabicPeriod"/>
              <a:defRPr/>
            </a:lvl4pPr>
            <a:lvl5pPr lvl="4" algn="ctr" rtl="0">
              <a:lnSpc>
                <a:spcPct val="100000"/>
              </a:lnSpc>
              <a:spcBef>
                <a:spcPts val="0"/>
              </a:spcBef>
              <a:spcAft>
                <a:spcPts val="0"/>
              </a:spcAft>
              <a:buClr>
                <a:srgbClr val="999999"/>
              </a:buClr>
              <a:buSzPts val="1200"/>
              <a:buFont typeface="Open Sans"/>
              <a:buAutoNum type="alphaLcPeriod"/>
              <a:defRPr/>
            </a:lvl5pPr>
            <a:lvl6pPr lvl="5" algn="ctr" rtl="0">
              <a:lnSpc>
                <a:spcPct val="100000"/>
              </a:lnSpc>
              <a:spcBef>
                <a:spcPts val="0"/>
              </a:spcBef>
              <a:spcAft>
                <a:spcPts val="0"/>
              </a:spcAft>
              <a:buClr>
                <a:srgbClr val="999999"/>
              </a:buClr>
              <a:buSzPts val="1200"/>
              <a:buFont typeface="Open Sans"/>
              <a:buAutoNum type="romanLcPeriod"/>
              <a:defRPr/>
            </a:lvl6pPr>
            <a:lvl7pPr lvl="6" algn="ctr" rtl="0">
              <a:lnSpc>
                <a:spcPct val="100000"/>
              </a:lnSpc>
              <a:spcBef>
                <a:spcPts val="0"/>
              </a:spcBef>
              <a:spcAft>
                <a:spcPts val="0"/>
              </a:spcAft>
              <a:buClr>
                <a:srgbClr val="999999"/>
              </a:buClr>
              <a:buSzPts val="700"/>
              <a:buFont typeface="Open Sans"/>
              <a:buAutoNum type="arabicPeriod"/>
              <a:defRPr/>
            </a:lvl7pPr>
            <a:lvl8pPr lvl="7" algn="ctr" rtl="0">
              <a:lnSpc>
                <a:spcPct val="100000"/>
              </a:lnSpc>
              <a:spcBef>
                <a:spcPts val="0"/>
              </a:spcBef>
              <a:spcAft>
                <a:spcPts val="0"/>
              </a:spcAft>
              <a:buClr>
                <a:srgbClr val="999999"/>
              </a:buClr>
              <a:buSzPts val="700"/>
              <a:buFont typeface="Open Sans"/>
              <a:buAutoNum type="alphaLcPeriod"/>
              <a:defRPr/>
            </a:lvl8pPr>
            <a:lvl9pPr lvl="8" algn="ctr" rtl="0">
              <a:lnSpc>
                <a:spcPct val="100000"/>
              </a:lnSpc>
              <a:spcBef>
                <a:spcPts val="0"/>
              </a:spcBef>
              <a:spcAft>
                <a:spcPts val="0"/>
              </a:spcAft>
              <a:buClr>
                <a:srgbClr val="999999"/>
              </a:buClr>
              <a:buSzPts val="600"/>
              <a:buFont typeface="Open Sans"/>
              <a:buAutoNum type="romanLcPeriod"/>
              <a:defRPr/>
            </a:lvl9pPr>
          </a:lstStyle>
          <a:p>
            <a:endParaRPr/>
          </a:p>
        </p:txBody>
      </p:sp>
      <p:sp>
        <p:nvSpPr>
          <p:cNvPr id="153" name="Google Shape;153;p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54" name="Google Shape;154;p7"/>
          <p:cNvSpPr/>
          <p:nvPr/>
        </p:nvSpPr>
        <p:spPr>
          <a:xfrm>
            <a:off x="6405601" y="460856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55" name="Google Shape;155;p7"/>
          <p:cNvGrpSpPr/>
          <p:nvPr/>
        </p:nvGrpSpPr>
        <p:grpSpPr>
          <a:xfrm>
            <a:off x="8494984" y="168055"/>
            <a:ext cx="535749" cy="547122"/>
            <a:chOff x="3477650" y="837700"/>
            <a:chExt cx="314425" cy="321100"/>
          </a:xfrm>
        </p:grpSpPr>
        <p:sp>
          <p:nvSpPr>
            <p:cNvPr id="156" name="Google Shape;156;p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57" name="Google Shape;157;p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58" name="Google Shape;158;p7"/>
          <p:cNvGrpSpPr/>
          <p:nvPr/>
        </p:nvGrpSpPr>
        <p:grpSpPr>
          <a:xfrm rot="5400000">
            <a:off x="99368" y="2141109"/>
            <a:ext cx="738667" cy="502594"/>
            <a:chOff x="200200" y="2278225"/>
            <a:chExt cx="862425" cy="586800"/>
          </a:xfrm>
        </p:grpSpPr>
        <p:sp>
          <p:nvSpPr>
            <p:cNvPr id="159" name="Google Shape;159;p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0" name="Google Shape;160;p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1" name="Google Shape;161;p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2" name="Google Shape;162;p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63" name="Google Shape;163;p7"/>
          <p:cNvGrpSpPr/>
          <p:nvPr/>
        </p:nvGrpSpPr>
        <p:grpSpPr>
          <a:xfrm rot="5400000">
            <a:off x="-67244" y="1381410"/>
            <a:ext cx="738667" cy="502594"/>
            <a:chOff x="200200" y="2278225"/>
            <a:chExt cx="862425" cy="586800"/>
          </a:xfrm>
        </p:grpSpPr>
        <p:sp>
          <p:nvSpPr>
            <p:cNvPr id="164" name="Google Shape;164;p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5" name="Google Shape;165;p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6" name="Google Shape;166;p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67" name="Google Shape;167;p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759419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68"/>
        <p:cNvGrpSpPr/>
        <p:nvPr/>
      </p:nvGrpSpPr>
      <p:grpSpPr>
        <a:xfrm>
          <a:off x="0" y="0"/>
          <a:ext cx="0" cy="0"/>
          <a:chOff x="0" y="0"/>
          <a:chExt cx="0" cy="0"/>
        </a:xfrm>
      </p:grpSpPr>
      <p:sp>
        <p:nvSpPr>
          <p:cNvPr id="169" name="Google Shape;169;p8"/>
          <p:cNvSpPr txBox="1">
            <a:spLocks noGrp="1"/>
          </p:cNvSpPr>
          <p:nvPr>
            <p:ph type="title"/>
          </p:nvPr>
        </p:nvSpPr>
        <p:spPr>
          <a:xfrm>
            <a:off x="713225" y="1652500"/>
            <a:ext cx="7717800" cy="1449300"/>
          </a:xfrm>
          <a:prstGeom prst="rect">
            <a:avLst/>
          </a:prstGeom>
        </p:spPr>
        <p:txBody>
          <a:bodyPr spcFirstLastPara="1" wrap="square" lIns="91425" tIns="91425" rIns="91425" bIns="91425" anchor="b" anchorCtr="0">
            <a:noAutofit/>
          </a:bodyPr>
          <a:lstStyle>
            <a:lvl1pPr lvl="0" algn="ctr">
              <a:lnSpc>
                <a:spcPct val="115000"/>
              </a:lnSpc>
              <a:spcBef>
                <a:spcPts val="0"/>
              </a:spcBef>
              <a:spcAft>
                <a:spcPts val="0"/>
              </a:spcAft>
              <a:buSzPts val="4800"/>
              <a:buNone/>
              <a:defRPr sz="65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170" name="Google Shape;170;p8"/>
          <p:cNvGrpSpPr/>
          <p:nvPr/>
        </p:nvGrpSpPr>
        <p:grpSpPr>
          <a:xfrm>
            <a:off x="713225" y="4343501"/>
            <a:ext cx="550425" cy="609625"/>
            <a:chOff x="5017075" y="486625"/>
            <a:chExt cx="550425" cy="609625"/>
          </a:xfrm>
        </p:grpSpPr>
        <p:sp>
          <p:nvSpPr>
            <p:cNvPr id="171" name="Google Shape;171;p8"/>
            <p:cNvSpPr/>
            <p:nvPr/>
          </p:nvSpPr>
          <p:spPr>
            <a:xfrm>
              <a:off x="5017075" y="716800"/>
              <a:ext cx="321100" cy="379450"/>
            </a:xfrm>
            <a:custGeom>
              <a:avLst/>
              <a:gdLst/>
              <a:ahLst/>
              <a:cxnLst/>
              <a:rect l="l" t="t" r="r" b="b"/>
              <a:pathLst>
                <a:path w="12844" h="15178" extrusionOk="0">
                  <a:moveTo>
                    <a:pt x="1" y="0"/>
                  </a:moveTo>
                  <a:lnTo>
                    <a:pt x="1" y="15178"/>
                  </a:lnTo>
                  <a:lnTo>
                    <a:pt x="12843" y="15178"/>
                  </a:lnTo>
                  <a:lnTo>
                    <a:pt x="12843" y="4837"/>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2" name="Google Shape;172;p8"/>
            <p:cNvSpPr/>
            <p:nvPr/>
          </p:nvSpPr>
          <p:spPr>
            <a:xfrm>
              <a:off x="5216400" y="716800"/>
              <a:ext cx="121775" cy="120925"/>
            </a:xfrm>
            <a:custGeom>
              <a:avLst/>
              <a:gdLst/>
              <a:ahLst/>
              <a:cxnLst/>
              <a:rect l="l" t="t" r="r" b="b"/>
              <a:pathLst>
                <a:path w="4871" h="4837" fill="none" extrusionOk="0">
                  <a:moveTo>
                    <a:pt x="4870"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3" name="Google Shape;173;p8"/>
            <p:cNvSpPr/>
            <p:nvPr/>
          </p:nvSpPr>
          <p:spPr>
            <a:xfrm>
              <a:off x="5017075" y="716800"/>
              <a:ext cx="321100" cy="379450"/>
            </a:xfrm>
            <a:custGeom>
              <a:avLst/>
              <a:gdLst/>
              <a:ahLst/>
              <a:cxnLst/>
              <a:rect l="l" t="t" r="r" b="b"/>
              <a:pathLst>
                <a:path w="12844" h="15178" fill="none" extrusionOk="0">
                  <a:moveTo>
                    <a:pt x="7973" y="0"/>
                  </a:moveTo>
                  <a:lnTo>
                    <a:pt x="1" y="0"/>
                  </a:lnTo>
                  <a:lnTo>
                    <a:pt x="1" y="15178"/>
                  </a:lnTo>
                  <a:lnTo>
                    <a:pt x="12843" y="15178"/>
                  </a:lnTo>
                  <a:lnTo>
                    <a:pt x="12843"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4" name="Google Shape;174;p8"/>
            <p:cNvSpPr/>
            <p:nvPr/>
          </p:nvSpPr>
          <p:spPr>
            <a:xfrm>
              <a:off x="5074625" y="659250"/>
              <a:ext cx="321100" cy="379450"/>
            </a:xfrm>
            <a:custGeom>
              <a:avLst/>
              <a:gdLst/>
              <a:ahLst/>
              <a:cxnLst/>
              <a:rect l="l" t="t" r="r" b="b"/>
              <a:pathLst>
                <a:path w="12844" h="15178" extrusionOk="0">
                  <a:moveTo>
                    <a:pt x="1" y="0"/>
                  </a:moveTo>
                  <a:lnTo>
                    <a:pt x="1" y="15178"/>
                  </a:lnTo>
                  <a:lnTo>
                    <a:pt x="12843" y="15178"/>
                  </a:lnTo>
                  <a:lnTo>
                    <a:pt x="12843" y="4837"/>
                  </a:lnTo>
                  <a:lnTo>
                    <a:pt x="8006"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5" name="Google Shape;175;p8"/>
            <p:cNvSpPr/>
            <p:nvPr/>
          </p:nvSpPr>
          <p:spPr>
            <a:xfrm>
              <a:off x="5274775" y="659250"/>
              <a:ext cx="120950" cy="120950"/>
            </a:xfrm>
            <a:custGeom>
              <a:avLst/>
              <a:gdLst/>
              <a:ahLst/>
              <a:cxnLst/>
              <a:rect l="l" t="t" r="r" b="b"/>
              <a:pathLst>
                <a:path w="4838" h="4838" fill="none" extrusionOk="0">
                  <a:moveTo>
                    <a:pt x="4837"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6" name="Google Shape;176;p8"/>
            <p:cNvSpPr/>
            <p:nvPr/>
          </p:nvSpPr>
          <p:spPr>
            <a:xfrm>
              <a:off x="5074625" y="659250"/>
              <a:ext cx="321100" cy="379450"/>
            </a:xfrm>
            <a:custGeom>
              <a:avLst/>
              <a:gdLst/>
              <a:ahLst/>
              <a:cxnLst/>
              <a:rect l="l" t="t" r="r" b="b"/>
              <a:pathLst>
                <a:path w="12844" h="15178" fill="none" extrusionOk="0">
                  <a:moveTo>
                    <a:pt x="8006" y="0"/>
                  </a:moveTo>
                  <a:lnTo>
                    <a:pt x="1" y="0"/>
                  </a:lnTo>
                  <a:lnTo>
                    <a:pt x="1" y="15178"/>
                  </a:lnTo>
                  <a:lnTo>
                    <a:pt x="12843" y="15178"/>
                  </a:lnTo>
                  <a:lnTo>
                    <a:pt x="12843"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7" name="Google Shape;177;p8"/>
            <p:cNvSpPr/>
            <p:nvPr/>
          </p:nvSpPr>
          <p:spPr>
            <a:xfrm>
              <a:off x="5131325" y="601700"/>
              <a:ext cx="321100" cy="379475"/>
            </a:xfrm>
            <a:custGeom>
              <a:avLst/>
              <a:gdLst/>
              <a:ahLst/>
              <a:cxnLst/>
              <a:rect l="l" t="t" r="r" b="b"/>
              <a:pathLst>
                <a:path w="12844" h="15179" extrusionOk="0">
                  <a:moveTo>
                    <a:pt x="1" y="1"/>
                  </a:moveTo>
                  <a:lnTo>
                    <a:pt x="1" y="15178"/>
                  </a:lnTo>
                  <a:lnTo>
                    <a:pt x="12843" y="15178"/>
                  </a:lnTo>
                  <a:lnTo>
                    <a:pt x="12843" y="4838"/>
                  </a:lnTo>
                  <a:lnTo>
                    <a:pt x="8007"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8" name="Google Shape;178;p8"/>
            <p:cNvSpPr/>
            <p:nvPr/>
          </p:nvSpPr>
          <p:spPr>
            <a:xfrm>
              <a:off x="5331475" y="601700"/>
              <a:ext cx="120950" cy="120950"/>
            </a:xfrm>
            <a:custGeom>
              <a:avLst/>
              <a:gdLst/>
              <a:ahLst/>
              <a:cxnLst/>
              <a:rect l="l" t="t" r="r" b="b"/>
              <a:pathLst>
                <a:path w="4838" h="4838" fill="none" extrusionOk="0">
                  <a:moveTo>
                    <a:pt x="4837" y="4838"/>
                  </a:moveTo>
                  <a:lnTo>
                    <a:pt x="1" y="4838"/>
                  </a:lnTo>
                  <a:lnTo>
                    <a:pt x="1" y="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79" name="Google Shape;179;p8"/>
            <p:cNvSpPr/>
            <p:nvPr/>
          </p:nvSpPr>
          <p:spPr>
            <a:xfrm>
              <a:off x="5131325" y="601700"/>
              <a:ext cx="321100" cy="379475"/>
            </a:xfrm>
            <a:custGeom>
              <a:avLst/>
              <a:gdLst/>
              <a:ahLst/>
              <a:cxnLst/>
              <a:rect l="l" t="t" r="r" b="b"/>
              <a:pathLst>
                <a:path w="12844" h="15179" fill="none" extrusionOk="0">
                  <a:moveTo>
                    <a:pt x="8007" y="1"/>
                  </a:moveTo>
                  <a:lnTo>
                    <a:pt x="1" y="1"/>
                  </a:lnTo>
                  <a:lnTo>
                    <a:pt x="1" y="15178"/>
                  </a:lnTo>
                  <a:lnTo>
                    <a:pt x="12843" y="15178"/>
                  </a:lnTo>
                  <a:lnTo>
                    <a:pt x="12843" y="4838"/>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0" name="Google Shape;180;p8"/>
            <p:cNvSpPr/>
            <p:nvPr/>
          </p:nvSpPr>
          <p:spPr>
            <a:xfrm>
              <a:off x="5189700" y="545000"/>
              <a:ext cx="320275" cy="379450"/>
            </a:xfrm>
            <a:custGeom>
              <a:avLst/>
              <a:gdLst/>
              <a:ahLst/>
              <a:cxnLst/>
              <a:rect l="l" t="t" r="r" b="b"/>
              <a:pathLst>
                <a:path w="12811" h="15178" extrusionOk="0">
                  <a:moveTo>
                    <a:pt x="1" y="0"/>
                  </a:moveTo>
                  <a:lnTo>
                    <a:pt x="1" y="15178"/>
                  </a:lnTo>
                  <a:lnTo>
                    <a:pt x="12810" y="15178"/>
                  </a:lnTo>
                  <a:lnTo>
                    <a:pt x="12810" y="4837"/>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1" name="Google Shape;181;p8"/>
            <p:cNvSpPr/>
            <p:nvPr/>
          </p:nvSpPr>
          <p:spPr>
            <a:xfrm>
              <a:off x="5389025" y="545000"/>
              <a:ext cx="120950" cy="120950"/>
            </a:xfrm>
            <a:custGeom>
              <a:avLst/>
              <a:gdLst/>
              <a:ahLst/>
              <a:cxnLst/>
              <a:rect l="l" t="t" r="r" b="b"/>
              <a:pathLst>
                <a:path w="4838" h="4838" fill="none" extrusionOk="0">
                  <a:moveTo>
                    <a:pt x="4837"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2" name="Google Shape;182;p8"/>
            <p:cNvSpPr/>
            <p:nvPr/>
          </p:nvSpPr>
          <p:spPr>
            <a:xfrm>
              <a:off x="5189700" y="545000"/>
              <a:ext cx="320275" cy="379450"/>
            </a:xfrm>
            <a:custGeom>
              <a:avLst/>
              <a:gdLst/>
              <a:ahLst/>
              <a:cxnLst/>
              <a:rect l="l" t="t" r="r" b="b"/>
              <a:pathLst>
                <a:path w="12811" h="15178" fill="none" extrusionOk="0">
                  <a:moveTo>
                    <a:pt x="7973" y="0"/>
                  </a:moveTo>
                  <a:lnTo>
                    <a:pt x="1" y="0"/>
                  </a:lnTo>
                  <a:lnTo>
                    <a:pt x="1" y="15178"/>
                  </a:lnTo>
                  <a:lnTo>
                    <a:pt x="12810" y="15178"/>
                  </a:lnTo>
                  <a:lnTo>
                    <a:pt x="12810"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3" name="Google Shape;183;p8"/>
            <p:cNvSpPr/>
            <p:nvPr/>
          </p:nvSpPr>
          <p:spPr>
            <a:xfrm>
              <a:off x="5247250" y="486625"/>
              <a:ext cx="320250" cy="380300"/>
            </a:xfrm>
            <a:custGeom>
              <a:avLst/>
              <a:gdLst/>
              <a:ahLst/>
              <a:cxnLst/>
              <a:rect l="l" t="t" r="r" b="b"/>
              <a:pathLst>
                <a:path w="12810" h="15212" extrusionOk="0">
                  <a:moveTo>
                    <a:pt x="1" y="0"/>
                  </a:moveTo>
                  <a:lnTo>
                    <a:pt x="1" y="15211"/>
                  </a:lnTo>
                  <a:lnTo>
                    <a:pt x="12810" y="15211"/>
                  </a:lnTo>
                  <a:lnTo>
                    <a:pt x="12810" y="4871"/>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4" name="Google Shape;184;p8"/>
            <p:cNvSpPr/>
            <p:nvPr/>
          </p:nvSpPr>
          <p:spPr>
            <a:xfrm>
              <a:off x="5446550" y="486625"/>
              <a:ext cx="120950" cy="121775"/>
            </a:xfrm>
            <a:custGeom>
              <a:avLst/>
              <a:gdLst/>
              <a:ahLst/>
              <a:cxnLst/>
              <a:rect l="l" t="t" r="r" b="b"/>
              <a:pathLst>
                <a:path w="4838" h="4871" fill="none" extrusionOk="0">
                  <a:moveTo>
                    <a:pt x="4838" y="4871"/>
                  </a:moveTo>
                  <a:lnTo>
                    <a:pt x="1" y="4871"/>
                  </a:lnTo>
                  <a:lnTo>
                    <a:pt x="1"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5" name="Google Shape;185;p8"/>
            <p:cNvSpPr/>
            <p:nvPr/>
          </p:nvSpPr>
          <p:spPr>
            <a:xfrm>
              <a:off x="5247250" y="486625"/>
              <a:ext cx="320250" cy="380300"/>
            </a:xfrm>
            <a:custGeom>
              <a:avLst/>
              <a:gdLst/>
              <a:ahLst/>
              <a:cxnLst/>
              <a:rect l="l" t="t" r="r" b="b"/>
              <a:pathLst>
                <a:path w="12810" h="15212" fill="none" extrusionOk="0">
                  <a:moveTo>
                    <a:pt x="7973" y="0"/>
                  </a:moveTo>
                  <a:lnTo>
                    <a:pt x="1" y="0"/>
                  </a:lnTo>
                  <a:lnTo>
                    <a:pt x="1" y="15211"/>
                  </a:lnTo>
                  <a:lnTo>
                    <a:pt x="12810" y="15211"/>
                  </a:lnTo>
                  <a:lnTo>
                    <a:pt x="12810" y="487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186" name="Google Shape;186;p8"/>
          <p:cNvSpPr/>
          <p:nvPr/>
        </p:nvSpPr>
        <p:spPr>
          <a:xfrm>
            <a:off x="1773014" y="11706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187" name="Google Shape;187;p8"/>
          <p:cNvGrpSpPr/>
          <p:nvPr/>
        </p:nvGrpSpPr>
        <p:grpSpPr>
          <a:xfrm>
            <a:off x="161406" y="1468710"/>
            <a:ext cx="738667" cy="502594"/>
            <a:chOff x="200200" y="2278225"/>
            <a:chExt cx="862425" cy="586800"/>
          </a:xfrm>
        </p:grpSpPr>
        <p:sp>
          <p:nvSpPr>
            <p:cNvPr id="188" name="Google Shape;188;p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89" name="Google Shape;189;p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90" name="Google Shape;190;p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91" name="Google Shape;191;p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92" name="Google Shape;192;p8"/>
          <p:cNvGrpSpPr/>
          <p:nvPr/>
        </p:nvGrpSpPr>
        <p:grpSpPr>
          <a:xfrm>
            <a:off x="8141281" y="3196260"/>
            <a:ext cx="738667" cy="502594"/>
            <a:chOff x="200200" y="2278225"/>
            <a:chExt cx="862425" cy="586800"/>
          </a:xfrm>
        </p:grpSpPr>
        <p:sp>
          <p:nvSpPr>
            <p:cNvPr id="193" name="Google Shape;193;p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94" name="Google Shape;194;p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95" name="Google Shape;195;p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96" name="Google Shape;196;p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197" name="Google Shape;197;p8"/>
          <p:cNvGrpSpPr/>
          <p:nvPr/>
        </p:nvGrpSpPr>
        <p:grpSpPr>
          <a:xfrm>
            <a:off x="7630573" y="432581"/>
            <a:ext cx="1168455" cy="1168423"/>
            <a:chOff x="3581050" y="3046800"/>
            <a:chExt cx="899850" cy="899825"/>
          </a:xfrm>
        </p:grpSpPr>
        <p:sp>
          <p:nvSpPr>
            <p:cNvPr id="198" name="Google Shape;198;p8"/>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199" name="Google Shape;199;p8"/>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defTabSz="914378"/>
              <a:endParaRPr sz="1400">
                <a:ea typeface="+mn-ea"/>
              </a:endParaRPr>
            </a:p>
          </p:txBody>
        </p:sp>
        <p:sp>
          <p:nvSpPr>
            <p:cNvPr id="200" name="Google Shape;200;p8"/>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01" name="Google Shape;201;p8"/>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02" name="Google Shape;202;p8"/>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03" name="Google Shape;203;p8"/>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04" name="Google Shape;204;p8"/>
          <p:cNvGrpSpPr/>
          <p:nvPr/>
        </p:nvGrpSpPr>
        <p:grpSpPr>
          <a:xfrm>
            <a:off x="6226109" y="4374743"/>
            <a:ext cx="535749" cy="547122"/>
            <a:chOff x="3477650" y="837700"/>
            <a:chExt cx="314425" cy="321100"/>
          </a:xfrm>
        </p:grpSpPr>
        <p:sp>
          <p:nvSpPr>
            <p:cNvPr id="205" name="Google Shape;205;p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06" name="Google Shape;206;p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24350105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07"/>
        <p:cNvGrpSpPr/>
        <p:nvPr/>
      </p:nvGrpSpPr>
      <p:grpSpPr>
        <a:xfrm>
          <a:off x="0" y="0"/>
          <a:ext cx="0" cy="0"/>
          <a:chOff x="0" y="0"/>
          <a:chExt cx="0" cy="0"/>
        </a:xfrm>
      </p:grpSpPr>
      <p:sp>
        <p:nvSpPr>
          <p:cNvPr id="208" name="Google Shape;208;p9"/>
          <p:cNvSpPr txBox="1">
            <a:spLocks noGrp="1"/>
          </p:cNvSpPr>
          <p:nvPr>
            <p:ph type="title"/>
          </p:nvPr>
        </p:nvSpPr>
        <p:spPr>
          <a:xfrm>
            <a:off x="720000" y="1244650"/>
            <a:ext cx="3842100" cy="14034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09" name="Google Shape;209;p9"/>
          <p:cNvSpPr txBox="1">
            <a:spLocks noGrp="1"/>
          </p:cNvSpPr>
          <p:nvPr>
            <p:ph type="subTitle" idx="1"/>
          </p:nvPr>
        </p:nvSpPr>
        <p:spPr>
          <a:xfrm>
            <a:off x="720000" y="2724350"/>
            <a:ext cx="3842100" cy="14034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999999"/>
              </a:buClr>
              <a:buSzPts val="800"/>
              <a:buFont typeface="Open Sans"/>
              <a:buChar char="●"/>
              <a:defRPr/>
            </a:lvl1pPr>
            <a:lvl2pPr lvl="1" algn="ctr" rtl="0">
              <a:lnSpc>
                <a:spcPct val="100000"/>
              </a:lnSpc>
              <a:spcBef>
                <a:spcPts val="0"/>
              </a:spcBef>
              <a:spcAft>
                <a:spcPts val="0"/>
              </a:spcAft>
              <a:buClr>
                <a:srgbClr val="999999"/>
              </a:buClr>
              <a:buSzPts val="800"/>
              <a:buFont typeface="Open Sans"/>
              <a:buChar char="○"/>
              <a:defRPr/>
            </a:lvl2pPr>
            <a:lvl3pPr lvl="2" algn="ctr" rtl="0">
              <a:lnSpc>
                <a:spcPct val="100000"/>
              </a:lnSpc>
              <a:spcBef>
                <a:spcPts val="0"/>
              </a:spcBef>
              <a:spcAft>
                <a:spcPts val="0"/>
              </a:spcAft>
              <a:buClr>
                <a:srgbClr val="999999"/>
              </a:buClr>
              <a:buSzPts val="800"/>
              <a:buFont typeface="Open Sans"/>
              <a:buChar char="■"/>
              <a:defRPr/>
            </a:lvl3pPr>
            <a:lvl4pPr lvl="3" algn="ctr" rtl="0">
              <a:lnSpc>
                <a:spcPct val="100000"/>
              </a:lnSpc>
              <a:spcBef>
                <a:spcPts val="0"/>
              </a:spcBef>
              <a:spcAft>
                <a:spcPts val="0"/>
              </a:spcAft>
              <a:buClr>
                <a:srgbClr val="999999"/>
              </a:buClr>
              <a:buSzPts val="800"/>
              <a:buFont typeface="Open Sans"/>
              <a:buChar char="●"/>
              <a:defRPr/>
            </a:lvl4pPr>
            <a:lvl5pPr lvl="4" algn="ctr" rtl="0">
              <a:lnSpc>
                <a:spcPct val="100000"/>
              </a:lnSpc>
              <a:spcBef>
                <a:spcPts val="0"/>
              </a:spcBef>
              <a:spcAft>
                <a:spcPts val="0"/>
              </a:spcAft>
              <a:buClr>
                <a:srgbClr val="999999"/>
              </a:buClr>
              <a:buSzPts val="1200"/>
              <a:buFont typeface="Open Sans"/>
              <a:buChar char="○"/>
              <a:defRPr/>
            </a:lvl5pPr>
            <a:lvl6pPr lvl="5" algn="ctr" rtl="0">
              <a:lnSpc>
                <a:spcPct val="100000"/>
              </a:lnSpc>
              <a:spcBef>
                <a:spcPts val="0"/>
              </a:spcBef>
              <a:spcAft>
                <a:spcPts val="0"/>
              </a:spcAft>
              <a:buClr>
                <a:srgbClr val="999999"/>
              </a:buClr>
              <a:buSzPts val="1200"/>
              <a:buFont typeface="Open Sans"/>
              <a:buChar char="■"/>
              <a:defRPr/>
            </a:lvl6pPr>
            <a:lvl7pPr lvl="6" algn="ctr" rtl="0">
              <a:lnSpc>
                <a:spcPct val="100000"/>
              </a:lnSpc>
              <a:spcBef>
                <a:spcPts val="0"/>
              </a:spcBef>
              <a:spcAft>
                <a:spcPts val="0"/>
              </a:spcAft>
              <a:buClr>
                <a:srgbClr val="999999"/>
              </a:buClr>
              <a:buSzPts val="700"/>
              <a:buFont typeface="Open Sans"/>
              <a:buChar char="●"/>
              <a:defRPr/>
            </a:lvl7pPr>
            <a:lvl8pPr lvl="7" algn="ctr" rtl="0">
              <a:lnSpc>
                <a:spcPct val="100000"/>
              </a:lnSpc>
              <a:spcBef>
                <a:spcPts val="0"/>
              </a:spcBef>
              <a:spcAft>
                <a:spcPts val="0"/>
              </a:spcAft>
              <a:buClr>
                <a:srgbClr val="999999"/>
              </a:buClr>
              <a:buSzPts val="700"/>
              <a:buFont typeface="Open Sans"/>
              <a:buChar char="○"/>
              <a:defRPr/>
            </a:lvl8pPr>
            <a:lvl9pPr lvl="8" algn="ctr" rtl="0">
              <a:lnSpc>
                <a:spcPct val="100000"/>
              </a:lnSpc>
              <a:spcBef>
                <a:spcPts val="0"/>
              </a:spcBef>
              <a:spcAft>
                <a:spcPts val="0"/>
              </a:spcAft>
              <a:buClr>
                <a:srgbClr val="999999"/>
              </a:buClr>
              <a:buSzPts val="600"/>
              <a:buFont typeface="Open Sans"/>
              <a:buChar char="■"/>
              <a:defRPr/>
            </a:lvl9pPr>
          </a:lstStyle>
          <a:p>
            <a:endParaRPr/>
          </a:p>
        </p:txBody>
      </p:sp>
      <p:sp>
        <p:nvSpPr>
          <p:cNvPr id="210" name="Google Shape;210;p9"/>
          <p:cNvSpPr>
            <a:spLocks noGrp="1"/>
          </p:cNvSpPr>
          <p:nvPr>
            <p:ph type="pic" idx="2"/>
          </p:nvPr>
        </p:nvSpPr>
        <p:spPr>
          <a:xfrm>
            <a:off x="5522525" y="601950"/>
            <a:ext cx="3025200" cy="3939600"/>
          </a:xfrm>
          <a:prstGeom prst="rect">
            <a:avLst/>
          </a:prstGeom>
          <a:noFill/>
          <a:ln>
            <a:noFill/>
          </a:ln>
        </p:spPr>
      </p:sp>
      <p:grpSp>
        <p:nvGrpSpPr>
          <p:cNvPr id="211" name="Google Shape;211;p9"/>
          <p:cNvGrpSpPr/>
          <p:nvPr/>
        </p:nvGrpSpPr>
        <p:grpSpPr>
          <a:xfrm rot="5400000">
            <a:off x="6493" y="1133796"/>
            <a:ext cx="738667" cy="502594"/>
            <a:chOff x="200200" y="2278225"/>
            <a:chExt cx="862425" cy="586800"/>
          </a:xfrm>
        </p:grpSpPr>
        <p:sp>
          <p:nvSpPr>
            <p:cNvPr id="212" name="Google Shape;212;p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13" name="Google Shape;213;p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14" name="Google Shape;214;p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15" name="Google Shape;215;p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16" name="Google Shape;216;p9"/>
          <p:cNvGrpSpPr/>
          <p:nvPr/>
        </p:nvGrpSpPr>
        <p:grpSpPr>
          <a:xfrm>
            <a:off x="4795251" y="370601"/>
            <a:ext cx="541250" cy="337775"/>
            <a:chOff x="4367450" y="542500"/>
            <a:chExt cx="541250" cy="337775"/>
          </a:xfrm>
        </p:grpSpPr>
        <p:sp>
          <p:nvSpPr>
            <p:cNvPr id="217" name="Google Shape;217;p9"/>
            <p:cNvSpPr/>
            <p:nvPr/>
          </p:nvSpPr>
          <p:spPr>
            <a:xfrm>
              <a:off x="4367450" y="542500"/>
              <a:ext cx="422000" cy="337775"/>
            </a:xfrm>
            <a:custGeom>
              <a:avLst/>
              <a:gdLst/>
              <a:ahLst/>
              <a:cxnLst/>
              <a:rect l="l" t="t" r="r" b="b"/>
              <a:pathLst>
                <a:path w="16880" h="13511" extrusionOk="0">
                  <a:moveTo>
                    <a:pt x="1" y="0"/>
                  </a:moveTo>
                  <a:lnTo>
                    <a:pt x="1" y="2435"/>
                  </a:lnTo>
                  <a:lnTo>
                    <a:pt x="1" y="13510"/>
                  </a:lnTo>
                  <a:lnTo>
                    <a:pt x="16879" y="13510"/>
                  </a:lnTo>
                  <a:lnTo>
                    <a:pt x="16879" y="2369"/>
                  </a:lnTo>
                  <a:lnTo>
                    <a:pt x="6906" y="2369"/>
                  </a:lnTo>
                  <a:lnTo>
                    <a:pt x="6172" y="1135"/>
                  </a:lnTo>
                  <a:cubicBezTo>
                    <a:pt x="5738" y="434"/>
                    <a:pt x="4971" y="0"/>
                    <a:pt x="4137" y="0"/>
                  </a:cubicBez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18" name="Google Shape;218;p9"/>
            <p:cNvSpPr/>
            <p:nvPr/>
          </p:nvSpPr>
          <p:spPr>
            <a:xfrm>
              <a:off x="4367450" y="542500"/>
              <a:ext cx="422000" cy="337775"/>
            </a:xfrm>
            <a:custGeom>
              <a:avLst/>
              <a:gdLst/>
              <a:ahLst/>
              <a:cxnLst/>
              <a:rect l="l" t="t" r="r" b="b"/>
              <a:pathLst>
                <a:path w="16880" h="13511" fill="none" extrusionOk="0">
                  <a:moveTo>
                    <a:pt x="6906" y="2369"/>
                  </a:moveTo>
                  <a:lnTo>
                    <a:pt x="6172" y="1135"/>
                  </a:lnTo>
                  <a:cubicBezTo>
                    <a:pt x="5738" y="434"/>
                    <a:pt x="4971" y="0"/>
                    <a:pt x="4137" y="0"/>
                  </a:cubicBezTo>
                  <a:lnTo>
                    <a:pt x="1" y="0"/>
                  </a:lnTo>
                  <a:lnTo>
                    <a:pt x="1" y="2435"/>
                  </a:lnTo>
                  <a:lnTo>
                    <a:pt x="1" y="13510"/>
                  </a:lnTo>
                  <a:lnTo>
                    <a:pt x="16879" y="13510"/>
                  </a:lnTo>
                  <a:lnTo>
                    <a:pt x="16879" y="2369"/>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19" name="Google Shape;219;p9"/>
            <p:cNvSpPr/>
            <p:nvPr/>
          </p:nvSpPr>
          <p:spPr>
            <a:xfrm>
              <a:off x="4368300" y="650900"/>
              <a:ext cx="540400" cy="228525"/>
            </a:xfrm>
            <a:custGeom>
              <a:avLst/>
              <a:gdLst/>
              <a:ahLst/>
              <a:cxnLst/>
              <a:rect l="l" t="t" r="r" b="b"/>
              <a:pathLst>
                <a:path w="21616" h="9141" extrusionOk="0">
                  <a:moveTo>
                    <a:pt x="4737" y="1"/>
                  </a:moveTo>
                  <a:lnTo>
                    <a:pt x="0" y="9141"/>
                  </a:lnTo>
                  <a:lnTo>
                    <a:pt x="16845" y="9141"/>
                  </a:lnTo>
                  <a:lnTo>
                    <a:pt x="21616"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20" name="Google Shape;220;p9"/>
            <p:cNvSpPr/>
            <p:nvPr/>
          </p:nvSpPr>
          <p:spPr>
            <a:xfrm>
              <a:off x="4368300" y="650900"/>
              <a:ext cx="540400" cy="228525"/>
            </a:xfrm>
            <a:custGeom>
              <a:avLst/>
              <a:gdLst/>
              <a:ahLst/>
              <a:cxnLst/>
              <a:rect l="l" t="t" r="r" b="b"/>
              <a:pathLst>
                <a:path w="21616" h="9141" fill="none" extrusionOk="0">
                  <a:moveTo>
                    <a:pt x="16845" y="9141"/>
                  </a:moveTo>
                  <a:lnTo>
                    <a:pt x="0" y="9141"/>
                  </a:lnTo>
                  <a:lnTo>
                    <a:pt x="4737" y="1"/>
                  </a:lnTo>
                  <a:lnTo>
                    <a:pt x="21616" y="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21" name="Google Shape;221;p9"/>
          <p:cNvGrpSpPr/>
          <p:nvPr/>
        </p:nvGrpSpPr>
        <p:grpSpPr>
          <a:xfrm>
            <a:off x="348651" y="4432939"/>
            <a:ext cx="541250" cy="337775"/>
            <a:chOff x="4367450" y="542500"/>
            <a:chExt cx="541250" cy="337775"/>
          </a:xfrm>
        </p:grpSpPr>
        <p:sp>
          <p:nvSpPr>
            <p:cNvPr id="222" name="Google Shape;222;p9"/>
            <p:cNvSpPr/>
            <p:nvPr/>
          </p:nvSpPr>
          <p:spPr>
            <a:xfrm>
              <a:off x="4367450" y="542500"/>
              <a:ext cx="422000" cy="337775"/>
            </a:xfrm>
            <a:custGeom>
              <a:avLst/>
              <a:gdLst/>
              <a:ahLst/>
              <a:cxnLst/>
              <a:rect l="l" t="t" r="r" b="b"/>
              <a:pathLst>
                <a:path w="16880" h="13511" extrusionOk="0">
                  <a:moveTo>
                    <a:pt x="1" y="0"/>
                  </a:moveTo>
                  <a:lnTo>
                    <a:pt x="1" y="2435"/>
                  </a:lnTo>
                  <a:lnTo>
                    <a:pt x="1" y="13510"/>
                  </a:lnTo>
                  <a:lnTo>
                    <a:pt x="16879" y="13510"/>
                  </a:lnTo>
                  <a:lnTo>
                    <a:pt x="16879" y="2369"/>
                  </a:lnTo>
                  <a:lnTo>
                    <a:pt x="6906" y="2369"/>
                  </a:lnTo>
                  <a:lnTo>
                    <a:pt x="6172" y="1135"/>
                  </a:lnTo>
                  <a:cubicBezTo>
                    <a:pt x="5738" y="434"/>
                    <a:pt x="4971" y="0"/>
                    <a:pt x="4137" y="0"/>
                  </a:cubicBez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23" name="Google Shape;223;p9"/>
            <p:cNvSpPr/>
            <p:nvPr/>
          </p:nvSpPr>
          <p:spPr>
            <a:xfrm>
              <a:off x="4367450" y="542500"/>
              <a:ext cx="422000" cy="337775"/>
            </a:xfrm>
            <a:custGeom>
              <a:avLst/>
              <a:gdLst/>
              <a:ahLst/>
              <a:cxnLst/>
              <a:rect l="l" t="t" r="r" b="b"/>
              <a:pathLst>
                <a:path w="16880" h="13511" fill="none" extrusionOk="0">
                  <a:moveTo>
                    <a:pt x="6906" y="2369"/>
                  </a:moveTo>
                  <a:lnTo>
                    <a:pt x="6172" y="1135"/>
                  </a:lnTo>
                  <a:cubicBezTo>
                    <a:pt x="5738" y="434"/>
                    <a:pt x="4971" y="0"/>
                    <a:pt x="4137" y="0"/>
                  </a:cubicBezTo>
                  <a:lnTo>
                    <a:pt x="1" y="0"/>
                  </a:lnTo>
                  <a:lnTo>
                    <a:pt x="1" y="2435"/>
                  </a:lnTo>
                  <a:lnTo>
                    <a:pt x="1" y="13510"/>
                  </a:lnTo>
                  <a:lnTo>
                    <a:pt x="16879" y="13510"/>
                  </a:lnTo>
                  <a:lnTo>
                    <a:pt x="16879" y="2369"/>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24" name="Google Shape;224;p9"/>
            <p:cNvSpPr/>
            <p:nvPr/>
          </p:nvSpPr>
          <p:spPr>
            <a:xfrm>
              <a:off x="4368300" y="650900"/>
              <a:ext cx="540400" cy="228525"/>
            </a:xfrm>
            <a:custGeom>
              <a:avLst/>
              <a:gdLst/>
              <a:ahLst/>
              <a:cxnLst/>
              <a:rect l="l" t="t" r="r" b="b"/>
              <a:pathLst>
                <a:path w="21616" h="9141" extrusionOk="0">
                  <a:moveTo>
                    <a:pt x="4737" y="1"/>
                  </a:moveTo>
                  <a:lnTo>
                    <a:pt x="0" y="9141"/>
                  </a:lnTo>
                  <a:lnTo>
                    <a:pt x="16845" y="9141"/>
                  </a:lnTo>
                  <a:lnTo>
                    <a:pt x="21616"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25" name="Google Shape;225;p9"/>
            <p:cNvSpPr/>
            <p:nvPr/>
          </p:nvSpPr>
          <p:spPr>
            <a:xfrm>
              <a:off x="4368300" y="650900"/>
              <a:ext cx="540400" cy="228525"/>
            </a:xfrm>
            <a:custGeom>
              <a:avLst/>
              <a:gdLst/>
              <a:ahLst/>
              <a:cxnLst/>
              <a:rect l="l" t="t" r="r" b="b"/>
              <a:pathLst>
                <a:path w="21616" h="9141" fill="none" extrusionOk="0">
                  <a:moveTo>
                    <a:pt x="16845" y="9141"/>
                  </a:moveTo>
                  <a:lnTo>
                    <a:pt x="0" y="9141"/>
                  </a:lnTo>
                  <a:lnTo>
                    <a:pt x="4737" y="1"/>
                  </a:lnTo>
                  <a:lnTo>
                    <a:pt x="21616" y="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413938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49"/>
        <p:cNvGrpSpPr/>
        <p:nvPr/>
      </p:nvGrpSpPr>
      <p:grpSpPr>
        <a:xfrm>
          <a:off x="0" y="0"/>
          <a:ext cx="0" cy="0"/>
          <a:chOff x="0" y="0"/>
          <a:chExt cx="0" cy="0"/>
        </a:xfrm>
      </p:grpSpPr>
      <p:sp>
        <p:nvSpPr>
          <p:cNvPr id="250" name="Google Shape;250;p11"/>
          <p:cNvSpPr txBox="1">
            <a:spLocks noGrp="1"/>
          </p:cNvSpPr>
          <p:nvPr>
            <p:ph type="title" hasCustomPrompt="1"/>
          </p:nvPr>
        </p:nvSpPr>
        <p:spPr>
          <a:xfrm>
            <a:off x="1693650" y="1798175"/>
            <a:ext cx="5756700" cy="12279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51" name="Google Shape;251;p11"/>
          <p:cNvSpPr txBox="1">
            <a:spLocks noGrp="1"/>
          </p:cNvSpPr>
          <p:nvPr>
            <p:ph type="subTitle" idx="1"/>
          </p:nvPr>
        </p:nvSpPr>
        <p:spPr>
          <a:xfrm>
            <a:off x="1693650" y="3220250"/>
            <a:ext cx="57567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252" name="Google Shape;252;p11"/>
          <p:cNvGrpSpPr/>
          <p:nvPr/>
        </p:nvGrpSpPr>
        <p:grpSpPr>
          <a:xfrm>
            <a:off x="5163959" y="58268"/>
            <a:ext cx="535749" cy="547122"/>
            <a:chOff x="3477650" y="837700"/>
            <a:chExt cx="314425" cy="321100"/>
          </a:xfrm>
        </p:grpSpPr>
        <p:sp>
          <p:nvSpPr>
            <p:cNvPr id="253" name="Google Shape;253;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54" name="Google Shape;254;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255" name="Google Shape;255;p11"/>
          <p:cNvSpPr/>
          <p:nvPr/>
        </p:nvSpPr>
        <p:spPr>
          <a:xfrm>
            <a:off x="241214" y="539501"/>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256" name="Google Shape;256;p11"/>
          <p:cNvGrpSpPr/>
          <p:nvPr/>
        </p:nvGrpSpPr>
        <p:grpSpPr>
          <a:xfrm>
            <a:off x="6297293" y="692760"/>
            <a:ext cx="738667" cy="502594"/>
            <a:chOff x="200200" y="2278225"/>
            <a:chExt cx="862425" cy="586800"/>
          </a:xfrm>
        </p:grpSpPr>
        <p:sp>
          <p:nvSpPr>
            <p:cNvPr id="257" name="Google Shape;257;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58" name="Google Shape;258;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59" name="Google Shape;259;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60" name="Google Shape;260;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61" name="Google Shape;261;p11"/>
          <p:cNvGrpSpPr/>
          <p:nvPr/>
        </p:nvGrpSpPr>
        <p:grpSpPr>
          <a:xfrm>
            <a:off x="6819168" y="359010"/>
            <a:ext cx="738667" cy="502594"/>
            <a:chOff x="200200" y="2278225"/>
            <a:chExt cx="862425" cy="586800"/>
          </a:xfrm>
        </p:grpSpPr>
        <p:sp>
          <p:nvSpPr>
            <p:cNvPr id="262" name="Google Shape;262;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63" name="Google Shape;263;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64" name="Google Shape;264;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65" name="Google Shape;265;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66" name="Google Shape;266;p11"/>
          <p:cNvGrpSpPr/>
          <p:nvPr/>
        </p:nvGrpSpPr>
        <p:grpSpPr>
          <a:xfrm>
            <a:off x="303758" y="3532418"/>
            <a:ext cx="535749" cy="547122"/>
            <a:chOff x="3477650" y="837700"/>
            <a:chExt cx="314425" cy="321100"/>
          </a:xfrm>
        </p:grpSpPr>
        <p:sp>
          <p:nvSpPr>
            <p:cNvPr id="267" name="Google Shape;267;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68" name="Google Shape;268;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69" name="Google Shape;269;p11"/>
          <p:cNvGrpSpPr/>
          <p:nvPr/>
        </p:nvGrpSpPr>
        <p:grpSpPr>
          <a:xfrm>
            <a:off x="57509" y="2877793"/>
            <a:ext cx="535749" cy="547122"/>
            <a:chOff x="3477650" y="837700"/>
            <a:chExt cx="314425" cy="321100"/>
          </a:xfrm>
        </p:grpSpPr>
        <p:sp>
          <p:nvSpPr>
            <p:cNvPr id="270" name="Google Shape;270;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1" name="Google Shape;271;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272" name="Google Shape;272;p11"/>
          <p:cNvGrpSpPr/>
          <p:nvPr/>
        </p:nvGrpSpPr>
        <p:grpSpPr>
          <a:xfrm>
            <a:off x="7764290" y="3532422"/>
            <a:ext cx="944022" cy="942428"/>
            <a:chOff x="1589650" y="604200"/>
            <a:chExt cx="488700" cy="487875"/>
          </a:xfrm>
        </p:grpSpPr>
        <p:sp>
          <p:nvSpPr>
            <p:cNvPr id="273" name="Google Shape;273;p11"/>
            <p:cNvSpPr/>
            <p:nvPr/>
          </p:nvSpPr>
          <p:spPr>
            <a:xfrm>
              <a:off x="1791450" y="604200"/>
              <a:ext cx="85925" cy="155150"/>
            </a:xfrm>
            <a:custGeom>
              <a:avLst/>
              <a:gdLst/>
              <a:ahLst/>
              <a:cxnLst/>
              <a:rect l="l" t="t" r="r" b="b"/>
              <a:pathLst>
                <a:path w="3437" h="6206" extrusionOk="0">
                  <a:moveTo>
                    <a:pt x="1735" y="1"/>
                  </a:moveTo>
                  <a:cubicBezTo>
                    <a:pt x="734" y="1"/>
                    <a:pt x="1" y="901"/>
                    <a:pt x="234" y="1869"/>
                  </a:cubicBezTo>
                  <a:lnTo>
                    <a:pt x="1101" y="5705"/>
                  </a:lnTo>
                  <a:cubicBezTo>
                    <a:pt x="1135" y="6005"/>
                    <a:pt x="1435" y="6205"/>
                    <a:pt x="1735" y="6205"/>
                  </a:cubicBezTo>
                  <a:cubicBezTo>
                    <a:pt x="2002" y="6205"/>
                    <a:pt x="2269" y="6005"/>
                    <a:pt x="2336" y="5705"/>
                  </a:cubicBezTo>
                  <a:lnTo>
                    <a:pt x="3203" y="1869"/>
                  </a:lnTo>
                  <a:cubicBezTo>
                    <a:pt x="3436" y="901"/>
                    <a:pt x="2669" y="1"/>
                    <a:pt x="173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4" name="Google Shape;274;p11"/>
            <p:cNvSpPr/>
            <p:nvPr/>
          </p:nvSpPr>
          <p:spPr>
            <a:xfrm>
              <a:off x="1791450" y="604200"/>
              <a:ext cx="85925" cy="155150"/>
            </a:xfrm>
            <a:custGeom>
              <a:avLst/>
              <a:gdLst/>
              <a:ahLst/>
              <a:cxnLst/>
              <a:rect l="l" t="t" r="r" b="b"/>
              <a:pathLst>
                <a:path w="3437" h="6206" fill="none" extrusionOk="0">
                  <a:moveTo>
                    <a:pt x="1735" y="6205"/>
                  </a:moveTo>
                  <a:lnTo>
                    <a:pt x="1735" y="6205"/>
                  </a:lnTo>
                  <a:cubicBezTo>
                    <a:pt x="1435" y="6205"/>
                    <a:pt x="1135" y="6005"/>
                    <a:pt x="1101" y="5705"/>
                  </a:cubicBezTo>
                  <a:lnTo>
                    <a:pt x="234" y="1869"/>
                  </a:lnTo>
                  <a:cubicBezTo>
                    <a:pt x="1" y="901"/>
                    <a:pt x="734" y="1"/>
                    <a:pt x="1735" y="1"/>
                  </a:cubicBezTo>
                  <a:lnTo>
                    <a:pt x="1735" y="1"/>
                  </a:lnTo>
                  <a:cubicBezTo>
                    <a:pt x="2669" y="1"/>
                    <a:pt x="3436" y="901"/>
                    <a:pt x="3203" y="1869"/>
                  </a:cubicBezTo>
                  <a:lnTo>
                    <a:pt x="2336" y="5705"/>
                  </a:lnTo>
                  <a:cubicBezTo>
                    <a:pt x="2269" y="6005"/>
                    <a:pt x="2002" y="6205"/>
                    <a:pt x="1735" y="6205"/>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5" name="Google Shape;275;p11"/>
            <p:cNvSpPr/>
            <p:nvPr/>
          </p:nvSpPr>
          <p:spPr>
            <a:xfrm>
              <a:off x="1718900" y="617650"/>
              <a:ext cx="96750" cy="147675"/>
            </a:xfrm>
            <a:custGeom>
              <a:avLst/>
              <a:gdLst/>
              <a:ahLst/>
              <a:cxnLst/>
              <a:rect l="l" t="t" r="r" b="b"/>
              <a:pathLst>
                <a:path w="3870" h="5907" extrusionOk="0">
                  <a:moveTo>
                    <a:pt x="1833" y="1"/>
                  </a:moveTo>
                  <a:cubicBezTo>
                    <a:pt x="1657" y="1"/>
                    <a:pt x="1477" y="32"/>
                    <a:pt x="1301" y="97"/>
                  </a:cubicBezTo>
                  <a:cubicBezTo>
                    <a:pt x="367" y="430"/>
                    <a:pt x="0" y="1498"/>
                    <a:pt x="534" y="2332"/>
                  </a:cubicBezTo>
                  <a:lnTo>
                    <a:pt x="2669" y="5634"/>
                  </a:lnTo>
                  <a:cubicBezTo>
                    <a:pt x="2792" y="5806"/>
                    <a:pt x="2988" y="5906"/>
                    <a:pt x="3190" y="5906"/>
                  </a:cubicBezTo>
                  <a:cubicBezTo>
                    <a:pt x="3261" y="5906"/>
                    <a:pt x="3333" y="5894"/>
                    <a:pt x="3403" y="5867"/>
                  </a:cubicBezTo>
                  <a:cubicBezTo>
                    <a:pt x="3703" y="5801"/>
                    <a:pt x="3870" y="5500"/>
                    <a:pt x="3837" y="5200"/>
                  </a:cubicBezTo>
                  <a:lnTo>
                    <a:pt x="3336" y="1331"/>
                  </a:lnTo>
                  <a:cubicBezTo>
                    <a:pt x="3229" y="525"/>
                    <a:pt x="2559" y="1"/>
                    <a:pt x="1833"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6" name="Google Shape;276;p11"/>
            <p:cNvSpPr/>
            <p:nvPr/>
          </p:nvSpPr>
          <p:spPr>
            <a:xfrm>
              <a:off x="1718900" y="611725"/>
              <a:ext cx="96750" cy="155125"/>
            </a:xfrm>
            <a:custGeom>
              <a:avLst/>
              <a:gdLst/>
              <a:ahLst/>
              <a:cxnLst/>
              <a:rect l="l" t="t" r="r" b="b"/>
              <a:pathLst>
                <a:path w="3870" h="6205" fill="none" extrusionOk="0">
                  <a:moveTo>
                    <a:pt x="3403" y="6104"/>
                  </a:moveTo>
                  <a:lnTo>
                    <a:pt x="3403" y="6104"/>
                  </a:lnTo>
                  <a:cubicBezTo>
                    <a:pt x="3136" y="6204"/>
                    <a:pt x="2836" y="6104"/>
                    <a:pt x="2669" y="5871"/>
                  </a:cubicBezTo>
                  <a:lnTo>
                    <a:pt x="534" y="2569"/>
                  </a:lnTo>
                  <a:cubicBezTo>
                    <a:pt x="0" y="1735"/>
                    <a:pt x="367" y="667"/>
                    <a:pt x="1301" y="334"/>
                  </a:cubicBezTo>
                  <a:lnTo>
                    <a:pt x="1301" y="334"/>
                  </a:lnTo>
                  <a:cubicBezTo>
                    <a:pt x="2202" y="0"/>
                    <a:pt x="3203" y="567"/>
                    <a:pt x="3336" y="1568"/>
                  </a:cubicBezTo>
                  <a:lnTo>
                    <a:pt x="3837" y="5437"/>
                  </a:lnTo>
                  <a:cubicBezTo>
                    <a:pt x="3870" y="5737"/>
                    <a:pt x="3703" y="6038"/>
                    <a:pt x="3403" y="610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7" name="Google Shape;277;p11"/>
            <p:cNvSpPr/>
            <p:nvPr/>
          </p:nvSpPr>
          <p:spPr>
            <a:xfrm>
              <a:off x="1659700" y="652275"/>
              <a:ext cx="125100" cy="131675"/>
            </a:xfrm>
            <a:custGeom>
              <a:avLst/>
              <a:gdLst/>
              <a:ahLst/>
              <a:cxnLst/>
              <a:rect l="l" t="t" r="r" b="b"/>
              <a:pathLst>
                <a:path w="5004" h="5267" extrusionOk="0">
                  <a:moveTo>
                    <a:pt x="1705" y="1"/>
                  </a:moveTo>
                  <a:cubicBezTo>
                    <a:pt x="1363" y="1"/>
                    <a:pt x="1018" y="113"/>
                    <a:pt x="734" y="346"/>
                  </a:cubicBezTo>
                  <a:cubicBezTo>
                    <a:pt x="0" y="980"/>
                    <a:pt x="0" y="2147"/>
                    <a:pt x="767" y="2748"/>
                  </a:cubicBezTo>
                  <a:lnTo>
                    <a:pt x="3903" y="5116"/>
                  </a:lnTo>
                  <a:cubicBezTo>
                    <a:pt x="4003" y="5216"/>
                    <a:pt x="4136" y="5266"/>
                    <a:pt x="4278" y="5266"/>
                  </a:cubicBezTo>
                  <a:cubicBezTo>
                    <a:pt x="4420" y="5266"/>
                    <a:pt x="4570" y="5216"/>
                    <a:pt x="4703" y="5116"/>
                  </a:cubicBezTo>
                  <a:cubicBezTo>
                    <a:pt x="4937" y="4916"/>
                    <a:pt x="5004" y="4616"/>
                    <a:pt x="4870" y="4282"/>
                  </a:cubicBezTo>
                  <a:lnTo>
                    <a:pt x="3069" y="813"/>
                  </a:lnTo>
                  <a:cubicBezTo>
                    <a:pt x="2783" y="282"/>
                    <a:pt x="2247" y="1"/>
                    <a:pt x="170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8" name="Google Shape;278;p11"/>
            <p:cNvSpPr/>
            <p:nvPr/>
          </p:nvSpPr>
          <p:spPr>
            <a:xfrm>
              <a:off x="1659700" y="645900"/>
              <a:ext cx="125100" cy="139300"/>
            </a:xfrm>
            <a:custGeom>
              <a:avLst/>
              <a:gdLst/>
              <a:ahLst/>
              <a:cxnLst/>
              <a:rect l="l" t="t" r="r" b="b"/>
              <a:pathLst>
                <a:path w="5004" h="5572" fill="none" extrusionOk="0">
                  <a:moveTo>
                    <a:pt x="4703" y="5371"/>
                  </a:moveTo>
                  <a:lnTo>
                    <a:pt x="4703" y="5371"/>
                  </a:lnTo>
                  <a:cubicBezTo>
                    <a:pt x="4437" y="5571"/>
                    <a:pt x="4103" y="5571"/>
                    <a:pt x="3903" y="5371"/>
                  </a:cubicBezTo>
                  <a:lnTo>
                    <a:pt x="767" y="3003"/>
                  </a:lnTo>
                  <a:cubicBezTo>
                    <a:pt x="0" y="2402"/>
                    <a:pt x="0" y="1235"/>
                    <a:pt x="734" y="601"/>
                  </a:cubicBezTo>
                  <a:lnTo>
                    <a:pt x="734" y="601"/>
                  </a:lnTo>
                  <a:cubicBezTo>
                    <a:pt x="1468" y="1"/>
                    <a:pt x="2602" y="201"/>
                    <a:pt x="3069" y="1068"/>
                  </a:cubicBezTo>
                  <a:lnTo>
                    <a:pt x="4870" y="4537"/>
                  </a:lnTo>
                  <a:cubicBezTo>
                    <a:pt x="5004" y="4871"/>
                    <a:pt x="4937" y="5171"/>
                    <a:pt x="4703" y="537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79" name="Google Shape;279;p11"/>
            <p:cNvSpPr/>
            <p:nvPr/>
          </p:nvSpPr>
          <p:spPr>
            <a:xfrm>
              <a:off x="1611325" y="708000"/>
              <a:ext cx="150125" cy="104300"/>
            </a:xfrm>
            <a:custGeom>
              <a:avLst/>
              <a:gdLst/>
              <a:ahLst/>
              <a:cxnLst/>
              <a:rect l="l" t="t" r="r" b="b"/>
              <a:pathLst>
                <a:path w="6005" h="4172" extrusionOk="0">
                  <a:moveTo>
                    <a:pt x="1796" y="0"/>
                  </a:moveTo>
                  <a:cubicBezTo>
                    <a:pt x="1279" y="0"/>
                    <a:pt x="763" y="260"/>
                    <a:pt x="467" y="752"/>
                  </a:cubicBezTo>
                  <a:cubicBezTo>
                    <a:pt x="0" y="1586"/>
                    <a:pt x="434" y="2687"/>
                    <a:pt x="1335" y="2987"/>
                  </a:cubicBezTo>
                  <a:lnTo>
                    <a:pt x="5104" y="4155"/>
                  </a:lnTo>
                  <a:cubicBezTo>
                    <a:pt x="5151" y="4166"/>
                    <a:pt x="5198" y="4172"/>
                    <a:pt x="5246" y="4172"/>
                  </a:cubicBezTo>
                  <a:cubicBezTo>
                    <a:pt x="5471" y="4172"/>
                    <a:pt x="5700" y="4047"/>
                    <a:pt x="5838" y="3855"/>
                  </a:cubicBezTo>
                  <a:cubicBezTo>
                    <a:pt x="6005" y="3554"/>
                    <a:pt x="5971" y="3221"/>
                    <a:pt x="5671" y="3054"/>
                  </a:cubicBezTo>
                  <a:lnTo>
                    <a:pt x="2802" y="385"/>
                  </a:lnTo>
                  <a:cubicBezTo>
                    <a:pt x="2515" y="126"/>
                    <a:pt x="2155" y="0"/>
                    <a:pt x="179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0" name="Google Shape;280;p11"/>
            <p:cNvSpPr/>
            <p:nvPr/>
          </p:nvSpPr>
          <p:spPr>
            <a:xfrm>
              <a:off x="1611325" y="701775"/>
              <a:ext cx="150125" cy="111775"/>
            </a:xfrm>
            <a:custGeom>
              <a:avLst/>
              <a:gdLst/>
              <a:ahLst/>
              <a:cxnLst/>
              <a:rect l="l" t="t" r="r" b="b"/>
              <a:pathLst>
                <a:path w="6005" h="4471" fill="none" extrusionOk="0">
                  <a:moveTo>
                    <a:pt x="5838" y="4104"/>
                  </a:moveTo>
                  <a:lnTo>
                    <a:pt x="5838" y="4104"/>
                  </a:lnTo>
                  <a:cubicBezTo>
                    <a:pt x="5671" y="4337"/>
                    <a:pt x="5371" y="4470"/>
                    <a:pt x="5104" y="4404"/>
                  </a:cubicBezTo>
                  <a:lnTo>
                    <a:pt x="1335" y="3236"/>
                  </a:lnTo>
                  <a:cubicBezTo>
                    <a:pt x="434" y="2936"/>
                    <a:pt x="0" y="1835"/>
                    <a:pt x="467" y="1001"/>
                  </a:cubicBezTo>
                  <a:lnTo>
                    <a:pt x="467" y="1001"/>
                  </a:lnTo>
                  <a:cubicBezTo>
                    <a:pt x="968" y="167"/>
                    <a:pt x="2102" y="1"/>
                    <a:pt x="2802" y="634"/>
                  </a:cubicBezTo>
                  <a:lnTo>
                    <a:pt x="5671" y="3303"/>
                  </a:lnTo>
                  <a:cubicBezTo>
                    <a:pt x="5971" y="3470"/>
                    <a:pt x="6005" y="3803"/>
                    <a:pt x="5838" y="410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1" name="Google Shape;281;p11"/>
            <p:cNvSpPr/>
            <p:nvPr/>
          </p:nvSpPr>
          <p:spPr>
            <a:xfrm>
              <a:off x="1589725" y="773925"/>
              <a:ext cx="159225" cy="76350"/>
            </a:xfrm>
            <a:custGeom>
              <a:avLst/>
              <a:gdLst/>
              <a:ahLst/>
              <a:cxnLst/>
              <a:rect l="l" t="t" r="r" b="b"/>
              <a:pathLst>
                <a:path w="6369" h="3054" extrusionOk="0">
                  <a:moveTo>
                    <a:pt x="1644" y="0"/>
                  </a:moveTo>
                  <a:cubicBezTo>
                    <a:pt x="938" y="0"/>
                    <a:pt x="295" y="492"/>
                    <a:pt x="164" y="1251"/>
                  </a:cubicBezTo>
                  <a:cubicBezTo>
                    <a:pt x="0" y="2200"/>
                    <a:pt x="768" y="3053"/>
                    <a:pt x="1679" y="3053"/>
                  </a:cubicBezTo>
                  <a:cubicBezTo>
                    <a:pt x="1697" y="3053"/>
                    <a:pt x="1714" y="3053"/>
                    <a:pt x="1732" y="3052"/>
                  </a:cubicBezTo>
                  <a:lnTo>
                    <a:pt x="5668" y="2885"/>
                  </a:lnTo>
                  <a:cubicBezTo>
                    <a:pt x="6001" y="2852"/>
                    <a:pt x="6235" y="2619"/>
                    <a:pt x="6302" y="2352"/>
                  </a:cubicBezTo>
                  <a:cubicBezTo>
                    <a:pt x="6368" y="2051"/>
                    <a:pt x="6202" y="1751"/>
                    <a:pt x="5868" y="1618"/>
                  </a:cubicBezTo>
                  <a:lnTo>
                    <a:pt x="2232" y="117"/>
                  </a:lnTo>
                  <a:cubicBezTo>
                    <a:pt x="2038" y="38"/>
                    <a:pt x="1839" y="0"/>
                    <a:pt x="164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2" name="Google Shape;282;p11"/>
            <p:cNvSpPr/>
            <p:nvPr/>
          </p:nvSpPr>
          <p:spPr>
            <a:xfrm>
              <a:off x="1589650" y="767650"/>
              <a:ext cx="159300" cy="83425"/>
            </a:xfrm>
            <a:custGeom>
              <a:avLst/>
              <a:gdLst/>
              <a:ahLst/>
              <a:cxnLst/>
              <a:rect l="l" t="t" r="r" b="b"/>
              <a:pathLst>
                <a:path w="6372" h="3337" fill="none" extrusionOk="0">
                  <a:moveTo>
                    <a:pt x="6305" y="2603"/>
                  </a:moveTo>
                  <a:lnTo>
                    <a:pt x="6305" y="2603"/>
                  </a:lnTo>
                  <a:cubicBezTo>
                    <a:pt x="6238" y="2870"/>
                    <a:pt x="6004" y="3103"/>
                    <a:pt x="5671" y="3136"/>
                  </a:cubicBezTo>
                  <a:lnTo>
                    <a:pt x="1735" y="3303"/>
                  </a:lnTo>
                  <a:cubicBezTo>
                    <a:pt x="801" y="3337"/>
                    <a:pt x="0" y="2469"/>
                    <a:pt x="167" y="1502"/>
                  </a:cubicBezTo>
                  <a:lnTo>
                    <a:pt x="167" y="1502"/>
                  </a:lnTo>
                  <a:cubicBezTo>
                    <a:pt x="334" y="535"/>
                    <a:pt x="1334" y="1"/>
                    <a:pt x="2235" y="368"/>
                  </a:cubicBezTo>
                  <a:lnTo>
                    <a:pt x="5871" y="1869"/>
                  </a:lnTo>
                  <a:cubicBezTo>
                    <a:pt x="6205" y="2002"/>
                    <a:pt x="6371" y="2302"/>
                    <a:pt x="6305" y="2603"/>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3" name="Google Shape;283;p11"/>
            <p:cNvSpPr/>
            <p:nvPr/>
          </p:nvSpPr>
          <p:spPr>
            <a:xfrm>
              <a:off x="1590550" y="846025"/>
              <a:ext cx="157550" cy="75850"/>
            </a:xfrm>
            <a:custGeom>
              <a:avLst/>
              <a:gdLst/>
              <a:ahLst/>
              <a:cxnLst/>
              <a:rect l="l" t="t" r="r" b="b"/>
              <a:pathLst>
                <a:path w="6302" h="3034" extrusionOk="0">
                  <a:moveTo>
                    <a:pt x="1676" y="0"/>
                  </a:moveTo>
                  <a:cubicBezTo>
                    <a:pt x="704" y="0"/>
                    <a:pt x="1" y="853"/>
                    <a:pt x="164" y="1769"/>
                  </a:cubicBezTo>
                  <a:cubicBezTo>
                    <a:pt x="294" y="2523"/>
                    <a:pt x="930" y="3033"/>
                    <a:pt x="1646" y="3033"/>
                  </a:cubicBezTo>
                  <a:cubicBezTo>
                    <a:pt x="1849" y="3033"/>
                    <a:pt x="2059" y="2992"/>
                    <a:pt x="2266" y="2903"/>
                  </a:cubicBezTo>
                  <a:lnTo>
                    <a:pt x="5868" y="1402"/>
                  </a:lnTo>
                  <a:cubicBezTo>
                    <a:pt x="6135" y="1302"/>
                    <a:pt x="6302" y="1002"/>
                    <a:pt x="6269" y="702"/>
                  </a:cubicBezTo>
                  <a:cubicBezTo>
                    <a:pt x="6202" y="402"/>
                    <a:pt x="5968" y="168"/>
                    <a:pt x="5668" y="168"/>
                  </a:cubicBezTo>
                  <a:lnTo>
                    <a:pt x="1732" y="1"/>
                  </a:lnTo>
                  <a:cubicBezTo>
                    <a:pt x="1713" y="1"/>
                    <a:pt x="1695" y="0"/>
                    <a:pt x="167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4" name="Google Shape;284;p11"/>
            <p:cNvSpPr/>
            <p:nvPr/>
          </p:nvSpPr>
          <p:spPr>
            <a:xfrm>
              <a:off x="1590475" y="845225"/>
              <a:ext cx="157625" cy="83400"/>
            </a:xfrm>
            <a:custGeom>
              <a:avLst/>
              <a:gdLst/>
              <a:ahLst/>
              <a:cxnLst/>
              <a:rect l="l" t="t" r="r" b="b"/>
              <a:pathLst>
                <a:path w="6305" h="3336" fill="none" extrusionOk="0">
                  <a:moveTo>
                    <a:pt x="6272" y="734"/>
                  </a:moveTo>
                  <a:lnTo>
                    <a:pt x="6272" y="734"/>
                  </a:lnTo>
                  <a:cubicBezTo>
                    <a:pt x="6305" y="1034"/>
                    <a:pt x="6138" y="1334"/>
                    <a:pt x="5871" y="1434"/>
                  </a:cubicBezTo>
                  <a:lnTo>
                    <a:pt x="2269" y="2935"/>
                  </a:lnTo>
                  <a:cubicBezTo>
                    <a:pt x="1335" y="3336"/>
                    <a:pt x="334" y="2769"/>
                    <a:pt x="167" y="1801"/>
                  </a:cubicBezTo>
                  <a:lnTo>
                    <a:pt x="167" y="1801"/>
                  </a:lnTo>
                  <a:cubicBezTo>
                    <a:pt x="0" y="867"/>
                    <a:pt x="734" y="0"/>
                    <a:pt x="1735" y="33"/>
                  </a:cubicBezTo>
                  <a:lnTo>
                    <a:pt x="5671" y="200"/>
                  </a:lnTo>
                  <a:cubicBezTo>
                    <a:pt x="5971" y="200"/>
                    <a:pt x="6205" y="434"/>
                    <a:pt x="6272" y="7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5" name="Google Shape;285;p11"/>
            <p:cNvSpPr/>
            <p:nvPr/>
          </p:nvSpPr>
          <p:spPr>
            <a:xfrm>
              <a:off x="1611325" y="883900"/>
              <a:ext cx="150125" cy="104575"/>
            </a:xfrm>
            <a:custGeom>
              <a:avLst/>
              <a:gdLst/>
              <a:ahLst/>
              <a:cxnLst/>
              <a:rect l="l" t="t" r="r" b="b"/>
              <a:pathLst>
                <a:path w="6005" h="4183" extrusionOk="0">
                  <a:moveTo>
                    <a:pt x="5287" y="1"/>
                  </a:moveTo>
                  <a:cubicBezTo>
                    <a:pt x="5235" y="1"/>
                    <a:pt x="5184" y="7"/>
                    <a:pt x="5137" y="21"/>
                  </a:cubicBezTo>
                  <a:lnTo>
                    <a:pt x="1368" y="1188"/>
                  </a:lnTo>
                  <a:cubicBezTo>
                    <a:pt x="434" y="1489"/>
                    <a:pt x="0" y="2556"/>
                    <a:pt x="501" y="3390"/>
                  </a:cubicBezTo>
                  <a:cubicBezTo>
                    <a:pt x="775" y="3919"/>
                    <a:pt x="1290" y="4183"/>
                    <a:pt x="1811" y="4183"/>
                  </a:cubicBezTo>
                  <a:cubicBezTo>
                    <a:pt x="2177" y="4183"/>
                    <a:pt x="2546" y="4052"/>
                    <a:pt x="2836" y="3790"/>
                  </a:cubicBezTo>
                  <a:lnTo>
                    <a:pt x="5704" y="1122"/>
                  </a:lnTo>
                  <a:cubicBezTo>
                    <a:pt x="5938" y="888"/>
                    <a:pt x="6005" y="555"/>
                    <a:pt x="5838" y="321"/>
                  </a:cubicBezTo>
                  <a:cubicBezTo>
                    <a:pt x="5731" y="108"/>
                    <a:pt x="5496" y="1"/>
                    <a:pt x="5287"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6" name="Google Shape;286;p11"/>
            <p:cNvSpPr/>
            <p:nvPr/>
          </p:nvSpPr>
          <p:spPr>
            <a:xfrm>
              <a:off x="1611325" y="882750"/>
              <a:ext cx="150125" cy="111750"/>
            </a:xfrm>
            <a:custGeom>
              <a:avLst/>
              <a:gdLst/>
              <a:ahLst/>
              <a:cxnLst/>
              <a:rect l="l" t="t" r="r" b="b"/>
              <a:pathLst>
                <a:path w="6005" h="4470" fill="none" extrusionOk="0">
                  <a:moveTo>
                    <a:pt x="5838" y="367"/>
                  </a:moveTo>
                  <a:lnTo>
                    <a:pt x="5838" y="367"/>
                  </a:lnTo>
                  <a:cubicBezTo>
                    <a:pt x="6005" y="601"/>
                    <a:pt x="5938" y="934"/>
                    <a:pt x="5704" y="1168"/>
                  </a:cubicBezTo>
                  <a:lnTo>
                    <a:pt x="2836" y="3836"/>
                  </a:lnTo>
                  <a:cubicBezTo>
                    <a:pt x="2135" y="4470"/>
                    <a:pt x="968" y="4337"/>
                    <a:pt x="501" y="3436"/>
                  </a:cubicBezTo>
                  <a:lnTo>
                    <a:pt x="501" y="3436"/>
                  </a:lnTo>
                  <a:cubicBezTo>
                    <a:pt x="0" y="2602"/>
                    <a:pt x="434" y="1535"/>
                    <a:pt x="1368" y="1234"/>
                  </a:cubicBezTo>
                  <a:lnTo>
                    <a:pt x="5137" y="67"/>
                  </a:lnTo>
                  <a:cubicBezTo>
                    <a:pt x="5371" y="0"/>
                    <a:pt x="5704" y="100"/>
                    <a:pt x="5838" y="3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7" name="Google Shape;287;p11"/>
            <p:cNvSpPr/>
            <p:nvPr/>
          </p:nvSpPr>
          <p:spPr>
            <a:xfrm>
              <a:off x="1659700" y="911475"/>
              <a:ext cx="125100" cy="131225"/>
            </a:xfrm>
            <a:custGeom>
              <a:avLst/>
              <a:gdLst/>
              <a:ahLst/>
              <a:cxnLst/>
              <a:rect l="l" t="t" r="r" b="b"/>
              <a:pathLst>
                <a:path w="5004" h="5249" extrusionOk="0">
                  <a:moveTo>
                    <a:pt x="4292" y="1"/>
                  </a:moveTo>
                  <a:cubicBezTo>
                    <a:pt x="4161" y="1"/>
                    <a:pt x="4025" y="42"/>
                    <a:pt x="3903" y="119"/>
                  </a:cubicBezTo>
                  <a:lnTo>
                    <a:pt x="767" y="2487"/>
                  </a:lnTo>
                  <a:cubicBezTo>
                    <a:pt x="33" y="3087"/>
                    <a:pt x="0" y="4255"/>
                    <a:pt x="734" y="4889"/>
                  </a:cubicBezTo>
                  <a:cubicBezTo>
                    <a:pt x="1030" y="5133"/>
                    <a:pt x="1375" y="5248"/>
                    <a:pt x="1714" y="5248"/>
                  </a:cubicBezTo>
                  <a:cubicBezTo>
                    <a:pt x="2255" y="5248"/>
                    <a:pt x="2782" y="4955"/>
                    <a:pt x="3069" y="4422"/>
                  </a:cubicBezTo>
                  <a:lnTo>
                    <a:pt x="4870" y="953"/>
                  </a:lnTo>
                  <a:cubicBezTo>
                    <a:pt x="5004" y="719"/>
                    <a:pt x="4937" y="386"/>
                    <a:pt x="4703" y="185"/>
                  </a:cubicBezTo>
                  <a:cubicBezTo>
                    <a:pt x="4595" y="59"/>
                    <a:pt x="4447" y="1"/>
                    <a:pt x="4292"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8" name="Google Shape;288;p11"/>
            <p:cNvSpPr/>
            <p:nvPr/>
          </p:nvSpPr>
          <p:spPr>
            <a:xfrm>
              <a:off x="1659700" y="910250"/>
              <a:ext cx="125100" cy="139300"/>
            </a:xfrm>
            <a:custGeom>
              <a:avLst/>
              <a:gdLst/>
              <a:ahLst/>
              <a:cxnLst/>
              <a:rect l="l" t="t" r="r" b="b"/>
              <a:pathLst>
                <a:path w="5004" h="5572" fill="none" extrusionOk="0">
                  <a:moveTo>
                    <a:pt x="4703" y="234"/>
                  </a:moveTo>
                  <a:lnTo>
                    <a:pt x="4703" y="234"/>
                  </a:lnTo>
                  <a:cubicBezTo>
                    <a:pt x="4937" y="435"/>
                    <a:pt x="5004" y="768"/>
                    <a:pt x="4870" y="1002"/>
                  </a:cubicBezTo>
                  <a:lnTo>
                    <a:pt x="3069" y="4471"/>
                  </a:lnTo>
                  <a:cubicBezTo>
                    <a:pt x="2602" y="5338"/>
                    <a:pt x="1501" y="5572"/>
                    <a:pt x="734" y="4938"/>
                  </a:cubicBezTo>
                  <a:lnTo>
                    <a:pt x="734" y="4938"/>
                  </a:lnTo>
                  <a:cubicBezTo>
                    <a:pt x="0" y="4304"/>
                    <a:pt x="33" y="3136"/>
                    <a:pt x="767" y="2536"/>
                  </a:cubicBezTo>
                  <a:lnTo>
                    <a:pt x="3903" y="168"/>
                  </a:lnTo>
                  <a:cubicBezTo>
                    <a:pt x="4170" y="1"/>
                    <a:pt x="4503" y="1"/>
                    <a:pt x="4703" y="2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89" name="Google Shape;289;p11"/>
            <p:cNvSpPr/>
            <p:nvPr/>
          </p:nvSpPr>
          <p:spPr>
            <a:xfrm>
              <a:off x="1718900" y="930150"/>
              <a:ext cx="96750" cy="149250"/>
            </a:xfrm>
            <a:custGeom>
              <a:avLst/>
              <a:gdLst/>
              <a:ahLst/>
              <a:cxnLst/>
              <a:rect l="l" t="t" r="r" b="b"/>
              <a:pathLst>
                <a:path w="3870" h="5970" extrusionOk="0">
                  <a:moveTo>
                    <a:pt x="3190" y="1"/>
                  </a:moveTo>
                  <a:cubicBezTo>
                    <a:pt x="2979" y="1"/>
                    <a:pt x="2768" y="107"/>
                    <a:pt x="2669" y="306"/>
                  </a:cubicBezTo>
                  <a:lnTo>
                    <a:pt x="534" y="3608"/>
                  </a:lnTo>
                  <a:cubicBezTo>
                    <a:pt x="0" y="4442"/>
                    <a:pt x="367" y="5509"/>
                    <a:pt x="1301" y="5876"/>
                  </a:cubicBezTo>
                  <a:cubicBezTo>
                    <a:pt x="1472" y="5940"/>
                    <a:pt x="1646" y="5969"/>
                    <a:pt x="1817" y="5969"/>
                  </a:cubicBezTo>
                  <a:cubicBezTo>
                    <a:pt x="2550" y="5969"/>
                    <a:pt x="3228" y="5426"/>
                    <a:pt x="3336" y="4642"/>
                  </a:cubicBezTo>
                  <a:lnTo>
                    <a:pt x="3837" y="773"/>
                  </a:lnTo>
                  <a:cubicBezTo>
                    <a:pt x="3870" y="439"/>
                    <a:pt x="3703" y="139"/>
                    <a:pt x="3403" y="39"/>
                  </a:cubicBezTo>
                  <a:cubicBezTo>
                    <a:pt x="3335" y="13"/>
                    <a:pt x="3262" y="1"/>
                    <a:pt x="3190"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0" name="Google Shape;290;p11"/>
            <p:cNvSpPr/>
            <p:nvPr/>
          </p:nvSpPr>
          <p:spPr>
            <a:xfrm>
              <a:off x="1718900" y="928600"/>
              <a:ext cx="96750" cy="156800"/>
            </a:xfrm>
            <a:custGeom>
              <a:avLst/>
              <a:gdLst/>
              <a:ahLst/>
              <a:cxnLst/>
              <a:rect l="l" t="t" r="r" b="b"/>
              <a:pathLst>
                <a:path w="3870" h="6272" fill="none" extrusionOk="0">
                  <a:moveTo>
                    <a:pt x="3403" y="101"/>
                  </a:moveTo>
                  <a:lnTo>
                    <a:pt x="3403" y="101"/>
                  </a:lnTo>
                  <a:cubicBezTo>
                    <a:pt x="3703" y="201"/>
                    <a:pt x="3870" y="501"/>
                    <a:pt x="3837" y="835"/>
                  </a:cubicBezTo>
                  <a:lnTo>
                    <a:pt x="3336" y="4704"/>
                  </a:lnTo>
                  <a:cubicBezTo>
                    <a:pt x="3203" y="5671"/>
                    <a:pt x="2202" y="6272"/>
                    <a:pt x="1301" y="5938"/>
                  </a:cubicBezTo>
                  <a:lnTo>
                    <a:pt x="1301" y="5938"/>
                  </a:lnTo>
                  <a:cubicBezTo>
                    <a:pt x="367" y="5571"/>
                    <a:pt x="0" y="4504"/>
                    <a:pt x="534" y="3670"/>
                  </a:cubicBezTo>
                  <a:lnTo>
                    <a:pt x="2669" y="368"/>
                  </a:lnTo>
                  <a:cubicBezTo>
                    <a:pt x="2802" y="101"/>
                    <a:pt x="3136" y="1"/>
                    <a:pt x="3403" y="10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1" name="Google Shape;291;p11"/>
            <p:cNvSpPr/>
            <p:nvPr/>
          </p:nvSpPr>
          <p:spPr>
            <a:xfrm>
              <a:off x="1791450" y="936950"/>
              <a:ext cx="85925" cy="155125"/>
            </a:xfrm>
            <a:custGeom>
              <a:avLst/>
              <a:gdLst/>
              <a:ahLst/>
              <a:cxnLst/>
              <a:rect l="l" t="t" r="r" b="b"/>
              <a:pathLst>
                <a:path w="3437" h="6205" extrusionOk="0">
                  <a:moveTo>
                    <a:pt x="1735" y="0"/>
                  </a:moveTo>
                  <a:cubicBezTo>
                    <a:pt x="1435" y="0"/>
                    <a:pt x="1135" y="200"/>
                    <a:pt x="1101" y="501"/>
                  </a:cubicBezTo>
                  <a:lnTo>
                    <a:pt x="201" y="4337"/>
                  </a:lnTo>
                  <a:cubicBezTo>
                    <a:pt x="1" y="5271"/>
                    <a:pt x="768" y="6205"/>
                    <a:pt x="1702" y="6205"/>
                  </a:cubicBezTo>
                  <a:cubicBezTo>
                    <a:pt x="2702" y="6205"/>
                    <a:pt x="3436" y="5271"/>
                    <a:pt x="3203" y="4337"/>
                  </a:cubicBezTo>
                  <a:lnTo>
                    <a:pt x="2336" y="501"/>
                  </a:lnTo>
                  <a:cubicBezTo>
                    <a:pt x="2302" y="200"/>
                    <a:pt x="2002" y="0"/>
                    <a:pt x="1735"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2" name="Google Shape;292;p11"/>
            <p:cNvSpPr/>
            <p:nvPr/>
          </p:nvSpPr>
          <p:spPr>
            <a:xfrm>
              <a:off x="1791450" y="936950"/>
              <a:ext cx="85925" cy="155125"/>
            </a:xfrm>
            <a:custGeom>
              <a:avLst/>
              <a:gdLst/>
              <a:ahLst/>
              <a:cxnLst/>
              <a:rect l="l" t="t" r="r" b="b"/>
              <a:pathLst>
                <a:path w="3437" h="6205" fill="none" extrusionOk="0">
                  <a:moveTo>
                    <a:pt x="1735" y="0"/>
                  </a:moveTo>
                  <a:lnTo>
                    <a:pt x="1735" y="0"/>
                  </a:lnTo>
                  <a:cubicBezTo>
                    <a:pt x="2002" y="0"/>
                    <a:pt x="2302" y="200"/>
                    <a:pt x="2336" y="501"/>
                  </a:cubicBezTo>
                  <a:lnTo>
                    <a:pt x="3203" y="4337"/>
                  </a:lnTo>
                  <a:cubicBezTo>
                    <a:pt x="3436" y="5271"/>
                    <a:pt x="2702" y="6205"/>
                    <a:pt x="1702" y="6205"/>
                  </a:cubicBezTo>
                  <a:lnTo>
                    <a:pt x="1702" y="6205"/>
                  </a:lnTo>
                  <a:cubicBezTo>
                    <a:pt x="768" y="6205"/>
                    <a:pt x="1" y="5271"/>
                    <a:pt x="201" y="4337"/>
                  </a:cubicBezTo>
                  <a:lnTo>
                    <a:pt x="1101" y="501"/>
                  </a:lnTo>
                  <a:cubicBezTo>
                    <a:pt x="1135" y="200"/>
                    <a:pt x="1435" y="0"/>
                    <a:pt x="1735" y="0"/>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3" name="Google Shape;293;p11"/>
            <p:cNvSpPr/>
            <p:nvPr/>
          </p:nvSpPr>
          <p:spPr>
            <a:xfrm>
              <a:off x="1853150" y="930500"/>
              <a:ext cx="96775" cy="148125"/>
            </a:xfrm>
            <a:custGeom>
              <a:avLst/>
              <a:gdLst/>
              <a:ahLst/>
              <a:cxnLst/>
              <a:rect l="l" t="t" r="r" b="b"/>
              <a:pathLst>
                <a:path w="3871" h="5925" extrusionOk="0">
                  <a:moveTo>
                    <a:pt x="674" y="1"/>
                  </a:moveTo>
                  <a:cubicBezTo>
                    <a:pt x="608" y="1"/>
                    <a:pt x="539" y="9"/>
                    <a:pt x="468" y="25"/>
                  </a:cubicBezTo>
                  <a:cubicBezTo>
                    <a:pt x="168" y="125"/>
                    <a:pt x="1" y="425"/>
                    <a:pt x="34" y="692"/>
                  </a:cubicBezTo>
                  <a:lnTo>
                    <a:pt x="535" y="4595"/>
                  </a:lnTo>
                  <a:cubicBezTo>
                    <a:pt x="642" y="5400"/>
                    <a:pt x="1311" y="5925"/>
                    <a:pt x="2056" y="5925"/>
                  </a:cubicBezTo>
                  <a:cubicBezTo>
                    <a:pt x="2236" y="5925"/>
                    <a:pt x="2421" y="5894"/>
                    <a:pt x="2603" y="5829"/>
                  </a:cubicBezTo>
                  <a:cubicBezTo>
                    <a:pt x="3503" y="5495"/>
                    <a:pt x="3870" y="4428"/>
                    <a:pt x="3337" y="3594"/>
                  </a:cubicBezTo>
                  <a:lnTo>
                    <a:pt x="1202" y="292"/>
                  </a:lnTo>
                  <a:cubicBezTo>
                    <a:pt x="1074" y="88"/>
                    <a:pt x="889" y="1"/>
                    <a:pt x="674"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4" name="Google Shape;294;p11"/>
            <p:cNvSpPr/>
            <p:nvPr/>
          </p:nvSpPr>
          <p:spPr>
            <a:xfrm>
              <a:off x="1853150" y="929450"/>
              <a:ext cx="96775" cy="155125"/>
            </a:xfrm>
            <a:custGeom>
              <a:avLst/>
              <a:gdLst/>
              <a:ahLst/>
              <a:cxnLst/>
              <a:rect l="l" t="t" r="r" b="b"/>
              <a:pathLst>
                <a:path w="3871" h="6205" fill="none" extrusionOk="0">
                  <a:moveTo>
                    <a:pt x="468" y="67"/>
                  </a:moveTo>
                  <a:lnTo>
                    <a:pt x="468" y="67"/>
                  </a:lnTo>
                  <a:cubicBezTo>
                    <a:pt x="768" y="0"/>
                    <a:pt x="1035" y="67"/>
                    <a:pt x="1202" y="334"/>
                  </a:cubicBezTo>
                  <a:lnTo>
                    <a:pt x="3337" y="3636"/>
                  </a:lnTo>
                  <a:cubicBezTo>
                    <a:pt x="3870" y="4470"/>
                    <a:pt x="3503" y="5537"/>
                    <a:pt x="2603" y="5871"/>
                  </a:cubicBezTo>
                  <a:lnTo>
                    <a:pt x="2603" y="5871"/>
                  </a:lnTo>
                  <a:cubicBezTo>
                    <a:pt x="1669" y="6205"/>
                    <a:pt x="668" y="5637"/>
                    <a:pt x="535" y="4637"/>
                  </a:cubicBezTo>
                  <a:lnTo>
                    <a:pt x="34" y="734"/>
                  </a:lnTo>
                  <a:cubicBezTo>
                    <a:pt x="1" y="467"/>
                    <a:pt x="168" y="167"/>
                    <a:pt x="468" y="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5" name="Google Shape;295;p11"/>
            <p:cNvSpPr/>
            <p:nvPr/>
          </p:nvSpPr>
          <p:spPr>
            <a:xfrm>
              <a:off x="1883175" y="911725"/>
              <a:ext cx="125125" cy="132050"/>
            </a:xfrm>
            <a:custGeom>
              <a:avLst/>
              <a:gdLst/>
              <a:ahLst/>
              <a:cxnLst/>
              <a:rect l="l" t="t" r="r" b="b"/>
              <a:pathLst>
                <a:path w="5005" h="5282" extrusionOk="0">
                  <a:moveTo>
                    <a:pt x="726" y="0"/>
                  </a:moveTo>
                  <a:cubicBezTo>
                    <a:pt x="585" y="0"/>
                    <a:pt x="434" y="59"/>
                    <a:pt x="301" y="175"/>
                  </a:cubicBezTo>
                  <a:cubicBezTo>
                    <a:pt x="101" y="376"/>
                    <a:pt x="1" y="676"/>
                    <a:pt x="134" y="1009"/>
                  </a:cubicBezTo>
                  <a:lnTo>
                    <a:pt x="1936" y="4445"/>
                  </a:lnTo>
                  <a:cubicBezTo>
                    <a:pt x="2219" y="4992"/>
                    <a:pt x="2737" y="5281"/>
                    <a:pt x="3272" y="5281"/>
                  </a:cubicBezTo>
                  <a:cubicBezTo>
                    <a:pt x="3617" y="5281"/>
                    <a:pt x="3970" y="5161"/>
                    <a:pt x="4271" y="4912"/>
                  </a:cubicBezTo>
                  <a:cubicBezTo>
                    <a:pt x="5004" y="4278"/>
                    <a:pt x="5004" y="3111"/>
                    <a:pt x="4237" y="2544"/>
                  </a:cubicBezTo>
                  <a:lnTo>
                    <a:pt x="1102" y="175"/>
                  </a:lnTo>
                  <a:cubicBezTo>
                    <a:pt x="1002" y="59"/>
                    <a:pt x="868" y="0"/>
                    <a:pt x="72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6" name="Google Shape;296;p11"/>
            <p:cNvSpPr/>
            <p:nvPr/>
          </p:nvSpPr>
          <p:spPr>
            <a:xfrm>
              <a:off x="1883175" y="910250"/>
              <a:ext cx="125125" cy="140125"/>
            </a:xfrm>
            <a:custGeom>
              <a:avLst/>
              <a:gdLst/>
              <a:ahLst/>
              <a:cxnLst/>
              <a:rect l="l" t="t" r="r" b="b"/>
              <a:pathLst>
                <a:path w="5005" h="5605" fill="none" extrusionOk="0">
                  <a:moveTo>
                    <a:pt x="301" y="234"/>
                  </a:moveTo>
                  <a:lnTo>
                    <a:pt x="301" y="234"/>
                  </a:lnTo>
                  <a:cubicBezTo>
                    <a:pt x="568" y="1"/>
                    <a:pt x="901" y="1"/>
                    <a:pt x="1102" y="234"/>
                  </a:cubicBezTo>
                  <a:lnTo>
                    <a:pt x="4237" y="2603"/>
                  </a:lnTo>
                  <a:cubicBezTo>
                    <a:pt x="5004" y="3170"/>
                    <a:pt x="5004" y="4337"/>
                    <a:pt x="4271" y="4971"/>
                  </a:cubicBezTo>
                  <a:lnTo>
                    <a:pt x="4271" y="4971"/>
                  </a:lnTo>
                  <a:cubicBezTo>
                    <a:pt x="3503" y="5605"/>
                    <a:pt x="2403" y="5405"/>
                    <a:pt x="1936" y="4504"/>
                  </a:cubicBezTo>
                  <a:lnTo>
                    <a:pt x="134" y="1068"/>
                  </a:lnTo>
                  <a:cubicBezTo>
                    <a:pt x="1" y="735"/>
                    <a:pt x="101" y="435"/>
                    <a:pt x="301" y="2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7" name="Google Shape;297;p11"/>
            <p:cNvSpPr/>
            <p:nvPr/>
          </p:nvSpPr>
          <p:spPr>
            <a:xfrm>
              <a:off x="1907375" y="883900"/>
              <a:ext cx="149300" cy="103725"/>
            </a:xfrm>
            <a:custGeom>
              <a:avLst/>
              <a:gdLst/>
              <a:ahLst/>
              <a:cxnLst/>
              <a:rect l="l" t="t" r="r" b="b"/>
              <a:pathLst>
                <a:path w="5972" h="4149" extrusionOk="0">
                  <a:moveTo>
                    <a:pt x="692" y="1"/>
                  </a:moveTo>
                  <a:cubicBezTo>
                    <a:pt x="464" y="1"/>
                    <a:pt x="267" y="108"/>
                    <a:pt x="134" y="321"/>
                  </a:cubicBezTo>
                  <a:cubicBezTo>
                    <a:pt x="0" y="621"/>
                    <a:pt x="34" y="955"/>
                    <a:pt x="300" y="1088"/>
                  </a:cubicBezTo>
                  <a:lnTo>
                    <a:pt x="3169" y="3790"/>
                  </a:lnTo>
                  <a:cubicBezTo>
                    <a:pt x="3451" y="4031"/>
                    <a:pt x="3802" y="4149"/>
                    <a:pt x="4154" y="4149"/>
                  </a:cubicBezTo>
                  <a:cubicBezTo>
                    <a:pt x="4679" y="4149"/>
                    <a:pt x="5205" y="3889"/>
                    <a:pt x="5504" y="3390"/>
                  </a:cubicBezTo>
                  <a:cubicBezTo>
                    <a:pt x="5971" y="2556"/>
                    <a:pt x="5537" y="1489"/>
                    <a:pt x="4637" y="1188"/>
                  </a:cubicBezTo>
                  <a:lnTo>
                    <a:pt x="867" y="21"/>
                  </a:lnTo>
                  <a:cubicBezTo>
                    <a:pt x="807" y="7"/>
                    <a:pt x="749" y="1"/>
                    <a:pt x="692"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8" name="Google Shape;298;p11"/>
            <p:cNvSpPr/>
            <p:nvPr/>
          </p:nvSpPr>
          <p:spPr>
            <a:xfrm>
              <a:off x="1907375" y="882750"/>
              <a:ext cx="149300" cy="110925"/>
            </a:xfrm>
            <a:custGeom>
              <a:avLst/>
              <a:gdLst/>
              <a:ahLst/>
              <a:cxnLst/>
              <a:rect l="l" t="t" r="r" b="b"/>
              <a:pathLst>
                <a:path w="5972" h="4437" fill="none" extrusionOk="0">
                  <a:moveTo>
                    <a:pt x="134" y="367"/>
                  </a:moveTo>
                  <a:lnTo>
                    <a:pt x="134" y="367"/>
                  </a:lnTo>
                  <a:cubicBezTo>
                    <a:pt x="300" y="100"/>
                    <a:pt x="567" y="0"/>
                    <a:pt x="867" y="67"/>
                  </a:cubicBezTo>
                  <a:lnTo>
                    <a:pt x="4637" y="1234"/>
                  </a:lnTo>
                  <a:cubicBezTo>
                    <a:pt x="5537" y="1535"/>
                    <a:pt x="5971" y="2602"/>
                    <a:pt x="5504" y="3436"/>
                  </a:cubicBezTo>
                  <a:lnTo>
                    <a:pt x="5504" y="3436"/>
                  </a:lnTo>
                  <a:cubicBezTo>
                    <a:pt x="5004" y="4270"/>
                    <a:pt x="3870" y="4437"/>
                    <a:pt x="3169" y="3836"/>
                  </a:cubicBezTo>
                  <a:lnTo>
                    <a:pt x="300" y="1134"/>
                  </a:lnTo>
                  <a:cubicBezTo>
                    <a:pt x="34" y="1001"/>
                    <a:pt x="0" y="667"/>
                    <a:pt x="134" y="3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299" name="Google Shape;299;p11"/>
            <p:cNvSpPr/>
            <p:nvPr/>
          </p:nvSpPr>
          <p:spPr>
            <a:xfrm>
              <a:off x="1919875" y="846025"/>
              <a:ext cx="158400" cy="75850"/>
            </a:xfrm>
            <a:custGeom>
              <a:avLst/>
              <a:gdLst/>
              <a:ahLst/>
              <a:cxnLst/>
              <a:rect l="l" t="t" r="r" b="b"/>
              <a:pathLst>
                <a:path w="6336" h="3034" extrusionOk="0">
                  <a:moveTo>
                    <a:pt x="4656" y="0"/>
                  </a:moveTo>
                  <a:cubicBezTo>
                    <a:pt x="4639" y="0"/>
                    <a:pt x="4621" y="1"/>
                    <a:pt x="4604" y="1"/>
                  </a:cubicBezTo>
                  <a:lnTo>
                    <a:pt x="668" y="168"/>
                  </a:lnTo>
                  <a:cubicBezTo>
                    <a:pt x="334" y="202"/>
                    <a:pt x="67" y="402"/>
                    <a:pt x="34" y="702"/>
                  </a:cubicBezTo>
                  <a:cubicBezTo>
                    <a:pt x="1" y="1002"/>
                    <a:pt x="167" y="1302"/>
                    <a:pt x="468" y="1402"/>
                  </a:cubicBezTo>
                  <a:lnTo>
                    <a:pt x="4103" y="2903"/>
                  </a:lnTo>
                  <a:cubicBezTo>
                    <a:pt x="4304" y="2992"/>
                    <a:pt x="4509" y="3034"/>
                    <a:pt x="4708" y="3034"/>
                  </a:cubicBezTo>
                  <a:cubicBezTo>
                    <a:pt x="5408" y="3034"/>
                    <a:pt x="6042" y="2529"/>
                    <a:pt x="6172" y="1803"/>
                  </a:cubicBezTo>
                  <a:cubicBezTo>
                    <a:pt x="6335" y="853"/>
                    <a:pt x="5567" y="0"/>
                    <a:pt x="465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0" name="Google Shape;300;p11"/>
            <p:cNvSpPr/>
            <p:nvPr/>
          </p:nvSpPr>
          <p:spPr>
            <a:xfrm>
              <a:off x="1919875" y="845225"/>
              <a:ext cx="158475" cy="83400"/>
            </a:xfrm>
            <a:custGeom>
              <a:avLst/>
              <a:gdLst/>
              <a:ahLst/>
              <a:cxnLst/>
              <a:rect l="l" t="t" r="r" b="b"/>
              <a:pathLst>
                <a:path w="6339" h="3336" fill="none" extrusionOk="0">
                  <a:moveTo>
                    <a:pt x="34" y="734"/>
                  </a:moveTo>
                  <a:lnTo>
                    <a:pt x="34" y="734"/>
                  </a:lnTo>
                  <a:cubicBezTo>
                    <a:pt x="67" y="434"/>
                    <a:pt x="334" y="234"/>
                    <a:pt x="668" y="200"/>
                  </a:cubicBezTo>
                  <a:lnTo>
                    <a:pt x="4604" y="33"/>
                  </a:lnTo>
                  <a:cubicBezTo>
                    <a:pt x="5538" y="0"/>
                    <a:pt x="6338" y="867"/>
                    <a:pt x="6172" y="1835"/>
                  </a:cubicBezTo>
                  <a:lnTo>
                    <a:pt x="6172" y="1835"/>
                  </a:lnTo>
                  <a:cubicBezTo>
                    <a:pt x="6005" y="2769"/>
                    <a:pt x="5004" y="3336"/>
                    <a:pt x="4103" y="2935"/>
                  </a:cubicBezTo>
                  <a:lnTo>
                    <a:pt x="468" y="1434"/>
                  </a:lnTo>
                  <a:cubicBezTo>
                    <a:pt x="167" y="1334"/>
                    <a:pt x="1" y="1034"/>
                    <a:pt x="34" y="7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1" name="Google Shape;301;p11"/>
            <p:cNvSpPr/>
            <p:nvPr/>
          </p:nvSpPr>
          <p:spPr>
            <a:xfrm>
              <a:off x="1919875" y="773925"/>
              <a:ext cx="157550" cy="76350"/>
            </a:xfrm>
            <a:custGeom>
              <a:avLst/>
              <a:gdLst/>
              <a:ahLst/>
              <a:cxnLst/>
              <a:rect l="l" t="t" r="r" b="b"/>
              <a:pathLst>
                <a:path w="6302" h="3054" extrusionOk="0">
                  <a:moveTo>
                    <a:pt x="4642" y="0"/>
                  </a:moveTo>
                  <a:cubicBezTo>
                    <a:pt x="4443" y="0"/>
                    <a:pt x="4238" y="38"/>
                    <a:pt x="4037" y="117"/>
                  </a:cubicBezTo>
                  <a:lnTo>
                    <a:pt x="434" y="1618"/>
                  </a:lnTo>
                  <a:cubicBezTo>
                    <a:pt x="167" y="1751"/>
                    <a:pt x="1" y="2051"/>
                    <a:pt x="34" y="2352"/>
                  </a:cubicBezTo>
                  <a:cubicBezTo>
                    <a:pt x="134" y="2619"/>
                    <a:pt x="367" y="2885"/>
                    <a:pt x="634" y="2885"/>
                  </a:cubicBezTo>
                  <a:lnTo>
                    <a:pt x="4537" y="3052"/>
                  </a:lnTo>
                  <a:cubicBezTo>
                    <a:pt x="4556" y="3053"/>
                    <a:pt x="4574" y="3053"/>
                    <a:pt x="4593" y="3053"/>
                  </a:cubicBezTo>
                  <a:cubicBezTo>
                    <a:pt x="5566" y="3053"/>
                    <a:pt x="6302" y="2200"/>
                    <a:pt x="6138" y="1251"/>
                  </a:cubicBezTo>
                  <a:cubicBezTo>
                    <a:pt x="6007" y="492"/>
                    <a:pt x="5364" y="0"/>
                    <a:pt x="4642"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2" name="Google Shape;302;p11"/>
            <p:cNvSpPr/>
            <p:nvPr/>
          </p:nvSpPr>
          <p:spPr>
            <a:xfrm>
              <a:off x="1919875" y="767650"/>
              <a:ext cx="157650" cy="83425"/>
            </a:xfrm>
            <a:custGeom>
              <a:avLst/>
              <a:gdLst/>
              <a:ahLst/>
              <a:cxnLst/>
              <a:rect l="l" t="t" r="r" b="b"/>
              <a:pathLst>
                <a:path w="6306" h="3337" fill="none" extrusionOk="0">
                  <a:moveTo>
                    <a:pt x="34" y="2603"/>
                  </a:moveTo>
                  <a:lnTo>
                    <a:pt x="34" y="2603"/>
                  </a:lnTo>
                  <a:cubicBezTo>
                    <a:pt x="1" y="2302"/>
                    <a:pt x="167" y="2002"/>
                    <a:pt x="434" y="1869"/>
                  </a:cubicBezTo>
                  <a:lnTo>
                    <a:pt x="4037" y="368"/>
                  </a:lnTo>
                  <a:cubicBezTo>
                    <a:pt x="4971" y="1"/>
                    <a:pt x="5971" y="535"/>
                    <a:pt x="6138" y="1502"/>
                  </a:cubicBezTo>
                  <a:lnTo>
                    <a:pt x="6138" y="1502"/>
                  </a:lnTo>
                  <a:cubicBezTo>
                    <a:pt x="6305" y="2469"/>
                    <a:pt x="5538" y="3337"/>
                    <a:pt x="4537" y="3303"/>
                  </a:cubicBezTo>
                  <a:lnTo>
                    <a:pt x="634" y="3136"/>
                  </a:lnTo>
                  <a:cubicBezTo>
                    <a:pt x="367" y="3136"/>
                    <a:pt x="134" y="2870"/>
                    <a:pt x="34" y="2603"/>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3" name="Google Shape;303;p11"/>
            <p:cNvSpPr/>
            <p:nvPr/>
          </p:nvSpPr>
          <p:spPr>
            <a:xfrm>
              <a:off x="1906525" y="707400"/>
              <a:ext cx="150150" cy="104500"/>
            </a:xfrm>
            <a:custGeom>
              <a:avLst/>
              <a:gdLst/>
              <a:ahLst/>
              <a:cxnLst/>
              <a:rect l="l" t="t" r="r" b="b"/>
              <a:pathLst>
                <a:path w="6006" h="4180" extrusionOk="0">
                  <a:moveTo>
                    <a:pt x="4196" y="0"/>
                  </a:moveTo>
                  <a:cubicBezTo>
                    <a:pt x="3829" y="0"/>
                    <a:pt x="3460" y="133"/>
                    <a:pt x="3170" y="409"/>
                  </a:cubicBezTo>
                  <a:lnTo>
                    <a:pt x="268" y="3078"/>
                  </a:lnTo>
                  <a:cubicBezTo>
                    <a:pt x="68" y="3278"/>
                    <a:pt x="1" y="3612"/>
                    <a:pt x="168" y="3879"/>
                  </a:cubicBezTo>
                  <a:cubicBezTo>
                    <a:pt x="296" y="4059"/>
                    <a:pt x="504" y="4179"/>
                    <a:pt x="699" y="4179"/>
                  </a:cubicBezTo>
                  <a:cubicBezTo>
                    <a:pt x="757" y="4179"/>
                    <a:pt x="815" y="4168"/>
                    <a:pt x="868" y="4145"/>
                  </a:cubicBezTo>
                  <a:lnTo>
                    <a:pt x="4637" y="3011"/>
                  </a:lnTo>
                  <a:cubicBezTo>
                    <a:pt x="5571" y="2711"/>
                    <a:pt x="6005" y="1610"/>
                    <a:pt x="5505" y="776"/>
                  </a:cubicBezTo>
                  <a:cubicBezTo>
                    <a:pt x="5231" y="268"/>
                    <a:pt x="4716" y="0"/>
                    <a:pt x="419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4" name="Google Shape;304;p11"/>
            <p:cNvSpPr/>
            <p:nvPr/>
          </p:nvSpPr>
          <p:spPr>
            <a:xfrm>
              <a:off x="1906525" y="700950"/>
              <a:ext cx="150150" cy="112600"/>
            </a:xfrm>
            <a:custGeom>
              <a:avLst/>
              <a:gdLst/>
              <a:ahLst/>
              <a:cxnLst/>
              <a:rect l="l" t="t" r="r" b="b"/>
              <a:pathLst>
                <a:path w="6006" h="4504" fill="none" extrusionOk="0">
                  <a:moveTo>
                    <a:pt x="168" y="4137"/>
                  </a:moveTo>
                  <a:lnTo>
                    <a:pt x="168" y="4137"/>
                  </a:lnTo>
                  <a:cubicBezTo>
                    <a:pt x="1" y="3870"/>
                    <a:pt x="68" y="3536"/>
                    <a:pt x="268" y="3336"/>
                  </a:cubicBezTo>
                  <a:lnTo>
                    <a:pt x="3170" y="667"/>
                  </a:lnTo>
                  <a:cubicBezTo>
                    <a:pt x="3870" y="0"/>
                    <a:pt x="5038" y="167"/>
                    <a:pt x="5505" y="1034"/>
                  </a:cubicBezTo>
                  <a:lnTo>
                    <a:pt x="5505" y="1034"/>
                  </a:lnTo>
                  <a:cubicBezTo>
                    <a:pt x="6005" y="1868"/>
                    <a:pt x="5571" y="2969"/>
                    <a:pt x="4637" y="3269"/>
                  </a:cubicBezTo>
                  <a:lnTo>
                    <a:pt x="868" y="4403"/>
                  </a:lnTo>
                  <a:cubicBezTo>
                    <a:pt x="635" y="4503"/>
                    <a:pt x="334" y="4370"/>
                    <a:pt x="168" y="413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5" name="Google Shape;305;p11"/>
            <p:cNvSpPr/>
            <p:nvPr/>
          </p:nvSpPr>
          <p:spPr>
            <a:xfrm>
              <a:off x="1883175" y="653350"/>
              <a:ext cx="125125" cy="130700"/>
            </a:xfrm>
            <a:custGeom>
              <a:avLst/>
              <a:gdLst/>
              <a:ahLst/>
              <a:cxnLst/>
              <a:rect l="l" t="t" r="r" b="b"/>
              <a:pathLst>
                <a:path w="5005" h="5228" extrusionOk="0">
                  <a:moveTo>
                    <a:pt x="3263" y="1"/>
                  </a:moveTo>
                  <a:cubicBezTo>
                    <a:pt x="2721" y="1"/>
                    <a:pt x="2199" y="290"/>
                    <a:pt x="1936" y="837"/>
                  </a:cubicBezTo>
                  <a:lnTo>
                    <a:pt x="134" y="4273"/>
                  </a:lnTo>
                  <a:cubicBezTo>
                    <a:pt x="1" y="4539"/>
                    <a:pt x="68" y="4873"/>
                    <a:pt x="301" y="5073"/>
                  </a:cubicBezTo>
                  <a:cubicBezTo>
                    <a:pt x="441" y="5178"/>
                    <a:pt x="589" y="5228"/>
                    <a:pt x="733" y="5228"/>
                  </a:cubicBezTo>
                  <a:cubicBezTo>
                    <a:pt x="864" y="5228"/>
                    <a:pt x="990" y="5186"/>
                    <a:pt x="1102" y="5107"/>
                  </a:cubicBezTo>
                  <a:lnTo>
                    <a:pt x="4204" y="2738"/>
                  </a:lnTo>
                  <a:cubicBezTo>
                    <a:pt x="4971" y="2138"/>
                    <a:pt x="5004" y="1004"/>
                    <a:pt x="4271" y="370"/>
                  </a:cubicBezTo>
                  <a:cubicBezTo>
                    <a:pt x="3970" y="121"/>
                    <a:pt x="3612" y="1"/>
                    <a:pt x="3263"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6" name="Google Shape;306;p11"/>
            <p:cNvSpPr/>
            <p:nvPr/>
          </p:nvSpPr>
          <p:spPr>
            <a:xfrm>
              <a:off x="1883175" y="646750"/>
              <a:ext cx="125125" cy="138450"/>
            </a:xfrm>
            <a:custGeom>
              <a:avLst/>
              <a:gdLst/>
              <a:ahLst/>
              <a:cxnLst/>
              <a:rect l="l" t="t" r="r" b="b"/>
              <a:pathLst>
                <a:path w="5005" h="5538" fill="none" extrusionOk="0">
                  <a:moveTo>
                    <a:pt x="301" y="5337"/>
                  </a:moveTo>
                  <a:lnTo>
                    <a:pt x="301" y="5337"/>
                  </a:lnTo>
                  <a:cubicBezTo>
                    <a:pt x="68" y="5137"/>
                    <a:pt x="1" y="4803"/>
                    <a:pt x="134" y="4537"/>
                  </a:cubicBezTo>
                  <a:lnTo>
                    <a:pt x="1936" y="1101"/>
                  </a:lnTo>
                  <a:cubicBezTo>
                    <a:pt x="2369" y="200"/>
                    <a:pt x="3503" y="0"/>
                    <a:pt x="4271" y="634"/>
                  </a:cubicBezTo>
                  <a:lnTo>
                    <a:pt x="4271" y="634"/>
                  </a:lnTo>
                  <a:cubicBezTo>
                    <a:pt x="5004" y="1268"/>
                    <a:pt x="4971" y="2402"/>
                    <a:pt x="4204" y="3002"/>
                  </a:cubicBezTo>
                  <a:lnTo>
                    <a:pt x="1102" y="5371"/>
                  </a:lnTo>
                  <a:cubicBezTo>
                    <a:pt x="868" y="5537"/>
                    <a:pt x="568" y="5537"/>
                    <a:pt x="301" y="533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7" name="Google Shape;307;p11"/>
            <p:cNvSpPr/>
            <p:nvPr/>
          </p:nvSpPr>
          <p:spPr>
            <a:xfrm>
              <a:off x="1853150" y="616150"/>
              <a:ext cx="96775" cy="149500"/>
            </a:xfrm>
            <a:custGeom>
              <a:avLst/>
              <a:gdLst/>
              <a:ahLst/>
              <a:cxnLst/>
              <a:rect l="l" t="t" r="r" b="b"/>
              <a:pathLst>
                <a:path w="3871" h="5980" extrusionOk="0">
                  <a:moveTo>
                    <a:pt x="2088" y="0"/>
                  </a:moveTo>
                  <a:cubicBezTo>
                    <a:pt x="1331" y="0"/>
                    <a:pt x="644" y="568"/>
                    <a:pt x="535" y="1357"/>
                  </a:cubicBezTo>
                  <a:lnTo>
                    <a:pt x="34" y="5227"/>
                  </a:lnTo>
                  <a:cubicBezTo>
                    <a:pt x="1" y="5560"/>
                    <a:pt x="168" y="5861"/>
                    <a:pt x="468" y="5927"/>
                  </a:cubicBezTo>
                  <a:cubicBezTo>
                    <a:pt x="548" y="5963"/>
                    <a:pt x="626" y="5980"/>
                    <a:pt x="701" y="5980"/>
                  </a:cubicBezTo>
                  <a:cubicBezTo>
                    <a:pt x="904" y="5980"/>
                    <a:pt x="1080" y="5856"/>
                    <a:pt x="1202" y="5661"/>
                  </a:cubicBezTo>
                  <a:lnTo>
                    <a:pt x="3337" y="2358"/>
                  </a:lnTo>
                  <a:cubicBezTo>
                    <a:pt x="3870" y="1524"/>
                    <a:pt x="3503" y="423"/>
                    <a:pt x="2603" y="90"/>
                  </a:cubicBezTo>
                  <a:cubicBezTo>
                    <a:pt x="2431" y="29"/>
                    <a:pt x="2258" y="0"/>
                    <a:pt x="2088"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8" name="Google Shape;308;p11"/>
            <p:cNvSpPr/>
            <p:nvPr/>
          </p:nvSpPr>
          <p:spPr>
            <a:xfrm>
              <a:off x="1853150" y="610050"/>
              <a:ext cx="96775" cy="157625"/>
            </a:xfrm>
            <a:custGeom>
              <a:avLst/>
              <a:gdLst/>
              <a:ahLst/>
              <a:cxnLst/>
              <a:rect l="l" t="t" r="r" b="b"/>
              <a:pathLst>
                <a:path w="3871" h="6305" fill="none" extrusionOk="0">
                  <a:moveTo>
                    <a:pt x="468" y="6171"/>
                  </a:moveTo>
                  <a:lnTo>
                    <a:pt x="468" y="6171"/>
                  </a:lnTo>
                  <a:cubicBezTo>
                    <a:pt x="168" y="6105"/>
                    <a:pt x="1" y="5804"/>
                    <a:pt x="34" y="5471"/>
                  </a:cubicBezTo>
                  <a:lnTo>
                    <a:pt x="535" y="1601"/>
                  </a:lnTo>
                  <a:cubicBezTo>
                    <a:pt x="668" y="634"/>
                    <a:pt x="1669" y="0"/>
                    <a:pt x="2603" y="334"/>
                  </a:cubicBezTo>
                  <a:lnTo>
                    <a:pt x="2603" y="334"/>
                  </a:lnTo>
                  <a:cubicBezTo>
                    <a:pt x="3503" y="667"/>
                    <a:pt x="3870" y="1768"/>
                    <a:pt x="3337" y="2602"/>
                  </a:cubicBezTo>
                  <a:lnTo>
                    <a:pt x="1202" y="5905"/>
                  </a:lnTo>
                  <a:cubicBezTo>
                    <a:pt x="1035" y="6171"/>
                    <a:pt x="768" y="6305"/>
                    <a:pt x="468" y="617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09" name="Google Shape;309;p11"/>
            <p:cNvSpPr/>
            <p:nvPr/>
          </p:nvSpPr>
          <p:spPr>
            <a:xfrm>
              <a:off x="1699725" y="727750"/>
              <a:ext cx="269375" cy="239950"/>
            </a:xfrm>
            <a:custGeom>
              <a:avLst/>
              <a:gdLst/>
              <a:ahLst/>
              <a:cxnLst/>
              <a:rect l="l" t="t" r="r" b="b"/>
              <a:pathLst>
                <a:path w="10775" h="9598" extrusionOk="0">
                  <a:moveTo>
                    <a:pt x="5395" y="1"/>
                  </a:moveTo>
                  <a:cubicBezTo>
                    <a:pt x="3986" y="1"/>
                    <a:pt x="2587" y="616"/>
                    <a:pt x="1635" y="1797"/>
                  </a:cubicBezTo>
                  <a:cubicBezTo>
                    <a:pt x="0" y="3865"/>
                    <a:pt x="300" y="6867"/>
                    <a:pt x="2369" y="8535"/>
                  </a:cubicBezTo>
                  <a:cubicBezTo>
                    <a:pt x="3256" y="9251"/>
                    <a:pt x="4315" y="9598"/>
                    <a:pt x="5366" y="9598"/>
                  </a:cubicBezTo>
                  <a:cubicBezTo>
                    <a:pt x="6767" y="9598"/>
                    <a:pt x="8154" y="8982"/>
                    <a:pt x="9107" y="7801"/>
                  </a:cubicBezTo>
                  <a:cubicBezTo>
                    <a:pt x="10775" y="5733"/>
                    <a:pt x="10441" y="2731"/>
                    <a:pt x="8406" y="1063"/>
                  </a:cubicBezTo>
                  <a:cubicBezTo>
                    <a:pt x="7519" y="348"/>
                    <a:pt x="6454" y="1"/>
                    <a:pt x="5395" y="1"/>
                  </a:cubicBez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10" name="Google Shape;310;p11"/>
            <p:cNvSpPr/>
            <p:nvPr/>
          </p:nvSpPr>
          <p:spPr>
            <a:xfrm>
              <a:off x="1699725" y="712625"/>
              <a:ext cx="269375" cy="270200"/>
            </a:xfrm>
            <a:custGeom>
              <a:avLst/>
              <a:gdLst/>
              <a:ahLst/>
              <a:cxnLst/>
              <a:rect l="l" t="t" r="r" b="b"/>
              <a:pathLst>
                <a:path w="10775" h="10808" fill="none" extrusionOk="0">
                  <a:moveTo>
                    <a:pt x="8406" y="1668"/>
                  </a:moveTo>
                  <a:cubicBezTo>
                    <a:pt x="10441" y="3336"/>
                    <a:pt x="10775" y="6338"/>
                    <a:pt x="9107" y="8406"/>
                  </a:cubicBezTo>
                  <a:cubicBezTo>
                    <a:pt x="7439" y="10474"/>
                    <a:pt x="4437" y="10808"/>
                    <a:pt x="2369" y="9140"/>
                  </a:cubicBezTo>
                  <a:cubicBezTo>
                    <a:pt x="300" y="7472"/>
                    <a:pt x="0" y="4470"/>
                    <a:pt x="1635" y="2402"/>
                  </a:cubicBezTo>
                  <a:cubicBezTo>
                    <a:pt x="3303" y="334"/>
                    <a:pt x="6338" y="0"/>
                    <a:pt x="8406" y="1668"/>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11" name="Google Shape;311;p11"/>
          <p:cNvGrpSpPr/>
          <p:nvPr/>
        </p:nvGrpSpPr>
        <p:grpSpPr>
          <a:xfrm>
            <a:off x="3095243" y="4426722"/>
            <a:ext cx="738667" cy="502594"/>
            <a:chOff x="200200" y="2278225"/>
            <a:chExt cx="862425" cy="586800"/>
          </a:xfrm>
        </p:grpSpPr>
        <p:sp>
          <p:nvSpPr>
            <p:cNvPr id="312" name="Google Shape;312;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13" name="Google Shape;313;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14" name="Google Shape;314;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15" name="Google Shape;315;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10097597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16"/>
        <p:cNvGrpSpPr/>
        <p:nvPr/>
      </p:nvGrpSpPr>
      <p:grpSpPr>
        <a:xfrm>
          <a:off x="0" y="0"/>
          <a:ext cx="0" cy="0"/>
          <a:chOff x="0" y="0"/>
          <a:chExt cx="0" cy="0"/>
        </a:xfrm>
      </p:grpSpPr>
    </p:spTree>
    <p:extLst>
      <p:ext uri="{BB962C8B-B14F-4D97-AF65-F5344CB8AC3E}">
        <p14:creationId xmlns:p14="http://schemas.microsoft.com/office/powerpoint/2010/main" val="15504654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17"/>
        <p:cNvGrpSpPr/>
        <p:nvPr/>
      </p:nvGrpSpPr>
      <p:grpSpPr>
        <a:xfrm>
          <a:off x="0" y="0"/>
          <a:ext cx="0" cy="0"/>
          <a:chOff x="0" y="0"/>
          <a:chExt cx="0" cy="0"/>
        </a:xfrm>
      </p:grpSpPr>
      <p:sp>
        <p:nvSpPr>
          <p:cNvPr id="318" name="Google Shape;318;p13"/>
          <p:cNvSpPr txBox="1">
            <a:spLocks noGrp="1"/>
          </p:cNvSpPr>
          <p:nvPr>
            <p:ph type="subTitle" idx="1"/>
          </p:nvPr>
        </p:nvSpPr>
        <p:spPr>
          <a:xfrm>
            <a:off x="1566150" y="2320925"/>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9" name="Google Shape;319;p13"/>
          <p:cNvSpPr txBox="1">
            <a:spLocks noGrp="1"/>
          </p:cNvSpPr>
          <p:nvPr>
            <p:ph type="subTitle" idx="2"/>
          </p:nvPr>
        </p:nvSpPr>
        <p:spPr>
          <a:xfrm>
            <a:off x="4947924" y="2320925"/>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0" name="Google Shape;320;p13"/>
          <p:cNvSpPr txBox="1">
            <a:spLocks noGrp="1"/>
          </p:cNvSpPr>
          <p:nvPr>
            <p:ph type="subTitle" idx="3"/>
          </p:nvPr>
        </p:nvSpPr>
        <p:spPr>
          <a:xfrm>
            <a:off x="1566150" y="4017100"/>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1" name="Google Shape;321;p13"/>
          <p:cNvSpPr txBox="1">
            <a:spLocks noGrp="1"/>
          </p:cNvSpPr>
          <p:nvPr>
            <p:ph type="subTitle" idx="4"/>
          </p:nvPr>
        </p:nvSpPr>
        <p:spPr>
          <a:xfrm>
            <a:off x="4947924" y="4017100"/>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2" name="Google Shape;322;p13"/>
          <p:cNvSpPr txBox="1">
            <a:spLocks noGrp="1"/>
          </p:cNvSpPr>
          <p:nvPr>
            <p:ph type="subTitle" idx="5"/>
          </p:nvPr>
        </p:nvSpPr>
        <p:spPr>
          <a:xfrm>
            <a:off x="1566149" y="2137375"/>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3" name="Google Shape;323;p13"/>
          <p:cNvSpPr txBox="1">
            <a:spLocks noGrp="1"/>
          </p:cNvSpPr>
          <p:nvPr>
            <p:ph type="subTitle" idx="6"/>
          </p:nvPr>
        </p:nvSpPr>
        <p:spPr>
          <a:xfrm>
            <a:off x="4947926" y="2137375"/>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4" name="Google Shape;324;p13"/>
          <p:cNvSpPr txBox="1">
            <a:spLocks noGrp="1"/>
          </p:cNvSpPr>
          <p:nvPr>
            <p:ph type="subTitle" idx="7"/>
          </p:nvPr>
        </p:nvSpPr>
        <p:spPr>
          <a:xfrm>
            <a:off x="1566149" y="3833501"/>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5" name="Google Shape;325;p13"/>
          <p:cNvSpPr txBox="1">
            <a:spLocks noGrp="1"/>
          </p:cNvSpPr>
          <p:nvPr>
            <p:ph type="subTitle" idx="8"/>
          </p:nvPr>
        </p:nvSpPr>
        <p:spPr>
          <a:xfrm>
            <a:off x="4947926" y="3833501"/>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6" name="Google Shape;326;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327" name="Google Shape;327;p13"/>
          <p:cNvSpPr txBox="1">
            <a:spLocks noGrp="1"/>
          </p:cNvSpPr>
          <p:nvPr>
            <p:ph type="title" idx="9" hasCustomPrompt="1"/>
          </p:nvPr>
        </p:nvSpPr>
        <p:spPr>
          <a:xfrm>
            <a:off x="1566150" y="3077200"/>
            <a:ext cx="786600" cy="604200"/>
          </a:xfrm>
          <a:prstGeom prst="rect">
            <a:avLst/>
          </a:prstGeom>
          <a:solidFill>
            <a:srgbClr val="F999B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000"/>
              <a:buNone/>
              <a:defRPr sz="3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28" name="Google Shape;328;p13"/>
          <p:cNvSpPr txBox="1">
            <a:spLocks noGrp="1"/>
          </p:cNvSpPr>
          <p:nvPr>
            <p:ph type="title" idx="13" hasCustomPrompt="1"/>
          </p:nvPr>
        </p:nvSpPr>
        <p:spPr>
          <a:xfrm>
            <a:off x="1566150" y="1367225"/>
            <a:ext cx="786600" cy="6042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500"/>
              <a:buNone/>
              <a:defRPr sz="3500"/>
            </a:lvl1pPr>
            <a:lvl2pPr lvl="1" rtl="0">
              <a:spcBef>
                <a:spcPts val="0"/>
              </a:spcBef>
              <a:spcAft>
                <a:spcPts val="0"/>
              </a:spcAft>
              <a:buSzPts val="3500"/>
              <a:buFont typeface="Russo One"/>
              <a:buNone/>
              <a:defRPr sz="3500">
                <a:latin typeface="Russo One"/>
                <a:ea typeface="Russo One"/>
                <a:cs typeface="Russo One"/>
                <a:sym typeface="Russo One"/>
              </a:defRPr>
            </a:lvl2pPr>
            <a:lvl3pPr lvl="2" rtl="0">
              <a:spcBef>
                <a:spcPts val="0"/>
              </a:spcBef>
              <a:spcAft>
                <a:spcPts val="0"/>
              </a:spcAft>
              <a:buSzPts val="3500"/>
              <a:buFont typeface="Russo One"/>
              <a:buNone/>
              <a:defRPr sz="3500">
                <a:latin typeface="Russo One"/>
                <a:ea typeface="Russo One"/>
                <a:cs typeface="Russo One"/>
                <a:sym typeface="Russo One"/>
              </a:defRPr>
            </a:lvl3pPr>
            <a:lvl4pPr lvl="3" rtl="0">
              <a:spcBef>
                <a:spcPts val="0"/>
              </a:spcBef>
              <a:spcAft>
                <a:spcPts val="0"/>
              </a:spcAft>
              <a:buSzPts val="3500"/>
              <a:buFont typeface="Russo One"/>
              <a:buNone/>
              <a:defRPr sz="3500">
                <a:latin typeface="Russo One"/>
                <a:ea typeface="Russo One"/>
                <a:cs typeface="Russo One"/>
                <a:sym typeface="Russo One"/>
              </a:defRPr>
            </a:lvl4pPr>
            <a:lvl5pPr lvl="4" rtl="0">
              <a:spcBef>
                <a:spcPts val="0"/>
              </a:spcBef>
              <a:spcAft>
                <a:spcPts val="0"/>
              </a:spcAft>
              <a:buSzPts val="3500"/>
              <a:buFont typeface="Russo One"/>
              <a:buNone/>
              <a:defRPr sz="3500">
                <a:latin typeface="Russo One"/>
                <a:ea typeface="Russo One"/>
                <a:cs typeface="Russo One"/>
                <a:sym typeface="Russo One"/>
              </a:defRPr>
            </a:lvl5pPr>
            <a:lvl6pPr lvl="5" rtl="0">
              <a:spcBef>
                <a:spcPts val="0"/>
              </a:spcBef>
              <a:spcAft>
                <a:spcPts val="0"/>
              </a:spcAft>
              <a:buSzPts val="3500"/>
              <a:buFont typeface="Russo One"/>
              <a:buNone/>
              <a:defRPr sz="3500">
                <a:latin typeface="Russo One"/>
                <a:ea typeface="Russo One"/>
                <a:cs typeface="Russo One"/>
                <a:sym typeface="Russo One"/>
              </a:defRPr>
            </a:lvl6pPr>
            <a:lvl7pPr lvl="6" rtl="0">
              <a:spcBef>
                <a:spcPts val="0"/>
              </a:spcBef>
              <a:spcAft>
                <a:spcPts val="0"/>
              </a:spcAft>
              <a:buSzPts val="3500"/>
              <a:buFont typeface="Russo One"/>
              <a:buNone/>
              <a:defRPr sz="3500">
                <a:latin typeface="Russo One"/>
                <a:ea typeface="Russo One"/>
                <a:cs typeface="Russo One"/>
                <a:sym typeface="Russo One"/>
              </a:defRPr>
            </a:lvl7pPr>
            <a:lvl8pPr lvl="7" rtl="0">
              <a:spcBef>
                <a:spcPts val="0"/>
              </a:spcBef>
              <a:spcAft>
                <a:spcPts val="0"/>
              </a:spcAft>
              <a:buSzPts val="3500"/>
              <a:buFont typeface="Russo One"/>
              <a:buNone/>
              <a:defRPr sz="3500">
                <a:latin typeface="Russo One"/>
                <a:ea typeface="Russo One"/>
                <a:cs typeface="Russo One"/>
                <a:sym typeface="Russo One"/>
              </a:defRPr>
            </a:lvl8pPr>
            <a:lvl9pPr lvl="8" rtl="0">
              <a:spcBef>
                <a:spcPts val="0"/>
              </a:spcBef>
              <a:spcAft>
                <a:spcPts val="0"/>
              </a:spcAft>
              <a:buSzPts val="3500"/>
              <a:buFont typeface="Russo One"/>
              <a:buNone/>
              <a:defRPr sz="3500">
                <a:latin typeface="Russo One"/>
                <a:ea typeface="Russo One"/>
                <a:cs typeface="Russo One"/>
                <a:sym typeface="Russo One"/>
              </a:defRPr>
            </a:lvl9pPr>
          </a:lstStyle>
          <a:p>
            <a:r>
              <a:t>xx%</a:t>
            </a:r>
          </a:p>
        </p:txBody>
      </p:sp>
      <p:sp>
        <p:nvSpPr>
          <p:cNvPr id="329" name="Google Shape;329;p13"/>
          <p:cNvSpPr txBox="1">
            <a:spLocks noGrp="1"/>
          </p:cNvSpPr>
          <p:nvPr>
            <p:ph type="title" idx="14" hasCustomPrompt="1"/>
          </p:nvPr>
        </p:nvSpPr>
        <p:spPr>
          <a:xfrm>
            <a:off x="4947925" y="1420975"/>
            <a:ext cx="786600" cy="5727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500"/>
              <a:buNone/>
              <a:defRPr sz="3500"/>
            </a:lvl1pPr>
            <a:lvl2pPr lvl="1" rtl="0">
              <a:spcBef>
                <a:spcPts val="0"/>
              </a:spcBef>
              <a:spcAft>
                <a:spcPts val="0"/>
              </a:spcAft>
              <a:buSzPts val="3500"/>
              <a:buFont typeface="Russo One"/>
              <a:buNone/>
              <a:defRPr sz="3500">
                <a:latin typeface="Russo One"/>
                <a:ea typeface="Russo One"/>
                <a:cs typeface="Russo One"/>
                <a:sym typeface="Russo One"/>
              </a:defRPr>
            </a:lvl2pPr>
            <a:lvl3pPr lvl="2" rtl="0">
              <a:spcBef>
                <a:spcPts val="0"/>
              </a:spcBef>
              <a:spcAft>
                <a:spcPts val="0"/>
              </a:spcAft>
              <a:buSzPts val="3500"/>
              <a:buFont typeface="Russo One"/>
              <a:buNone/>
              <a:defRPr sz="3500">
                <a:latin typeface="Russo One"/>
                <a:ea typeface="Russo One"/>
                <a:cs typeface="Russo One"/>
                <a:sym typeface="Russo One"/>
              </a:defRPr>
            </a:lvl3pPr>
            <a:lvl4pPr lvl="3" rtl="0">
              <a:spcBef>
                <a:spcPts val="0"/>
              </a:spcBef>
              <a:spcAft>
                <a:spcPts val="0"/>
              </a:spcAft>
              <a:buSzPts val="3500"/>
              <a:buFont typeface="Russo One"/>
              <a:buNone/>
              <a:defRPr sz="3500">
                <a:latin typeface="Russo One"/>
                <a:ea typeface="Russo One"/>
                <a:cs typeface="Russo One"/>
                <a:sym typeface="Russo One"/>
              </a:defRPr>
            </a:lvl4pPr>
            <a:lvl5pPr lvl="4" rtl="0">
              <a:spcBef>
                <a:spcPts val="0"/>
              </a:spcBef>
              <a:spcAft>
                <a:spcPts val="0"/>
              </a:spcAft>
              <a:buSzPts val="3500"/>
              <a:buFont typeface="Russo One"/>
              <a:buNone/>
              <a:defRPr sz="3500">
                <a:latin typeface="Russo One"/>
                <a:ea typeface="Russo One"/>
                <a:cs typeface="Russo One"/>
                <a:sym typeface="Russo One"/>
              </a:defRPr>
            </a:lvl5pPr>
            <a:lvl6pPr lvl="5" rtl="0">
              <a:spcBef>
                <a:spcPts val="0"/>
              </a:spcBef>
              <a:spcAft>
                <a:spcPts val="0"/>
              </a:spcAft>
              <a:buSzPts val="3500"/>
              <a:buFont typeface="Russo One"/>
              <a:buNone/>
              <a:defRPr sz="3500">
                <a:latin typeface="Russo One"/>
                <a:ea typeface="Russo One"/>
                <a:cs typeface="Russo One"/>
                <a:sym typeface="Russo One"/>
              </a:defRPr>
            </a:lvl6pPr>
            <a:lvl7pPr lvl="6" rtl="0">
              <a:spcBef>
                <a:spcPts val="0"/>
              </a:spcBef>
              <a:spcAft>
                <a:spcPts val="0"/>
              </a:spcAft>
              <a:buSzPts val="3500"/>
              <a:buFont typeface="Russo One"/>
              <a:buNone/>
              <a:defRPr sz="3500">
                <a:latin typeface="Russo One"/>
                <a:ea typeface="Russo One"/>
                <a:cs typeface="Russo One"/>
                <a:sym typeface="Russo One"/>
              </a:defRPr>
            </a:lvl7pPr>
            <a:lvl8pPr lvl="7" rtl="0">
              <a:spcBef>
                <a:spcPts val="0"/>
              </a:spcBef>
              <a:spcAft>
                <a:spcPts val="0"/>
              </a:spcAft>
              <a:buSzPts val="3500"/>
              <a:buFont typeface="Russo One"/>
              <a:buNone/>
              <a:defRPr sz="3500">
                <a:latin typeface="Russo One"/>
                <a:ea typeface="Russo One"/>
                <a:cs typeface="Russo One"/>
                <a:sym typeface="Russo One"/>
              </a:defRPr>
            </a:lvl8pPr>
            <a:lvl9pPr lvl="8" rtl="0">
              <a:spcBef>
                <a:spcPts val="0"/>
              </a:spcBef>
              <a:spcAft>
                <a:spcPts val="0"/>
              </a:spcAft>
              <a:buSzPts val="3500"/>
              <a:buFont typeface="Russo One"/>
              <a:buNone/>
              <a:defRPr sz="3500">
                <a:latin typeface="Russo One"/>
                <a:ea typeface="Russo One"/>
                <a:cs typeface="Russo One"/>
                <a:sym typeface="Russo One"/>
              </a:defRPr>
            </a:lvl9pPr>
          </a:lstStyle>
          <a:p>
            <a:r>
              <a:t>xx%</a:t>
            </a:r>
          </a:p>
        </p:txBody>
      </p:sp>
      <p:sp>
        <p:nvSpPr>
          <p:cNvPr id="330" name="Google Shape;330;p13"/>
          <p:cNvSpPr txBox="1">
            <a:spLocks noGrp="1"/>
          </p:cNvSpPr>
          <p:nvPr>
            <p:ph type="title" idx="15" hasCustomPrompt="1"/>
          </p:nvPr>
        </p:nvSpPr>
        <p:spPr>
          <a:xfrm>
            <a:off x="4947925" y="3077213"/>
            <a:ext cx="786600" cy="6042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500"/>
              <a:buNone/>
              <a:defRPr sz="3500"/>
            </a:lvl1pPr>
            <a:lvl2pPr lvl="1" rtl="0">
              <a:spcBef>
                <a:spcPts val="0"/>
              </a:spcBef>
              <a:spcAft>
                <a:spcPts val="0"/>
              </a:spcAft>
              <a:buSzPts val="3500"/>
              <a:buFont typeface="Russo One"/>
              <a:buNone/>
              <a:defRPr sz="3500">
                <a:latin typeface="Russo One"/>
                <a:ea typeface="Russo One"/>
                <a:cs typeface="Russo One"/>
                <a:sym typeface="Russo One"/>
              </a:defRPr>
            </a:lvl2pPr>
            <a:lvl3pPr lvl="2" rtl="0">
              <a:spcBef>
                <a:spcPts val="0"/>
              </a:spcBef>
              <a:spcAft>
                <a:spcPts val="0"/>
              </a:spcAft>
              <a:buSzPts val="3500"/>
              <a:buFont typeface="Russo One"/>
              <a:buNone/>
              <a:defRPr sz="3500">
                <a:latin typeface="Russo One"/>
                <a:ea typeface="Russo One"/>
                <a:cs typeface="Russo One"/>
                <a:sym typeface="Russo One"/>
              </a:defRPr>
            </a:lvl3pPr>
            <a:lvl4pPr lvl="3" rtl="0">
              <a:spcBef>
                <a:spcPts val="0"/>
              </a:spcBef>
              <a:spcAft>
                <a:spcPts val="0"/>
              </a:spcAft>
              <a:buSzPts val="3500"/>
              <a:buFont typeface="Russo One"/>
              <a:buNone/>
              <a:defRPr sz="3500">
                <a:latin typeface="Russo One"/>
                <a:ea typeface="Russo One"/>
                <a:cs typeface="Russo One"/>
                <a:sym typeface="Russo One"/>
              </a:defRPr>
            </a:lvl4pPr>
            <a:lvl5pPr lvl="4" rtl="0">
              <a:spcBef>
                <a:spcPts val="0"/>
              </a:spcBef>
              <a:spcAft>
                <a:spcPts val="0"/>
              </a:spcAft>
              <a:buSzPts val="3500"/>
              <a:buFont typeface="Russo One"/>
              <a:buNone/>
              <a:defRPr sz="3500">
                <a:latin typeface="Russo One"/>
                <a:ea typeface="Russo One"/>
                <a:cs typeface="Russo One"/>
                <a:sym typeface="Russo One"/>
              </a:defRPr>
            </a:lvl5pPr>
            <a:lvl6pPr lvl="5" rtl="0">
              <a:spcBef>
                <a:spcPts val="0"/>
              </a:spcBef>
              <a:spcAft>
                <a:spcPts val="0"/>
              </a:spcAft>
              <a:buSzPts val="3500"/>
              <a:buFont typeface="Russo One"/>
              <a:buNone/>
              <a:defRPr sz="3500">
                <a:latin typeface="Russo One"/>
                <a:ea typeface="Russo One"/>
                <a:cs typeface="Russo One"/>
                <a:sym typeface="Russo One"/>
              </a:defRPr>
            </a:lvl6pPr>
            <a:lvl7pPr lvl="6" rtl="0">
              <a:spcBef>
                <a:spcPts val="0"/>
              </a:spcBef>
              <a:spcAft>
                <a:spcPts val="0"/>
              </a:spcAft>
              <a:buSzPts val="3500"/>
              <a:buFont typeface="Russo One"/>
              <a:buNone/>
              <a:defRPr sz="3500">
                <a:latin typeface="Russo One"/>
                <a:ea typeface="Russo One"/>
                <a:cs typeface="Russo One"/>
                <a:sym typeface="Russo One"/>
              </a:defRPr>
            </a:lvl7pPr>
            <a:lvl8pPr lvl="7" rtl="0">
              <a:spcBef>
                <a:spcPts val="0"/>
              </a:spcBef>
              <a:spcAft>
                <a:spcPts val="0"/>
              </a:spcAft>
              <a:buSzPts val="3500"/>
              <a:buFont typeface="Russo One"/>
              <a:buNone/>
              <a:defRPr sz="3500">
                <a:latin typeface="Russo One"/>
                <a:ea typeface="Russo One"/>
                <a:cs typeface="Russo One"/>
                <a:sym typeface="Russo One"/>
              </a:defRPr>
            </a:lvl8pPr>
            <a:lvl9pPr lvl="8" rtl="0">
              <a:spcBef>
                <a:spcPts val="0"/>
              </a:spcBef>
              <a:spcAft>
                <a:spcPts val="0"/>
              </a:spcAft>
              <a:buSzPts val="3500"/>
              <a:buFont typeface="Russo One"/>
              <a:buNone/>
              <a:defRPr sz="3500">
                <a:latin typeface="Russo One"/>
                <a:ea typeface="Russo One"/>
                <a:cs typeface="Russo One"/>
                <a:sym typeface="Russo One"/>
              </a:defRPr>
            </a:lvl9pPr>
          </a:lstStyle>
          <a:p>
            <a:r>
              <a:t>xx%</a:t>
            </a:r>
          </a:p>
        </p:txBody>
      </p:sp>
      <p:grpSp>
        <p:nvGrpSpPr>
          <p:cNvPr id="331" name="Google Shape;331;p13"/>
          <p:cNvGrpSpPr/>
          <p:nvPr/>
        </p:nvGrpSpPr>
        <p:grpSpPr>
          <a:xfrm>
            <a:off x="8093633" y="265930"/>
            <a:ext cx="535749" cy="547122"/>
            <a:chOff x="3477650" y="837700"/>
            <a:chExt cx="314425" cy="321100"/>
          </a:xfrm>
        </p:grpSpPr>
        <p:sp>
          <p:nvSpPr>
            <p:cNvPr id="332" name="Google Shape;332;p1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33" name="Google Shape;333;p1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34" name="Google Shape;334;p13"/>
          <p:cNvGrpSpPr/>
          <p:nvPr/>
        </p:nvGrpSpPr>
        <p:grpSpPr>
          <a:xfrm>
            <a:off x="116868" y="1360172"/>
            <a:ext cx="738667" cy="502594"/>
            <a:chOff x="200200" y="2278225"/>
            <a:chExt cx="862425" cy="586800"/>
          </a:xfrm>
        </p:grpSpPr>
        <p:sp>
          <p:nvSpPr>
            <p:cNvPr id="335" name="Google Shape;335;p1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36" name="Google Shape;336;p1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37" name="Google Shape;337;p1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38" name="Google Shape;338;p1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39" name="Google Shape;339;p13"/>
          <p:cNvGrpSpPr/>
          <p:nvPr/>
        </p:nvGrpSpPr>
        <p:grpSpPr>
          <a:xfrm>
            <a:off x="116875" y="3894971"/>
            <a:ext cx="1088187" cy="1088241"/>
            <a:chOff x="5486600" y="4383575"/>
            <a:chExt cx="497025" cy="497050"/>
          </a:xfrm>
        </p:grpSpPr>
        <p:sp>
          <p:nvSpPr>
            <p:cNvPr id="340" name="Google Shape;340;p13"/>
            <p:cNvSpPr/>
            <p:nvPr/>
          </p:nvSpPr>
          <p:spPr>
            <a:xfrm>
              <a:off x="5486600" y="4405675"/>
              <a:ext cx="497025" cy="452850"/>
            </a:xfrm>
            <a:custGeom>
              <a:avLst/>
              <a:gdLst/>
              <a:ahLst/>
              <a:cxnLst/>
              <a:rect l="l" t="t" r="r" b="b"/>
              <a:pathLst>
                <a:path w="19881" h="18114" extrusionOk="0">
                  <a:moveTo>
                    <a:pt x="9940" y="1"/>
                  </a:moveTo>
                  <a:cubicBezTo>
                    <a:pt x="7622" y="1"/>
                    <a:pt x="5304" y="885"/>
                    <a:pt x="3536" y="2653"/>
                  </a:cubicBezTo>
                  <a:cubicBezTo>
                    <a:pt x="0" y="6188"/>
                    <a:pt x="0" y="11926"/>
                    <a:pt x="3536" y="15462"/>
                  </a:cubicBezTo>
                  <a:cubicBezTo>
                    <a:pt x="5304" y="17230"/>
                    <a:pt x="7622" y="18114"/>
                    <a:pt x="9940" y="18114"/>
                  </a:cubicBezTo>
                  <a:cubicBezTo>
                    <a:pt x="12259" y="18114"/>
                    <a:pt x="14577" y="17230"/>
                    <a:pt x="16345" y="15462"/>
                  </a:cubicBezTo>
                  <a:cubicBezTo>
                    <a:pt x="19881" y="11926"/>
                    <a:pt x="19881" y="6188"/>
                    <a:pt x="16345" y="2653"/>
                  </a:cubicBezTo>
                  <a:cubicBezTo>
                    <a:pt x="14577" y="885"/>
                    <a:pt x="12259" y="1"/>
                    <a:pt x="9940" y="1"/>
                  </a:cubicBezTo>
                  <a:close/>
                </a:path>
              </a:pathLst>
            </a:custGeom>
            <a:solidFill>
              <a:srgbClr val="7AD3FF"/>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1" name="Google Shape;341;p13"/>
            <p:cNvSpPr/>
            <p:nvPr/>
          </p:nvSpPr>
          <p:spPr>
            <a:xfrm>
              <a:off x="5486600" y="4383575"/>
              <a:ext cx="497025" cy="497050"/>
            </a:xfrm>
            <a:custGeom>
              <a:avLst/>
              <a:gdLst/>
              <a:ahLst/>
              <a:cxnLst/>
              <a:rect l="l" t="t" r="r" b="b"/>
              <a:pathLst>
                <a:path w="19881" h="19882" fill="none" extrusionOk="0">
                  <a:moveTo>
                    <a:pt x="16345" y="3537"/>
                  </a:moveTo>
                  <a:cubicBezTo>
                    <a:pt x="19881" y="7072"/>
                    <a:pt x="19881" y="12810"/>
                    <a:pt x="16345" y="16346"/>
                  </a:cubicBezTo>
                  <a:cubicBezTo>
                    <a:pt x="12809" y="19882"/>
                    <a:pt x="7072" y="19882"/>
                    <a:pt x="3536" y="16346"/>
                  </a:cubicBezTo>
                  <a:cubicBezTo>
                    <a:pt x="0" y="12810"/>
                    <a:pt x="0" y="7072"/>
                    <a:pt x="3536" y="3537"/>
                  </a:cubicBezTo>
                  <a:cubicBezTo>
                    <a:pt x="7072" y="1"/>
                    <a:pt x="12809" y="1"/>
                    <a:pt x="16345" y="3537"/>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2" name="Google Shape;342;p13"/>
            <p:cNvSpPr/>
            <p:nvPr/>
          </p:nvSpPr>
          <p:spPr>
            <a:xfrm>
              <a:off x="5572475" y="4405250"/>
              <a:ext cx="325275" cy="452850"/>
            </a:xfrm>
            <a:custGeom>
              <a:avLst/>
              <a:gdLst/>
              <a:ahLst/>
              <a:cxnLst/>
              <a:rect l="l" t="t" r="r" b="b"/>
              <a:pathLst>
                <a:path w="13011" h="18114" fill="none" extrusionOk="0">
                  <a:moveTo>
                    <a:pt x="13010" y="9074"/>
                  </a:moveTo>
                  <a:cubicBezTo>
                    <a:pt x="13010" y="14078"/>
                    <a:pt x="10108" y="18114"/>
                    <a:pt x="6505" y="18114"/>
                  </a:cubicBezTo>
                  <a:cubicBezTo>
                    <a:pt x="2903" y="18114"/>
                    <a:pt x="1" y="14078"/>
                    <a:pt x="1" y="9074"/>
                  </a:cubicBezTo>
                  <a:cubicBezTo>
                    <a:pt x="1" y="4071"/>
                    <a:pt x="2903" y="1"/>
                    <a:pt x="6505" y="1"/>
                  </a:cubicBezTo>
                  <a:cubicBezTo>
                    <a:pt x="10108" y="1"/>
                    <a:pt x="13010" y="4071"/>
                    <a:pt x="13010"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3" name="Google Shape;343;p13"/>
            <p:cNvSpPr/>
            <p:nvPr/>
          </p:nvSpPr>
          <p:spPr>
            <a:xfrm>
              <a:off x="5646700" y="4405250"/>
              <a:ext cx="176825" cy="452850"/>
            </a:xfrm>
            <a:custGeom>
              <a:avLst/>
              <a:gdLst/>
              <a:ahLst/>
              <a:cxnLst/>
              <a:rect l="l" t="t" r="r" b="b"/>
              <a:pathLst>
                <a:path w="7073" h="18114" fill="none" extrusionOk="0">
                  <a:moveTo>
                    <a:pt x="7072" y="9074"/>
                  </a:moveTo>
                  <a:cubicBezTo>
                    <a:pt x="7072" y="14078"/>
                    <a:pt x="5505" y="18114"/>
                    <a:pt x="3536" y="18114"/>
                  </a:cubicBezTo>
                  <a:cubicBezTo>
                    <a:pt x="1568" y="18114"/>
                    <a:pt x="1" y="14078"/>
                    <a:pt x="1" y="9074"/>
                  </a:cubicBezTo>
                  <a:cubicBezTo>
                    <a:pt x="1" y="4071"/>
                    <a:pt x="1568" y="1"/>
                    <a:pt x="3536" y="1"/>
                  </a:cubicBezTo>
                  <a:cubicBezTo>
                    <a:pt x="5505" y="1"/>
                    <a:pt x="7072" y="4071"/>
                    <a:pt x="7072"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4" name="Google Shape;344;p13"/>
            <p:cNvSpPr/>
            <p:nvPr/>
          </p:nvSpPr>
          <p:spPr>
            <a:xfrm>
              <a:off x="5735100" y="4405250"/>
              <a:ext cx="25" cy="452850"/>
            </a:xfrm>
            <a:custGeom>
              <a:avLst/>
              <a:gdLst/>
              <a:ahLst/>
              <a:cxnLst/>
              <a:rect l="l" t="t" r="r" b="b"/>
              <a:pathLst>
                <a:path w="1" h="18114" fill="none" extrusionOk="0">
                  <a:moveTo>
                    <a:pt x="0" y="1"/>
                  </a:moveTo>
                  <a:lnTo>
                    <a:pt x="0" y="18114"/>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5" name="Google Shape;345;p13"/>
            <p:cNvSpPr/>
            <p:nvPr/>
          </p:nvSpPr>
          <p:spPr>
            <a:xfrm>
              <a:off x="5509100" y="4632100"/>
              <a:ext cx="452025" cy="25"/>
            </a:xfrm>
            <a:custGeom>
              <a:avLst/>
              <a:gdLst/>
              <a:ahLst/>
              <a:cxnLst/>
              <a:rect l="l" t="t" r="r" b="b"/>
              <a:pathLst>
                <a:path w="18081" h="1" fill="none" extrusionOk="0">
                  <a:moveTo>
                    <a:pt x="18080" y="0"/>
                  </a:moveTo>
                  <a:lnTo>
                    <a:pt x="1" y="0"/>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46" name="Google Shape;346;p13"/>
          <p:cNvGrpSpPr/>
          <p:nvPr/>
        </p:nvGrpSpPr>
        <p:grpSpPr>
          <a:xfrm>
            <a:off x="339634" y="2045618"/>
            <a:ext cx="535749" cy="547122"/>
            <a:chOff x="3477650" y="837700"/>
            <a:chExt cx="314425" cy="321100"/>
          </a:xfrm>
        </p:grpSpPr>
        <p:sp>
          <p:nvSpPr>
            <p:cNvPr id="347" name="Google Shape;347;p1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48" name="Google Shape;348;p1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349" name="Google Shape;349;p13"/>
          <p:cNvSpPr/>
          <p:nvPr/>
        </p:nvSpPr>
        <p:spPr>
          <a:xfrm>
            <a:off x="8061423" y="2990661"/>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350" name="Google Shape;350;p13"/>
          <p:cNvGrpSpPr/>
          <p:nvPr/>
        </p:nvGrpSpPr>
        <p:grpSpPr>
          <a:xfrm>
            <a:off x="8430784" y="813055"/>
            <a:ext cx="535749" cy="547122"/>
            <a:chOff x="3477650" y="837700"/>
            <a:chExt cx="314425" cy="321100"/>
          </a:xfrm>
        </p:grpSpPr>
        <p:sp>
          <p:nvSpPr>
            <p:cNvPr id="351" name="Google Shape;351;p1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52" name="Google Shape;352;p1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24215644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53"/>
        <p:cNvGrpSpPr/>
        <p:nvPr/>
      </p:nvGrpSpPr>
      <p:grpSpPr>
        <a:xfrm>
          <a:off x="0" y="0"/>
          <a:ext cx="0" cy="0"/>
          <a:chOff x="0" y="0"/>
          <a:chExt cx="0" cy="0"/>
        </a:xfrm>
      </p:grpSpPr>
      <p:sp>
        <p:nvSpPr>
          <p:cNvPr id="354" name="Google Shape;354;p14"/>
          <p:cNvSpPr txBox="1">
            <a:spLocks noGrp="1"/>
          </p:cNvSpPr>
          <p:nvPr>
            <p:ph type="title"/>
          </p:nvPr>
        </p:nvSpPr>
        <p:spPr>
          <a:xfrm>
            <a:off x="1226400" y="3100300"/>
            <a:ext cx="6691200" cy="531900"/>
          </a:xfrm>
          <a:prstGeom prst="rect">
            <a:avLst/>
          </a:prstGeom>
        </p:spPr>
        <p:txBody>
          <a:bodyPr spcFirstLastPara="1" wrap="square" lIns="91425" tIns="91425" rIns="91425" bIns="91425" anchor="t" anchorCtr="0">
            <a:noAutofit/>
          </a:bodyPr>
          <a:lstStyle>
            <a:lvl1pPr lvl="0" algn="r" rtl="0">
              <a:lnSpc>
                <a:spcPct val="115000"/>
              </a:lnSpc>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355" name="Google Shape;355;p14"/>
          <p:cNvSpPr txBox="1">
            <a:spLocks noGrp="1"/>
          </p:cNvSpPr>
          <p:nvPr>
            <p:ph type="subTitle" idx="1"/>
          </p:nvPr>
        </p:nvSpPr>
        <p:spPr>
          <a:xfrm>
            <a:off x="1226400" y="1511313"/>
            <a:ext cx="6691200" cy="1478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000"/>
              <a:buNone/>
              <a:defRPr sz="30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356" name="Google Shape;356;p14"/>
          <p:cNvGrpSpPr/>
          <p:nvPr/>
        </p:nvGrpSpPr>
        <p:grpSpPr>
          <a:xfrm>
            <a:off x="713233" y="4034255"/>
            <a:ext cx="560817" cy="662461"/>
            <a:chOff x="4788600" y="633400"/>
            <a:chExt cx="363600" cy="429500"/>
          </a:xfrm>
        </p:grpSpPr>
        <p:sp>
          <p:nvSpPr>
            <p:cNvPr id="357" name="Google Shape;357;p14"/>
            <p:cNvSpPr/>
            <p:nvPr/>
          </p:nvSpPr>
          <p:spPr>
            <a:xfrm>
              <a:off x="4918675" y="633400"/>
              <a:ext cx="233525" cy="298575"/>
            </a:xfrm>
            <a:custGeom>
              <a:avLst/>
              <a:gdLst/>
              <a:ahLst/>
              <a:cxnLst/>
              <a:rect l="l" t="t" r="r" b="b"/>
              <a:pathLst>
                <a:path w="9341" h="11943" extrusionOk="0">
                  <a:moveTo>
                    <a:pt x="1" y="0"/>
                  </a:moveTo>
                  <a:lnTo>
                    <a:pt x="1" y="11942"/>
                  </a:lnTo>
                  <a:lnTo>
                    <a:pt x="9341" y="11942"/>
                  </a:lnTo>
                  <a:lnTo>
                    <a:pt x="9341" y="3069"/>
                  </a:lnTo>
                  <a:lnTo>
                    <a:pt x="6272"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58" name="Google Shape;358;p14"/>
            <p:cNvSpPr/>
            <p:nvPr/>
          </p:nvSpPr>
          <p:spPr>
            <a:xfrm>
              <a:off x="4918675" y="633400"/>
              <a:ext cx="233525" cy="298575"/>
            </a:xfrm>
            <a:custGeom>
              <a:avLst/>
              <a:gdLst/>
              <a:ahLst/>
              <a:cxnLst/>
              <a:rect l="l" t="t" r="r" b="b"/>
              <a:pathLst>
                <a:path w="9341" h="11943" fill="none" extrusionOk="0">
                  <a:moveTo>
                    <a:pt x="6272" y="0"/>
                  </a:moveTo>
                  <a:lnTo>
                    <a:pt x="1" y="0"/>
                  </a:lnTo>
                  <a:lnTo>
                    <a:pt x="1" y="11942"/>
                  </a:lnTo>
                  <a:lnTo>
                    <a:pt x="9341" y="11942"/>
                  </a:lnTo>
                  <a:lnTo>
                    <a:pt x="9341" y="3069"/>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59" name="Google Shape;359;p14"/>
            <p:cNvSpPr/>
            <p:nvPr/>
          </p:nvSpPr>
          <p:spPr>
            <a:xfrm>
              <a:off x="5075450" y="633400"/>
              <a:ext cx="76750" cy="76750"/>
            </a:xfrm>
            <a:custGeom>
              <a:avLst/>
              <a:gdLst/>
              <a:ahLst/>
              <a:cxnLst/>
              <a:rect l="l" t="t" r="r" b="b"/>
              <a:pathLst>
                <a:path w="3070" h="3070" fill="none" extrusionOk="0">
                  <a:moveTo>
                    <a:pt x="1" y="0"/>
                  </a:moveTo>
                  <a:lnTo>
                    <a:pt x="1" y="3069"/>
                  </a:lnTo>
                  <a:lnTo>
                    <a:pt x="3070" y="3069"/>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0" name="Google Shape;360;p14"/>
            <p:cNvSpPr/>
            <p:nvPr/>
          </p:nvSpPr>
          <p:spPr>
            <a:xfrm>
              <a:off x="4876150" y="675925"/>
              <a:ext cx="232700" cy="300250"/>
            </a:xfrm>
            <a:custGeom>
              <a:avLst/>
              <a:gdLst/>
              <a:ahLst/>
              <a:cxnLst/>
              <a:rect l="l" t="t" r="r" b="b"/>
              <a:pathLst>
                <a:path w="9308" h="12010" extrusionOk="0">
                  <a:moveTo>
                    <a:pt x="1" y="1"/>
                  </a:moveTo>
                  <a:lnTo>
                    <a:pt x="1" y="12009"/>
                  </a:lnTo>
                  <a:lnTo>
                    <a:pt x="9307" y="12009"/>
                  </a:lnTo>
                  <a:lnTo>
                    <a:pt x="9307" y="3136"/>
                  </a:lnTo>
                  <a:lnTo>
                    <a:pt x="6205" y="1"/>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1" name="Google Shape;361;p14"/>
            <p:cNvSpPr/>
            <p:nvPr/>
          </p:nvSpPr>
          <p:spPr>
            <a:xfrm>
              <a:off x="4876150" y="675925"/>
              <a:ext cx="232700" cy="300250"/>
            </a:xfrm>
            <a:custGeom>
              <a:avLst/>
              <a:gdLst/>
              <a:ahLst/>
              <a:cxnLst/>
              <a:rect l="l" t="t" r="r" b="b"/>
              <a:pathLst>
                <a:path w="9308" h="12010" fill="none" extrusionOk="0">
                  <a:moveTo>
                    <a:pt x="6205" y="1"/>
                  </a:moveTo>
                  <a:lnTo>
                    <a:pt x="1" y="1"/>
                  </a:lnTo>
                  <a:lnTo>
                    <a:pt x="1" y="12009"/>
                  </a:lnTo>
                  <a:lnTo>
                    <a:pt x="9307" y="12009"/>
                  </a:lnTo>
                  <a:lnTo>
                    <a:pt x="9307" y="3136"/>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2" name="Google Shape;362;p14"/>
            <p:cNvSpPr/>
            <p:nvPr/>
          </p:nvSpPr>
          <p:spPr>
            <a:xfrm>
              <a:off x="5031275" y="675925"/>
              <a:ext cx="77575" cy="78425"/>
            </a:xfrm>
            <a:custGeom>
              <a:avLst/>
              <a:gdLst/>
              <a:ahLst/>
              <a:cxnLst/>
              <a:rect l="l" t="t" r="r" b="b"/>
              <a:pathLst>
                <a:path w="3103" h="3137" fill="none" extrusionOk="0">
                  <a:moveTo>
                    <a:pt x="0" y="1"/>
                  </a:moveTo>
                  <a:lnTo>
                    <a:pt x="0" y="3136"/>
                  </a:lnTo>
                  <a:lnTo>
                    <a:pt x="3102" y="3136"/>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3" name="Google Shape;363;p14"/>
            <p:cNvSpPr/>
            <p:nvPr/>
          </p:nvSpPr>
          <p:spPr>
            <a:xfrm>
              <a:off x="4832800" y="720125"/>
              <a:ext cx="231850" cy="300250"/>
            </a:xfrm>
            <a:custGeom>
              <a:avLst/>
              <a:gdLst/>
              <a:ahLst/>
              <a:cxnLst/>
              <a:rect l="l" t="t" r="r" b="b"/>
              <a:pathLst>
                <a:path w="9274" h="12010" extrusionOk="0">
                  <a:moveTo>
                    <a:pt x="0" y="0"/>
                  </a:moveTo>
                  <a:lnTo>
                    <a:pt x="0" y="12009"/>
                  </a:lnTo>
                  <a:lnTo>
                    <a:pt x="9273" y="12009"/>
                  </a:lnTo>
                  <a:lnTo>
                    <a:pt x="9273" y="3069"/>
                  </a:lnTo>
                  <a:lnTo>
                    <a:pt x="6204"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4" name="Google Shape;364;p14"/>
            <p:cNvSpPr/>
            <p:nvPr/>
          </p:nvSpPr>
          <p:spPr>
            <a:xfrm>
              <a:off x="4832800" y="720125"/>
              <a:ext cx="231850" cy="300250"/>
            </a:xfrm>
            <a:custGeom>
              <a:avLst/>
              <a:gdLst/>
              <a:ahLst/>
              <a:cxnLst/>
              <a:rect l="l" t="t" r="r" b="b"/>
              <a:pathLst>
                <a:path w="9274" h="12010" fill="none" extrusionOk="0">
                  <a:moveTo>
                    <a:pt x="6204" y="0"/>
                  </a:moveTo>
                  <a:lnTo>
                    <a:pt x="0" y="0"/>
                  </a:lnTo>
                  <a:lnTo>
                    <a:pt x="0" y="12009"/>
                  </a:lnTo>
                  <a:lnTo>
                    <a:pt x="9273" y="12009"/>
                  </a:lnTo>
                  <a:lnTo>
                    <a:pt x="9273" y="3069"/>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5" name="Google Shape;365;p14"/>
            <p:cNvSpPr/>
            <p:nvPr/>
          </p:nvSpPr>
          <p:spPr>
            <a:xfrm>
              <a:off x="4987900" y="720125"/>
              <a:ext cx="76750" cy="76750"/>
            </a:xfrm>
            <a:custGeom>
              <a:avLst/>
              <a:gdLst/>
              <a:ahLst/>
              <a:cxnLst/>
              <a:rect l="l" t="t" r="r" b="b"/>
              <a:pathLst>
                <a:path w="3070" h="3070" fill="none" extrusionOk="0">
                  <a:moveTo>
                    <a:pt x="0" y="0"/>
                  </a:moveTo>
                  <a:lnTo>
                    <a:pt x="0" y="3069"/>
                  </a:lnTo>
                  <a:lnTo>
                    <a:pt x="3069" y="3069"/>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6" name="Google Shape;366;p14"/>
            <p:cNvSpPr/>
            <p:nvPr/>
          </p:nvSpPr>
          <p:spPr>
            <a:xfrm>
              <a:off x="4788600" y="763500"/>
              <a:ext cx="233525" cy="299400"/>
            </a:xfrm>
            <a:custGeom>
              <a:avLst/>
              <a:gdLst/>
              <a:ahLst/>
              <a:cxnLst/>
              <a:rect l="l" t="t" r="r" b="b"/>
              <a:pathLst>
                <a:path w="9341" h="11976" extrusionOk="0">
                  <a:moveTo>
                    <a:pt x="0" y="0"/>
                  </a:moveTo>
                  <a:lnTo>
                    <a:pt x="0" y="11975"/>
                  </a:lnTo>
                  <a:lnTo>
                    <a:pt x="9340" y="11975"/>
                  </a:lnTo>
                  <a:lnTo>
                    <a:pt x="9340" y="3102"/>
                  </a:lnTo>
                  <a:lnTo>
                    <a:pt x="6205"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7" name="Google Shape;367;p14"/>
            <p:cNvSpPr/>
            <p:nvPr/>
          </p:nvSpPr>
          <p:spPr>
            <a:xfrm>
              <a:off x="4788600" y="763500"/>
              <a:ext cx="233525" cy="299400"/>
            </a:xfrm>
            <a:custGeom>
              <a:avLst/>
              <a:gdLst/>
              <a:ahLst/>
              <a:cxnLst/>
              <a:rect l="l" t="t" r="r" b="b"/>
              <a:pathLst>
                <a:path w="9341" h="11976" fill="none" extrusionOk="0">
                  <a:moveTo>
                    <a:pt x="6205" y="0"/>
                  </a:moveTo>
                  <a:lnTo>
                    <a:pt x="0" y="0"/>
                  </a:lnTo>
                  <a:lnTo>
                    <a:pt x="0" y="11975"/>
                  </a:lnTo>
                  <a:lnTo>
                    <a:pt x="9340" y="11975"/>
                  </a:lnTo>
                  <a:lnTo>
                    <a:pt x="9340" y="3102"/>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68" name="Google Shape;368;p14"/>
            <p:cNvSpPr/>
            <p:nvPr/>
          </p:nvSpPr>
          <p:spPr>
            <a:xfrm>
              <a:off x="4943700" y="763500"/>
              <a:ext cx="78425" cy="77575"/>
            </a:xfrm>
            <a:custGeom>
              <a:avLst/>
              <a:gdLst/>
              <a:ahLst/>
              <a:cxnLst/>
              <a:rect l="l" t="t" r="r" b="b"/>
              <a:pathLst>
                <a:path w="3137" h="3103" fill="none" extrusionOk="0">
                  <a:moveTo>
                    <a:pt x="1" y="0"/>
                  </a:moveTo>
                  <a:lnTo>
                    <a:pt x="1" y="3102"/>
                  </a:lnTo>
                  <a:lnTo>
                    <a:pt x="3136" y="3102"/>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369" name="Google Shape;369;p14"/>
          <p:cNvSpPr/>
          <p:nvPr/>
        </p:nvSpPr>
        <p:spPr>
          <a:xfrm flipH="1">
            <a:off x="7216051" y="437087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370" name="Google Shape;370;p14"/>
          <p:cNvGrpSpPr/>
          <p:nvPr/>
        </p:nvGrpSpPr>
        <p:grpSpPr>
          <a:xfrm>
            <a:off x="8489134" y="4470455"/>
            <a:ext cx="535749" cy="547122"/>
            <a:chOff x="3477650" y="837700"/>
            <a:chExt cx="314425" cy="321100"/>
          </a:xfrm>
        </p:grpSpPr>
        <p:sp>
          <p:nvSpPr>
            <p:cNvPr id="371" name="Google Shape;371;p1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72" name="Google Shape;372;p1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73" name="Google Shape;373;p14"/>
          <p:cNvGrpSpPr/>
          <p:nvPr/>
        </p:nvGrpSpPr>
        <p:grpSpPr>
          <a:xfrm>
            <a:off x="218956" y="172809"/>
            <a:ext cx="738667" cy="502594"/>
            <a:chOff x="200200" y="2278225"/>
            <a:chExt cx="862425" cy="586800"/>
          </a:xfrm>
        </p:grpSpPr>
        <p:sp>
          <p:nvSpPr>
            <p:cNvPr id="374" name="Google Shape;374;p1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75" name="Google Shape;375;p1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76" name="Google Shape;376;p1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77" name="Google Shape;377;p1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78" name="Google Shape;378;p14"/>
          <p:cNvGrpSpPr/>
          <p:nvPr/>
        </p:nvGrpSpPr>
        <p:grpSpPr>
          <a:xfrm>
            <a:off x="8283559" y="3865130"/>
            <a:ext cx="535749" cy="547122"/>
            <a:chOff x="3477650" y="837700"/>
            <a:chExt cx="314425" cy="321100"/>
          </a:xfrm>
        </p:grpSpPr>
        <p:sp>
          <p:nvSpPr>
            <p:cNvPr id="379" name="Google Shape;379;p1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0" name="Google Shape;380;p1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81" name="Google Shape;381;p14"/>
          <p:cNvGrpSpPr/>
          <p:nvPr/>
        </p:nvGrpSpPr>
        <p:grpSpPr>
          <a:xfrm>
            <a:off x="487731" y="675396"/>
            <a:ext cx="738667" cy="502594"/>
            <a:chOff x="200200" y="2278225"/>
            <a:chExt cx="862425" cy="586800"/>
          </a:xfrm>
        </p:grpSpPr>
        <p:sp>
          <p:nvSpPr>
            <p:cNvPr id="382" name="Google Shape;382;p1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3" name="Google Shape;383;p1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4" name="Google Shape;384;p1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5" name="Google Shape;385;p1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386" name="Google Shape;386;p14"/>
          <p:cNvGrpSpPr/>
          <p:nvPr/>
        </p:nvGrpSpPr>
        <p:grpSpPr>
          <a:xfrm>
            <a:off x="8271020" y="365480"/>
            <a:ext cx="560817" cy="662461"/>
            <a:chOff x="4788600" y="633400"/>
            <a:chExt cx="363600" cy="429500"/>
          </a:xfrm>
        </p:grpSpPr>
        <p:sp>
          <p:nvSpPr>
            <p:cNvPr id="387" name="Google Shape;387;p14"/>
            <p:cNvSpPr/>
            <p:nvPr/>
          </p:nvSpPr>
          <p:spPr>
            <a:xfrm>
              <a:off x="4918675" y="633400"/>
              <a:ext cx="233525" cy="298575"/>
            </a:xfrm>
            <a:custGeom>
              <a:avLst/>
              <a:gdLst/>
              <a:ahLst/>
              <a:cxnLst/>
              <a:rect l="l" t="t" r="r" b="b"/>
              <a:pathLst>
                <a:path w="9341" h="11943" extrusionOk="0">
                  <a:moveTo>
                    <a:pt x="1" y="0"/>
                  </a:moveTo>
                  <a:lnTo>
                    <a:pt x="1" y="11942"/>
                  </a:lnTo>
                  <a:lnTo>
                    <a:pt x="9341" y="11942"/>
                  </a:lnTo>
                  <a:lnTo>
                    <a:pt x="9341" y="3069"/>
                  </a:lnTo>
                  <a:lnTo>
                    <a:pt x="6272"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8" name="Google Shape;388;p14"/>
            <p:cNvSpPr/>
            <p:nvPr/>
          </p:nvSpPr>
          <p:spPr>
            <a:xfrm>
              <a:off x="4918675" y="633400"/>
              <a:ext cx="233525" cy="298575"/>
            </a:xfrm>
            <a:custGeom>
              <a:avLst/>
              <a:gdLst/>
              <a:ahLst/>
              <a:cxnLst/>
              <a:rect l="l" t="t" r="r" b="b"/>
              <a:pathLst>
                <a:path w="9341" h="11943" fill="none" extrusionOk="0">
                  <a:moveTo>
                    <a:pt x="6272" y="0"/>
                  </a:moveTo>
                  <a:lnTo>
                    <a:pt x="1" y="0"/>
                  </a:lnTo>
                  <a:lnTo>
                    <a:pt x="1" y="11942"/>
                  </a:lnTo>
                  <a:lnTo>
                    <a:pt x="9341" y="11942"/>
                  </a:lnTo>
                  <a:lnTo>
                    <a:pt x="9341" y="3069"/>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89" name="Google Shape;389;p14"/>
            <p:cNvSpPr/>
            <p:nvPr/>
          </p:nvSpPr>
          <p:spPr>
            <a:xfrm>
              <a:off x="5075450" y="633400"/>
              <a:ext cx="76750" cy="76750"/>
            </a:xfrm>
            <a:custGeom>
              <a:avLst/>
              <a:gdLst/>
              <a:ahLst/>
              <a:cxnLst/>
              <a:rect l="l" t="t" r="r" b="b"/>
              <a:pathLst>
                <a:path w="3070" h="3070" fill="none" extrusionOk="0">
                  <a:moveTo>
                    <a:pt x="1" y="0"/>
                  </a:moveTo>
                  <a:lnTo>
                    <a:pt x="1" y="3069"/>
                  </a:lnTo>
                  <a:lnTo>
                    <a:pt x="3070" y="3069"/>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0" name="Google Shape;390;p14"/>
            <p:cNvSpPr/>
            <p:nvPr/>
          </p:nvSpPr>
          <p:spPr>
            <a:xfrm>
              <a:off x="4876150" y="675925"/>
              <a:ext cx="232700" cy="300250"/>
            </a:xfrm>
            <a:custGeom>
              <a:avLst/>
              <a:gdLst/>
              <a:ahLst/>
              <a:cxnLst/>
              <a:rect l="l" t="t" r="r" b="b"/>
              <a:pathLst>
                <a:path w="9308" h="12010" extrusionOk="0">
                  <a:moveTo>
                    <a:pt x="1" y="1"/>
                  </a:moveTo>
                  <a:lnTo>
                    <a:pt x="1" y="12009"/>
                  </a:lnTo>
                  <a:lnTo>
                    <a:pt x="9307" y="12009"/>
                  </a:lnTo>
                  <a:lnTo>
                    <a:pt x="9307" y="3136"/>
                  </a:lnTo>
                  <a:lnTo>
                    <a:pt x="6205"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1" name="Google Shape;391;p14"/>
            <p:cNvSpPr/>
            <p:nvPr/>
          </p:nvSpPr>
          <p:spPr>
            <a:xfrm>
              <a:off x="4876150" y="675925"/>
              <a:ext cx="232700" cy="300250"/>
            </a:xfrm>
            <a:custGeom>
              <a:avLst/>
              <a:gdLst/>
              <a:ahLst/>
              <a:cxnLst/>
              <a:rect l="l" t="t" r="r" b="b"/>
              <a:pathLst>
                <a:path w="9308" h="12010" fill="none" extrusionOk="0">
                  <a:moveTo>
                    <a:pt x="6205" y="1"/>
                  </a:moveTo>
                  <a:lnTo>
                    <a:pt x="1" y="1"/>
                  </a:lnTo>
                  <a:lnTo>
                    <a:pt x="1" y="12009"/>
                  </a:lnTo>
                  <a:lnTo>
                    <a:pt x="9307" y="12009"/>
                  </a:lnTo>
                  <a:lnTo>
                    <a:pt x="9307" y="3136"/>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2" name="Google Shape;392;p14"/>
            <p:cNvSpPr/>
            <p:nvPr/>
          </p:nvSpPr>
          <p:spPr>
            <a:xfrm>
              <a:off x="5031275" y="675925"/>
              <a:ext cx="77575" cy="78425"/>
            </a:xfrm>
            <a:custGeom>
              <a:avLst/>
              <a:gdLst/>
              <a:ahLst/>
              <a:cxnLst/>
              <a:rect l="l" t="t" r="r" b="b"/>
              <a:pathLst>
                <a:path w="3103" h="3137" fill="none" extrusionOk="0">
                  <a:moveTo>
                    <a:pt x="0" y="1"/>
                  </a:moveTo>
                  <a:lnTo>
                    <a:pt x="0" y="3136"/>
                  </a:lnTo>
                  <a:lnTo>
                    <a:pt x="3102" y="3136"/>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3" name="Google Shape;393;p14"/>
            <p:cNvSpPr/>
            <p:nvPr/>
          </p:nvSpPr>
          <p:spPr>
            <a:xfrm>
              <a:off x="4832800" y="720125"/>
              <a:ext cx="231850" cy="300250"/>
            </a:xfrm>
            <a:custGeom>
              <a:avLst/>
              <a:gdLst/>
              <a:ahLst/>
              <a:cxnLst/>
              <a:rect l="l" t="t" r="r" b="b"/>
              <a:pathLst>
                <a:path w="9274" h="12010" extrusionOk="0">
                  <a:moveTo>
                    <a:pt x="0" y="0"/>
                  </a:moveTo>
                  <a:lnTo>
                    <a:pt x="0" y="12009"/>
                  </a:lnTo>
                  <a:lnTo>
                    <a:pt x="9273" y="12009"/>
                  </a:lnTo>
                  <a:lnTo>
                    <a:pt x="9273" y="3069"/>
                  </a:lnTo>
                  <a:lnTo>
                    <a:pt x="6204"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4" name="Google Shape;394;p14"/>
            <p:cNvSpPr/>
            <p:nvPr/>
          </p:nvSpPr>
          <p:spPr>
            <a:xfrm>
              <a:off x="4832800" y="720125"/>
              <a:ext cx="231850" cy="300250"/>
            </a:xfrm>
            <a:custGeom>
              <a:avLst/>
              <a:gdLst/>
              <a:ahLst/>
              <a:cxnLst/>
              <a:rect l="l" t="t" r="r" b="b"/>
              <a:pathLst>
                <a:path w="9274" h="12010" fill="none" extrusionOk="0">
                  <a:moveTo>
                    <a:pt x="6204" y="0"/>
                  </a:moveTo>
                  <a:lnTo>
                    <a:pt x="0" y="0"/>
                  </a:lnTo>
                  <a:lnTo>
                    <a:pt x="0" y="12009"/>
                  </a:lnTo>
                  <a:lnTo>
                    <a:pt x="9273" y="12009"/>
                  </a:lnTo>
                  <a:lnTo>
                    <a:pt x="9273" y="3069"/>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5" name="Google Shape;395;p14"/>
            <p:cNvSpPr/>
            <p:nvPr/>
          </p:nvSpPr>
          <p:spPr>
            <a:xfrm>
              <a:off x="4987900" y="720125"/>
              <a:ext cx="76750" cy="76750"/>
            </a:xfrm>
            <a:custGeom>
              <a:avLst/>
              <a:gdLst/>
              <a:ahLst/>
              <a:cxnLst/>
              <a:rect l="l" t="t" r="r" b="b"/>
              <a:pathLst>
                <a:path w="3070" h="3070" fill="none" extrusionOk="0">
                  <a:moveTo>
                    <a:pt x="0" y="0"/>
                  </a:moveTo>
                  <a:lnTo>
                    <a:pt x="0" y="3069"/>
                  </a:lnTo>
                  <a:lnTo>
                    <a:pt x="3069" y="3069"/>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6" name="Google Shape;396;p14"/>
            <p:cNvSpPr/>
            <p:nvPr/>
          </p:nvSpPr>
          <p:spPr>
            <a:xfrm>
              <a:off x="4788600" y="763500"/>
              <a:ext cx="233525" cy="299400"/>
            </a:xfrm>
            <a:custGeom>
              <a:avLst/>
              <a:gdLst/>
              <a:ahLst/>
              <a:cxnLst/>
              <a:rect l="l" t="t" r="r" b="b"/>
              <a:pathLst>
                <a:path w="9341" h="11976" extrusionOk="0">
                  <a:moveTo>
                    <a:pt x="0" y="0"/>
                  </a:moveTo>
                  <a:lnTo>
                    <a:pt x="0" y="11975"/>
                  </a:lnTo>
                  <a:lnTo>
                    <a:pt x="9340" y="11975"/>
                  </a:lnTo>
                  <a:lnTo>
                    <a:pt x="9340" y="3102"/>
                  </a:lnTo>
                  <a:lnTo>
                    <a:pt x="6205"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7" name="Google Shape;397;p14"/>
            <p:cNvSpPr/>
            <p:nvPr/>
          </p:nvSpPr>
          <p:spPr>
            <a:xfrm>
              <a:off x="4788600" y="763500"/>
              <a:ext cx="233525" cy="299400"/>
            </a:xfrm>
            <a:custGeom>
              <a:avLst/>
              <a:gdLst/>
              <a:ahLst/>
              <a:cxnLst/>
              <a:rect l="l" t="t" r="r" b="b"/>
              <a:pathLst>
                <a:path w="9341" h="11976" fill="none" extrusionOk="0">
                  <a:moveTo>
                    <a:pt x="6205" y="0"/>
                  </a:moveTo>
                  <a:lnTo>
                    <a:pt x="0" y="0"/>
                  </a:lnTo>
                  <a:lnTo>
                    <a:pt x="0" y="11975"/>
                  </a:lnTo>
                  <a:lnTo>
                    <a:pt x="9340" y="11975"/>
                  </a:lnTo>
                  <a:lnTo>
                    <a:pt x="9340" y="3102"/>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398" name="Google Shape;398;p14"/>
            <p:cNvSpPr/>
            <p:nvPr/>
          </p:nvSpPr>
          <p:spPr>
            <a:xfrm>
              <a:off x="4943700" y="763500"/>
              <a:ext cx="78425" cy="77575"/>
            </a:xfrm>
            <a:custGeom>
              <a:avLst/>
              <a:gdLst/>
              <a:ahLst/>
              <a:cxnLst/>
              <a:rect l="l" t="t" r="r" b="b"/>
              <a:pathLst>
                <a:path w="3137" h="3103" fill="none" extrusionOk="0">
                  <a:moveTo>
                    <a:pt x="1" y="0"/>
                  </a:moveTo>
                  <a:lnTo>
                    <a:pt x="1" y="3102"/>
                  </a:lnTo>
                  <a:lnTo>
                    <a:pt x="3136" y="3102"/>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4723286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99"/>
        <p:cNvGrpSpPr/>
        <p:nvPr/>
      </p:nvGrpSpPr>
      <p:grpSpPr>
        <a:xfrm>
          <a:off x="0" y="0"/>
          <a:ext cx="0" cy="0"/>
          <a:chOff x="0" y="0"/>
          <a:chExt cx="0" cy="0"/>
        </a:xfrm>
      </p:grpSpPr>
      <p:sp>
        <p:nvSpPr>
          <p:cNvPr id="400" name="Google Shape;400;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401" name="Google Shape;401;p15"/>
          <p:cNvSpPr txBox="1">
            <a:spLocks noGrp="1"/>
          </p:cNvSpPr>
          <p:nvPr>
            <p:ph type="subTitle" idx="1"/>
          </p:nvPr>
        </p:nvSpPr>
        <p:spPr>
          <a:xfrm>
            <a:off x="4745200" y="2333375"/>
            <a:ext cx="3433800" cy="17835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2" name="Google Shape;402;p15"/>
          <p:cNvSpPr txBox="1">
            <a:spLocks noGrp="1"/>
          </p:cNvSpPr>
          <p:nvPr>
            <p:ph type="subTitle" idx="2"/>
          </p:nvPr>
        </p:nvSpPr>
        <p:spPr>
          <a:xfrm>
            <a:off x="788350" y="2333375"/>
            <a:ext cx="3433800" cy="17835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3" name="Google Shape;403;p15"/>
          <p:cNvSpPr/>
          <p:nvPr/>
        </p:nvSpPr>
        <p:spPr>
          <a:xfrm>
            <a:off x="116276" y="460856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404" name="Google Shape;404;p15"/>
          <p:cNvGrpSpPr/>
          <p:nvPr/>
        </p:nvGrpSpPr>
        <p:grpSpPr>
          <a:xfrm rot="5400000">
            <a:off x="8403218" y="697284"/>
            <a:ext cx="738667" cy="502594"/>
            <a:chOff x="200200" y="2278225"/>
            <a:chExt cx="862425" cy="586800"/>
          </a:xfrm>
        </p:grpSpPr>
        <p:sp>
          <p:nvSpPr>
            <p:cNvPr id="405" name="Google Shape;405;p1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06" name="Google Shape;406;p1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07" name="Google Shape;407;p1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08" name="Google Shape;408;p1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09" name="Google Shape;409;p15"/>
          <p:cNvGrpSpPr/>
          <p:nvPr/>
        </p:nvGrpSpPr>
        <p:grpSpPr>
          <a:xfrm>
            <a:off x="8504684" y="4335018"/>
            <a:ext cx="535749" cy="547122"/>
            <a:chOff x="3477650" y="837700"/>
            <a:chExt cx="314425" cy="321100"/>
          </a:xfrm>
        </p:grpSpPr>
        <p:sp>
          <p:nvSpPr>
            <p:cNvPr id="410" name="Google Shape;410;p1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11" name="Google Shape;411;p1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12" name="Google Shape;412;p15"/>
          <p:cNvGrpSpPr/>
          <p:nvPr/>
        </p:nvGrpSpPr>
        <p:grpSpPr>
          <a:xfrm>
            <a:off x="7957568" y="153360"/>
            <a:ext cx="738667" cy="502594"/>
            <a:chOff x="200200" y="2278225"/>
            <a:chExt cx="862425" cy="586800"/>
          </a:xfrm>
        </p:grpSpPr>
        <p:sp>
          <p:nvSpPr>
            <p:cNvPr id="413" name="Google Shape;413;p1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14" name="Google Shape;414;p1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15" name="Google Shape;415;p1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16" name="Google Shape;416;p1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17" name="Google Shape;417;p15"/>
          <p:cNvGrpSpPr/>
          <p:nvPr/>
        </p:nvGrpSpPr>
        <p:grpSpPr>
          <a:xfrm>
            <a:off x="184259" y="265943"/>
            <a:ext cx="535749" cy="547122"/>
            <a:chOff x="3477650" y="837700"/>
            <a:chExt cx="314425" cy="321100"/>
          </a:xfrm>
        </p:grpSpPr>
        <p:sp>
          <p:nvSpPr>
            <p:cNvPr id="418" name="Google Shape;418;p1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19" name="Google Shape;419;p1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2648617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20"/>
        <p:cNvGrpSpPr/>
        <p:nvPr/>
      </p:nvGrpSpPr>
      <p:grpSpPr>
        <a:xfrm>
          <a:off x="0" y="0"/>
          <a:ext cx="0" cy="0"/>
          <a:chOff x="0" y="0"/>
          <a:chExt cx="0" cy="0"/>
        </a:xfrm>
      </p:grpSpPr>
      <p:sp>
        <p:nvSpPr>
          <p:cNvPr id="421" name="Google Shape;421;p16"/>
          <p:cNvSpPr txBox="1">
            <a:spLocks noGrp="1"/>
          </p:cNvSpPr>
          <p:nvPr>
            <p:ph type="title"/>
          </p:nvPr>
        </p:nvSpPr>
        <p:spPr>
          <a:xfrm>
            <a:off x="720000" y="1529150"/>
            <a:ext cx="3597900" cy="10632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22" name="Google Shape;422;p16"/>
          <p:cNvSpPr txBox="1">
            <a:spLocks noGrp="1"/>
          </p:cNvSpPr>
          <p:nvPr>
            <p:ph type="subTitle" idx="1"/>
          </p:nvPr>
        </p:nvSpPr>
        <p:spPr>
          <a:xfrm>
            <a:off x="720000" y="2592350"/>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3" name="Google Shape;423;p16"/>
          <p:cNvSpPr/>
          <p:nvPr/>
        </p:nvSpPr>
        <p:spPr>
          <a:xfrm>
            <a:off x="163376" y="35542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424" name="Google Shape;424;p16"/>
          <p:cNvGrpSpPr/>
          <p:nvPr/>
        </p:nvGrpSpPr>
        <p:grpSpPr>
          <a:xfrm>
            <a:off x="3990956" y="318396"/>
            <a:ext cx="738667" cy="502594"/>
            <a:chOff x="200200" y="2278225"/>
            <a:chExt cx="862425" cy="586800"/>
          </a:xfrm>
        </p:grpSpPr>
        <p:sp>
          <p:nvSpPr>
            <p:cNvPr id="425" name="Google Shape;425;p1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26" name="Google Shape;426;p1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27" name="Google Shape;427;p1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28" name="Google Shape;428;p1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29" name="Google Shape;429;p16"/>
          <p:cNvGrpSpPr/>
          <p:nvPr/>
        </p:nvGrpSpPr>
        <p:grpSpPr>
          <a:xfrm>
            <a:off x="8368834" y="426268"/>
            <a:ext cx="535749" cy="547122"/>
            <a:chOff x="3477650" y="837700"/>
            <a:chExt cx="314425" cy="321100"/>
          </a:xfrm>
        </p:grpSpPr>
        <p:sp>
          <p:nvSpPr>
            <p:cNvPr id="430" name="Google Shape;430;p1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31" name="Google Shape;431;p1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32" name="Google Shape;432;p16"/>
          <p:cNvGrpSpPr/>
          <p:nvPr/>
        </p:nvGrpSpPr>
        <p:grpSpPr>
          <a:xfrm>
            <a:off x="5594359" y="4487718"/>
            <a:ext cx="535749" cy="547122"/>
            <a:chOff x="3477650" y="837700"/>
            <a:chExt cx="314425" cy="321100"/>
          </a:xfrm>
        </p:grpSpPr>
        <p:sp>
          <p:nvSpPr>
            <p:cNvPr id="433" name="Google Shape;433;p1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34" name="Google Shape;434;p1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11724854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435"/>
        <p:cNvGrpSpPr/>
        <p:nvPr/>
      </p:nvGrpSpPr>
      <p:grpSpPr>
        <a:xfrm>
          <a:off x="0" y="0"/>
          <a:ext cx="0" cy="0"/>
          <a:chOff x="0" y="0"/>
          <a:chExt cx="0" cy="0"/>
        </a:xfrm>
      </p:grpSpPr>
      <p:sp>
        <p:nvSpPr>
          <p:cNvPr id="436" name="Google Shape;436;p1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37" name="Google Shape;437;p17"/>
          <p:cNvSpPr txBox="1">
            <a:spLocks noGrp="1"/>
          </p:cNvSpPr>
          <p:nvPr>
            <p:ph type="subTitle" idx="1"/>
          </p:nvPr>
        </p:nvSpPr>
        <p:spPr>
          <a:xfrm>
            <a:off x="1947450" y="2095675"/>
            <a:ext cx="5249100" cy="606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438" name="Google Shape;438;p17"/>
          <p:cNvSpPr txBox="1">
            <a:spLocks noGrp="1"/>
          </p:cNvSpPr>
          <p:nvPr>
            <p:ph type="subTitle" idx="2"/>
          </p:nvPr>
        </p:nvSpPr>
        <p:spPr>
          <a:xfrm>
            <a:off x="1947450" y="3960800"/>
            <a:ext cx="5249100" cy="642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439" name="Google Shape;439;p17"/>
          <p:cNvSpPr txBox="1">
            <a:spLocks noGrp="1"/>
          </p:cNvSpPr>
          <p:nvPr>
            <p:ph type="subTitle" idx="3"/>
          </p:nvPr>
        </p:nvSpPr>
        <p:spPr>
          <a:xfrm>
            <a:off x="1947450" y="1875175"/>
            <a:ext cx="5249100" cy="369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40" name="Google Shape;440;p17"/>
          <p:cNvSpPr txBox="1">
            <a:spLocks noGrp="1"/>
          </p:cNvSpPr>
          <p:nvPr>
            <p:ph type="subTitle" idx="4"/>
          </p:nvPr>
        </p:nvSpPr>
        <p:spPr>
          <a:xfrm>
            <a:off x="1947450" y="3776325"/>
            <a:ext cx="5249100" cy="369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441" name="Google Shape;441;p17"/>
          <p:cNvGrpSpPr/>
          <p:nvPr/>
        </p:nvGrpSpPr>
        <p:grpSpPr>
          <a:xfrm rot="5400000">
            <a:off x="8411468" y="3644622"/>
            <a:ext cx="738667" cy="502594"/>
            <a:chOff x="200200" y="2278225"/>
            <a:chExt cx="862425" cy="586800"/>
          </a:xfrm>
        </p:grpSpPr>
        <p:sp>
          <p:nvSpPr>
            <p:cNvPr id="442" name="Google Shape;442;p1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43" name="Google Shape;443;p1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44" name="Google Shape;444;p1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45" name="Google Shape;445;p1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46" name="Google Shape;446;p17"/>
          <p:cNvGrpSpPr/>
          <p:nvPr/>
        </p:nvGrpSpPr>
        <p:grpSpPr>
          <a:xfrm>
            <a:off x="8424008" y="197505"/>
            <a:ext cx="535749" cy="547122"/>
            <a:chOff x="3477650" y="837700"/>
            <a:chExt cx="314425" cy="321100"/>
          </a:xfrm>
        </p:grpSpPr>
        <p:sp>
          <p:nvSpPr>
            <p:cNvPr id="447" name="Google Shape;447;p1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48" name="Google Shape;448;p1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49" name="Google Shape;449;p17"/>
          <p:cNvGrpSpPr/>
          <p:nvPr/>
        </p:nvGrpSpPr>
        <p:grpSpPr>
          <a:xfrm>
            <a:off x="8162909" y="894405"/>
            <a:ext cx="535749" cy="547122"/>
            <a:chOff x="3477650" y="837700"/>
            <a:chExt cx="314425" cy="321100"/>
          </a:xfrm>
        </p:grpSpPr>
        <p:sp>
          <p:nvSpPr>
            <p:cNvPr id="450" name="Google Shape;450;p1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51" name="Google Shape;451;p1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52" name="Google Shape;452;p17"/>
          <p:cNvGrpSpPr/>
          <p:nvPr/>
        </p:nvGrpSpPr>
        <p:grpSpPr>
          <a:xfrm rot="5400000">
            <a:off x="123168" y="288210"/>
            <a:ext cx="738667" cy="502594"/>
            <a:chOff x="200200" y="2278225"/>
            <a:chExt cx="862425" cy="586800"/>
          </a:xfrm>
        </p:grpSpPr>
        <p:sp>
          <p:nvSpPr>
            <p:cNvPr id="453" name="Google Shape;453;p1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54" name="Google Shape;454;p1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55" name="Google Shape;455;p1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56" name="Google Shape;456;p1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57" name="Google Shape;457;p17"/>
          <p:cNvGrpSpPr/>
          <p:nvPr/>
        </p:nvGrpSpPr>
        <p:grpSpPr>
          <a:xfrm rot="5400000">
            <a:off x="392481" y="955935"/>
            <a:ext cx="738667" cy="502594"/>
            <a:chOff x="200200" y="2278225"/>
            <a:chExt cx="862425" cy="586800"/>
          </a:xfrm>
        </p:grpSpPr>
        <p:sp>
          <p:nvSpPr>
            <p:cNvPr id="458" name="Google Shape;458;p1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59" name="Google Shape;459;p1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60" name="Google Shape;460;p1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61" name="Google Shape;461;p1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462" name="Google Shape;462;p17"/>
          <p:cNvSpPr/>
          <p:nvPr/>
        </p:nvSpPr>
        <p:spPr>
          <a:xfrm>
            <a:off x="241201" y="445846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Tree>
    <p:extLst>
      <p:ext uri="{BB962C8B-B14F-4D97-AF65-F5344CB8AC3E}">
        <p14:creationId xmlns:p14="http://schemas.microsoft.com/office/powerpoint/2010/main" val="159208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9"/>
        <p:cNvGrpSpPr/>
        <p:nvPr/>
      </p:nvGrpSpPr>
      <p:grpSpPr>
        <a:xfrm>
          <a:off x="0" y="0"/>
          <a:ext cx="0" cy="0"/>
          <a:chOff x="0" y="0"/>
          <a:chExt cx="0" cy="0"/>
        </a:xfrm>
      </p:grpSpPr>
      <p:sp>
        <p:nvSpPr>
          <p:cNvPr id="250" name="Google Shape;250;p11"/>
          <p:cNvSpPr txBox="1">
            <a:spLocks noGrp="1"/>
          </p:cNvSpPr>
          <p:nvPr>
            <p:ph type="title" hasCustomPrompt="1"/>
          </p:nvPr>
        </p:nvSpPr>
        <p:spPr>
          <a:xfrm>
            <a:off x="1693650" y="1798175"/>
            <a:ext cx="5756700" cy="12279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51" name="Google Shape;251;p11"/>
          <p:cNvSpPr txBox="1">
            <a:spLocks noGrp="1"/>
          </p:cNvSpPr>
          <p:nvPr>
            <p:ph type="subTitle" idx="1"/>
          </p:nvPr>
        </p:nvSpPr>
        <p:spPr>
          <a:xfrm>
            <a:off x="1693650" y="3220250"/>
            <a:ext cx="57567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252" name="Google Shape;252;p11"/>
          <p:cNvGrpSpPr/>
          <p:nvPr/>
        </p:nvGrpSpPr>
        <p:grpSpPr>
          <a:xfrm>
            <a:off x="5163958" y="58268"/>
            <a:ext cx="535749" cy="547122"/>
            <a:chOff x="3477650" y="837700"/>
            <a:chExt cx="314425" cy="321100"/>
          </a:xfrm>
        </p:grpSpPr>
        <p:sp>
          <p:nvSpPr>
            <p:cNvPr id="253" name="Google Shape;253;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255;p11"/>
          <p:cNvSpPr/>
          <p:nvPr/>
        </p:nvSpPr>
        <p:spPr>
          <a:xfrm>
            <a:off x="241213" y="539500"/>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6" name="Google Shape;256;p11"/>
          <p:cNvGrpSpPr/>
          <p:nvPr/>
        </p:nvGrpSpPr>
        <p:grpSpPr>
          <a:xfrm>
            <a:off x="6297292" y="692759"/>
            <a:ext cx="738667" cy="502594"/>
            <a:chOff x="200200" y="2278225"/>
            <a:chExt cx="862425" cy="586800"/>
          </a:xfrm>
        </p:grpSpPr>
        <p:sp>
          <p:nvSpPr>
            <p:cNvPr id="257" name="Google Shape;257;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1" name="Google Shape;261;p11"/>
          <p:cNvGrpSpPr/>
          <p:nvPr/>
        </p:nvGrpSpPr>
        <p:grpSpPr>
          <a:xfrm>
            <a:off x="6819167" y="359009"/>
            <a:ext cx="738667" cy="502594"/>
            <a:chOff x="200200" y="2278225"/>
            <a:chExt cx="862425" cy="586800"/>
          </a:xfrm>
        </p:grpSpPr>
        <p:sp>
          <p:nvSpPr>
            <p:cNvPr id="262" name="Google Shape;262;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6" name="Google Shape;266;p11"/>
          <p:cNvGrpSpPr/>
          <p:nvPr/>
        </p:nvGrpSpPr>
        <p:grpSpPr>
          <a:xfrm>
            <a:off x="303758" y="3532418"/>
            <a:ext cx="535749" cy="547122"/>
            <a:chOff x="3477650" y="837700"/>
            <a:chExt cx="314425" cy="321100"/>
          </a:xfrm>
        </p:grpSpPr>
        <p:sp>
          <p:nvSpPr>
            <p:cNvPr id="267" name="Google Shape;267;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1"/>
          <p:cNvGrpSpPr/>
          <p:nvPr/>
        </p:nvGrpSpPr>
        <p:grpSpPr>
          <a:xfrm>
            <a:off x="57508" y="2877793"/>
            <a:ext cx="535749" cy="547122"/>
            <a:chOff x="3477650" y="837700"/>
            <a:chExt cx="314425" cy="321100"/>
          </a:xfrm>
        </p:grpSpPr>
        <p:sp>
          <p:nvSpPr>
            <p:cNvPr id="270" name="Google Shape;270;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 name="Google Shape;272;p11"/>
          <p:cNvGrpSpPr/>
          <p:nvPr/>
        </p:nvGrpSpPr>
        <p:grpSpPr>
          <a:xfrm>
            <a:off x="7764290" y="3532421"/>
            <a:ext cx="944022" cy="942428"/>
            <a:chOff x="1589650" y="604200"/>
            <a:chExt cx="488700" cy="487875"/>
          </a:xfrm>
        </p:grpSpPr>
        <p:sp>
          <p:nvSpPr>
            <p:cNvPr id="273" name="Google Shape;273;p11"/>
            <p:cNvSpPr/>
            <p:nvPr/>
          </p:nvSpPr>
          <p:spPr>
            <a:xfrm>
              <a:off x="1791450" y="604200"/>
              <a:ext cx="85925" cy="155150"/>
            </a:xfrm>
            <a:custGeom>
              <a:avLst/>
              <a:gdLst/>
              <a:ahLst/>
              <a:cxnLst/>
              <a:rect l="l" t="t" r="r" b="b"/>
              <a:pathLst>
                <a:path w="3437" h="6206" extrusionOk="0">
                  <a:moveTo>
                    <a:pt x="1735" y="1"/>
                  </a:moveTo>
                  <a:cubicBezTo>
                    <a:pt x="734" y="1"/>
                    <a:pt x="1" y="901"/>
                    <a:pt x="234" y="1869"/>
                  </a:cubicBezTo>
                  <a:lnTo>
                    <a:pt x="1101" y="5705"/>
                  </a:lnTo>
                  <a:cubicBezTo>
                    <a:pt x="1135" y="6005"/>
                    <a:pt x="1435" y="6205"/>
                    <a:pt x="1735" y="6205"/>
                  </a:cubicBezTo>
                  <a:cubicBezTo>
                    <a:pt x="2002" y="6205"/>
                    <a:pt x="2269" y="6005"/>
                    <a:pt x="2336" y="5705"/>
                  </a:cubicBezTo>
                  <a:lnTo>
                    <a:pt x="3203" y="1869"/>
                  </a:lnTo>
                  <a:cubicBezTo>
                    <a:pt x="3436" y="901"/>
                    <a:pt x="2669" y="1"/>
                    <a:pt x="173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1"/>
            <p:cNvSpPr/>
            <p:nvPr/>
          </p:nvSpPr>
          <p:spPr>
            <a:xfrm>
              <a:off x="1791450" y="604200"/>
              <a:ext cx="85925" cy="155150"/>
            </a:xfrm>
            <a:custGeom>
              <a:avLst/>
              <a:gdLst/>
              <a:ahLst/>
              <a:cxnLst/>
              <a:rect l="l" t="t" r="r" b="b"/>
              <a:pathLst>
                <a:path w="3437" h="6206" fill="none" extrusionOk="0">
                  <a:moveTo>
                    <a:pt x="1735" y="6205"/>
                  </a:moveTo>
                  <a:lnTo>
                    <a:pt x="1735" y="6205"/>
                  </a:lnTo>
                  <a:cubicBezTo>
                    <a:pt x="1435" y="6205"/>
                    <a:pt x="1135" y="6005"/>
                    <a:pt x="1101" y="5705"/>
                  </a:cubicBezTo>
                  <a:lnTo>
                    <a:pt x="234" y="1869"/>
                  </a:lnTo>
                  <a:cubicBezTo>
                    <a:pt x="1" y="901"/>
                    <a:pt x="734" y="1"/>
                    <a:pt x="1735" y="1"/>
                  </a:cubicBezTo>
                  <a:lnTo>
                    <a:pt x="1735" y="1"/>
                  </a:lnTo>
                  <a:cubicBezTo>
                    <a:pt x="2669" y="1"/>
                    <a:pt x="3436" y="901"/>
                    <a:pt x="3203" y="1869"/>
                  </a:cubicBezTo>
                  <a:lnTo>
                    <a:pt x="2336" y="5705"/>
                  </a:lnTo>
                  <a:cubicBezTo>
                    <a:pt x="2269" y="6005"/>
                    <a:pt x="2002" y="6205"/>
                    <a:pt x="1735" y="6205"/>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1"/>
            <p:cNvSpPr/>
            <p:nvPr/>
          </p:nvSpPr>
          <p:spPr>
            <a:xfrm>
              <a:off x="1718900" y="617650"/>
              <a:ext cx="96750" cy="147675"/>
            </a:xfrm>
            <a:custGeom>
              <a:avLst/>
              <a:gdLst/>
              <a:ahLst/>
              <a:cxnLst/>
              <a:rect l="l" t="t" r="r" b="b"/>
              <a:pathLst>
                <a:path w="3870" h="5907" extrusionOk="0">
                  <a:moveTo>
                    <a:pt x="1833" y="1"/>
                  </a:moveTo>
                  <a:cubicBezTo>
                    <a:pt x="1657" y="1"/>
                    <a:pt x="1477" y="32"/>
                    <a:pt x="1301" y="97"/>
                  </a:cubicBezTo>
                  <a:cubicBezTo>
                    <a:pt x="367" y="430"/>
                    <a:pt x="0" y="1498"/>
                    <a:pt x="534" y="2332"/>
                  </a:cubicBezTo>
                  <a:lnTo>
                    <a:pt x="2669" y="5634"/>
                  </a:lnTo>
                  <a:cubicBezTo>
                    <a:pt x="2792" y="5806"/>
                    <a:pt x="2988" y="5906"/>
                    <a:pt x="3190" y="5906"/>
                  </a:cubicBezTo>
                  <a:cubicBezTo>
                    <a:pt x="3261" y="5906"/>
                    <a:pt x="3333" y="5894"/>
                    <a:pt x="3403" y="5867"/>
                  </a:cubicBezTo>
                  <a:cubicBezTo>
                    <a:pt x="3703" y="5801"/>
                    <a:pt x="3870" y="5500"/>
                    <a:pt x="3837" y="5200"/>
                  </a:cubicBezTo>
                  <a:lnTo>
                    <a:pt x="3336" y="1331"/>
                  </a:lnTo>
                  <a:cubicBezTo>
                    <a:pt x="3229" y="525"/>
                    <a:pt x="2559" y="1"/>
                    <a:pt x="1833"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1"/>
            <p:cNvSpPr/>
            <p:nvPr/>
          </p:nvSpPr>
          <p:spPr>
            <a:xfrm>
              <a:off x="1718900" y="611725"/>
              <a:ext cx="96750" cy="155125"/>
            </a:xfrm>
            <a:custGeom>
              <a:avLst/>
              <a:gdLst/>
              <a:ahLst/>
              <a:cxnLst/>
              <a:rect l="l" t="t" r="r" b="b"/>
              <a:pathLst>
                <a:path w="3870" h="6205" fill="none" extrusionOk="0">
                  <a:moveTo>
                    <a:pt x="3403" y="6104"/>
                  </a:moveTo>
                  <a:lnTo>
                    <a:pt x="3403" y="6104"/>
                  </a:lnTo>
                  <a:cubicBezTo>
                    <a:pt x="3136" y="6204"/>
                    <a:pt x="2836" y="6104"/>
                    <a:pt x="2669" y="5871"/>
                  </a:cubicBezTo>
                  <a:lnTo>
                    <a:pt x="534" y="2569"/>
                  </a:lnTo>
                  <a:cubicBezTo>
                    <a:pt x="0" y="1735"/>
                    <a:pt x="367" y="667"/>
                    <a:pt x="1301" y="334"/>
                  </a:cubicBezTo>
                  <a:lnTo>
                    <a:pt x="1301" y="334"/>
                  </a:lnTo>
                  <a:cubicBezTo>
                    <a:pt x="2202" y="0"/>
                    <a:pt x="3203" y="567"/>
                    <a:pt x="3336" y="1568"/>
                  </a:cubicBezTo>
                  <a:lnTo>
                    <a:pt x="3837" y="5437"/>
                  </a:lnTo>
                  <a:cubicBezTo>
                    <a:pt x="3870" y="5737"/>
                    <a:pt x="3703" y="6038"/>
                    <a:pt x="3403" y="610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1"/>
            <p:cNvSpPr/>
            <p:nvPr/>
          </p:nvSpPr>
          <p:spPr>
            <a:xfrm>
              <a:off x="1659700" y="652275"/>
              <a:ext cx="125100" cy="131675"/>
            </a:xfrm>
            <a:custGeom>
              <a:avLst/>
              <a:gdLst/>
              <a:ahLst/>
              <a:cxnLst/>
              <a:rect l="l" t="t" r="r" b="b"/>
              <a:pathLst>
                <a:path w="5004" h="5267" extrusionOk="0">
                  <a:moveTo>
                    <a:pt x="1705" y="1"/>
                  </a:moveTo>
                  <a:cubicBezTo>
                    <a:pt x="1363" y="1"/>
                    <a:pt x="1018" y="113"/>
                    <a:pt x="734" y="346"/>
                  </a:cubicBezTo>
                  <a:cubicBezTo>
                    <a:pt x="0" y="980"/>
                    <a:pt x="0" y="2147"/>
                    <a:pt x="767" y="2748"/>
                  </a:cubicBezTo>
                  <a:lnTo>
                    <a:pt x="3903" y="5116"/>
                  </a:lnTo>
                  <a:cubicBezTo>
                    <a:pt x="4003" y="5216"/>
                    <a:pt x="4136" y="5266"/>
                    <a:pt x="4278" y="5266"/>
                  </a:cubicBezTo>
                  <a:cubicBezTo>
                    <a:pt x="4420" y="5266"/>
                    <a:pt x="4570" y="5216"/>
                    <a:pt x="4703" y="5116"/>
                  </a:cubicBezTo>
                  <a:cubicBezTo>
                    <a:pt x="4937" y="4916"/>
                    <a:pt x="5004" y="4616"/>
                    <a:pt x="4870" y="4282"/>
                  </a:cubicBezTo>
                  <a:lnTo>
                    <a:pt x="3069" y="813"/>
                  </a:lnTo>
                  <a:cubicBezTo>
                    <a:pt x="2783" y="282"/>
                    <a:pt x="2247" y="1"/>
                    <a:pt x="170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1"/>
            <p:cNvSpPr/>
            <p:nvPr/>
          </p:nvSpPr>
          <p:spPr>
            <a:xfrm>
              <a:off x="1659700" y="645900"/>
              <a:ext cx="125100" cy="139300"/>
            </a:xfrm>
            <a:custGeom>
              <a:avLst/>
              <a:gdLst/>
              <a:ahLst/>
              <a:cxnLst/>
              <a:rect l="l" t="t" r="r" b="b"/>
              <a:pathLst>
                <a:path w="5004" h="5572" fill="none" extrusionOk="0">
                  <a:moveTo>
                    <a:pt x="4703" y="5371"/>
                  </a:moveTo>
                  <a:lnTo>
                    <a:pt x="4703" y="5371"/>
                  </a:lnTo>
                  <a:cubicBezTo>
                    <a:pt x="4437" y="5571"/>
                    <a:pt x="4103" y="5571"/>
                    <a:pt x="3903" y="5371"/>
                  </a:cubicBezTo>
                  <a:lnTo>
                    <a:pt x="767" y="3003"/>
                  </a:lnTo>
                  <a:cubicBezTo>
                    <a:pt x="0" y="2402"/>
                    <a:pt x="0" y="1235"/>
                    <a:pt x="734" y="601"/>
                  </a:cubicBezTo>
                  <a:lnTo>
                    <a:pt x="734" y="601"/>
                  </a:lnTo>
                  <a:cubicBezTo>
                    <a:pt x="1468" y="1"/>
                    <a:pt x="2602" y="201"/>
                    <a:pt x="3069" y="1068"/>
                  </a:cubicBezTo>
                  <a:lnTo>
                    <a:pt x="4870" y="4537"/>
                  </a:lnTo>
                  <a:cubicBezTo>
                    <a:pt x="5004" y="4871"/>
                    <a:pt x="4937" y="5171"/>
                    <a:pt x="4703" y="537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1"/>
            <p:cNvSpPr/>
            <p:nvPr/>
          </p:nvSpPr>
          <p:spPr>
            <a:xfrm>
              <a:off x="1611325" y="708000"/>
              <a:ext cx="150125" cy="104300"/>
            </a:xfrm>
            <a:custGeom>
              <a:avLst/>
              <a:gdLst/>
              <a:ahLst/>
              <a:cxnLst/>
              <a:rect l="l" t="t" r="r" b="b"/>
              <a:pathLst>
                <a:path w="6005" h="4172" extrusionOk="0">
                  <a:moveTo>
                    <a:pt x="1796" y="0"/>
                  </a:moveTo>
                  <a:cubicBezTo>
                    <a:pt x="1279" y="0"/>
                    <a:pt x="763" y="260"/>
                    <a:pt x="467" y="752"/>
                  </a:cubicBezTo>
                  <a:cubicBezTo>
                    <a:pt x="0" y="1586"/>
                    <a:pt x="434" y="2687"/>
                    <a:pt x="1335" y="2987"/>
                  </a:cubicBezTo>
                  <a:lnTo>
                    <a:pt x="5104" y="4155"/>
                  </a:lnTo>
                  <a:cubicBezTo>
                    <a:pt x="5151" y="4166"/>
                    <a:pt x="5198" y="4172"/>
                    <a:pt x="5246" y="4172"/>
                  </a:cubicBezTo>
                  <a:cubicBezTo>
                    <a:pt x="5471" y="4172"/>
                    <a:pt x="5700" y="4047"/>
                    <a:pt x="5838" y="3855"/>
                  </a:cubicBezTo>
                  <a:cubicBezTo>
                    <a:pt x="6005" y="3554"/>
                    <a:pt x="5971" y="3221"/>
                    <a:pt x="5671" y="3054"/>
                  </a:cubicBezTo>
                  <a:lnTo>
                    <a:pt x="2802" y="385"/>
                  </a:lnTo>
                  <a:cubicBezTo>
                    <a:pt x="2515" y="126"/>
                    <a:pt x="2155" y="0"/>
                    <a:pt x="179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1"/>
            <p:cNvSpPr/>
            <p:nvPr/>
          </p:nvSpPr>
          <p:spPr>
            <a:xfrm>
              <a:off x="1611325" y="701775"/>
              <a:ext cx="150125" cy="111775"/>
            </a:xfrm>
            <a:custGeom>
              <a:avLst/>
              <a:gdLst/>
              <a:ahLst/>
              <a:cxnLst/>
              <a:rect l="l" t="t" r="r" b="b"/>
              <a:pathLst>
                <a:path w="6005" h="4471" fill="none" extrusionOk="0">
                  <a:moveTo>
                    <a:pt x="5838" y="4104"/>
                  </a:moveTo>
                  <a:lnTo>
                    <a:pt x="5838" y="4104"/>
                  </a:lnTo>
                  <a:cubicBezTo>
                    <a:pt x="5671" y="4337"/>
                    <a:pt x="5371" y="4470"/>
                    <a:pt x="5104" y="4404"/>
                  </a:cubicBezTo>
                  <a:lnTo>
                    <a:pt x="1335" y="3236"/>
                  </a:lnTo>
                  <a:cubicBezTo>
                    <a:pt x="434" y="2936"/>
                    <a:pt x="0" y="1835"/>
                    <a:pt x="467" y="1001"/>
                  </a:cubicBezTo>
                  <a:lnTo>
                    <a:pt x="467" y="1001"/>
                  </a:lnTo>
                  <a:cubicBezTo>
                    <a:pt x="968" y="167"/>
                    <a:pt x="2102" y="1"/>
                    <a:pt x="2802" y="634"/>
                  </a:cubicBezTo>
                  <a:lnTo>
                    <a:pt x="5671" y="3303"/>
                  </a:lnTo>
                  <a:cubicBezTo>
                    <a:pt x="5971" y="3470"/>
                    <a:pt x="6005" y="3803"/>
                    <a:pt x="5838" y="410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1"/>
            <p:cNvSpPr/>
            <p:nvPr/>
          </p:nvSpPr>
          <p:spPr>
            <a:xfrm>
              <a:off x="1589725" y="773925"/>
              <a:ext cx="159225" cy="76350"/>
            </a:xfrm>
            <a:custGeom>
              <a:avLst/>
              <a:gdLst/>
              <a:ahLst/>
              <a:cxnLst/>
              <a:rect l="l" t="t" r="r" b="b"/>
              <a:pathLst>
                <a:path w="6369" h="3054" extrusionOk="0">
                  <a:moveTo>
                    <a:pt x="1644" y="0"/>
                  </a:moveTo>
                  <a:cubicBezTo>
                    <a:pt x="938" y="0"/>
                    <a:pt x="295" y="492"/>
                    <a:pt x="164" y="1251"/>
                  </a:cubicBezTo>
                  <a:cubicBezTo>
                    <a:pt x="0" y="2200"/>
                    <a:pt x="768" y="3053"/>
                    <a:pt x="1679" y="3053"/>
                  </a:cubicBezTo>
                  <a:cubicBezTo>
                    <a:pt x="1697" y="3053"/>
                    <a:pt x="1714" y="3053"/>
                    <a:pt x="1732" y="3052"/>
                  </a:cubicBezTo>
                  <a:lnTo>
                    <a:pt x="5668" y="2885"/>
                  </a:lnTo>
                  <a:cubicBezTo>
                    <a:pt x="6001" y="2852"/>
                    <a:pt x="6235" y="2619"/>
                    <a:pt x="6302" y="2352"/>
                  </a:cubicBezTo>
                  <a:cubicBezTo>
                    <a:pt x="6368" y="2051"/>
                    <a:pt x="6202" y="1751"/>
                    <a:pt x="5868" y="1618"/>
                  </a:cubicBezTo>
                  <a:lnTo>
                    <a:pt x="2232" y="117"/>
                  </a:lnTo>
                  <a:cubicBezTo>
                    <a:pt x="2038" y="38"/>
                    <a:pt x="1839" y="0"/>
                    <a:pt x="164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1"/>
            <p:cNvSpPr/>
            <p:nvPr/>
          </p:nvSpPr>
          <p:spPr>
            <a:xfrm>
              <a:off x="1589650" y="767650"/>
              <a:ext cx="159300" cy="83425"/>
            </a:xfrm>
            <a:custGeom>
              <a:avLst/>
              <a:gdLst/>
              <a:ahLst/>
              <a:cxnLst/>
              <a:rect l="l" t="t" r="r" b="b"/>
              <a:pathLst>
                <a:path w="6372" h="3337" fill="none" extrusionOk="0">
                  <a:moveTo>
                    <a:pt x="6305" y="2603"/>
                  </a:moveTo>
                  <a:lnTo>
                    <a:pt x="6305" y="2603"/>
                  </a:lnTo>
                  <a:cubicBezTo>
                    <a:pt x="6238" y="2870"/>
                    <a:pt x="6004" y="3103"/>
                    <a:pt x="5671" y="3136"/>
                  </a:cubicBezTo>
                  <a:lnTo>
                    <a:pt x="1735" y="3303"/>
                  </a:lnTo>
                  <a:cubicBezTo>
                    <a:pt x="801" y="3337"/>
                    <a:pt x="0" y="2469"/>
                    <a:pt x="167" y="1502"/>
                  </a:cubicBezTo>
                  <a:lnTo>
                    <a:pt x="167" y="1502"/>
                  </a:lnTo>
                  <a:cubicBezTo>
                    <a:pt x="334" y="535"/>
                    <a:pt x="1334" y="1"/>
                    <a:pt x="2235" y="368"/>
                  </a:cubicBezTo>
                  <a:lnTo>
                    <a:pt x="5871" y="1869"/>
                  </a:lnTo>
                  <a:cubicBezTo>
                    <a:pt x="6205" y="2002"/>
                    <a:pt x="6371" y="2302"/>
                    <a:pt x="6305" y="2603"/>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1"/>
            <p:cNvSpPr/>
            <p:nvPr/>
          </p:nvSpPr>
          <p:spPr>
            <a:xfrm>
              <a:off x="1590550" y="846025"/>
              <a:ext cx="157550" cy="75850"/>
            </a:xfrm>
            <a:custGeom>
              <a:avLst/>
              <a:gdLst/>
              <a:ahLst/>
              <a:cxnLst/>
              <a:rect l="l" t="t" r="r" b="b"/>
              <a:pathLst>
                <a:path w="6302" h="3034" extrusionOk="0">
                  <a:moveTo>
                    <a:pt x="1676" y="0"/>
                  </a:moveTo>
                  <a:cubicBezTo>
                    <a:pt x="704" y="0"/>
                    <a:pt x="1" y="853"/>
                    <a:pt x="164" y="1769"/>
                  </a:cubicBezTo>
                  <a:cubicBezTo>
                    <a:pt x="294" y="2523"/>
                    <a:pt x="930" y="3033"/>
                    <a:pt x="1646" y="3033"/>
                  </a:cubicBezTo>
                  <a:cubicBezTo>
                    <a:pt x="1849" y="3033"/>
                    <a:pt x="2059" y="2992"/>
                    <a:pt x="2266" y="2903"/>
                  </a:cubicBezTo>
                  <a:lnTo>
                    <a:pt x="5868" y="1402"/>
                  </a:lnTo>
                  <a:cubicBezTo>
                    <a:pt x="6135" y="1302"/>
                    <a:pt x="6302" y="1002"/>
                    <a:pt x="6269" y="702"/>
                  </a:cubicBezTo>
                  <a:cubicBezTo>
                    <a:pt x="6202" y="402"/>
                    <a:pt x="5968" y="168"/>
                    <a:pt x="5668" y="168"/>
                  </a:cubicBezTo>
                  <a:lnTo>
                    <a:pt x="1732" y="1"/>
                  </a:lnTo>
                  <a:cubicBezTo>
                    <a:pt x="1713" y="1"/>
                    <a:pt x="1695" y="0"/>
                    <a:pt x="167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1"/>
            <p:cNvSpPr/>
            <p:nvPr/>
          </p:nvSpPr>
          <p:spPr>
            <a:xfrm>
              <a:off x="1590475" y="845225"/>
              <a:ext cx="157625" cy="83400"/>
            </a:xfrm>
            <a:custGeom>
              <a:avLst/>
              <a:gdLst/>
              <a:ahLst/>
              <a:cxnLst/>
              <a:rect l="l" t="t" r="r" b="b"/>
              <a:pathLst>
                <a:path w="6305" h="3336" fill="none" extrusionOk="0">
                  <a:moveTo>
                    <a:pt x="6272" y="734"/>
                  </a:moveTo>
                  <a:lnTo>
                    <a:pt x="6272" y="734"/>
                  </a:lnTo>
                  <a:cubicBezTo>
                    <a:pt x="6305" y="1034"/>
                    <a:pt x="6138" y="1334"/>
                    <a:pt x="5871" y="1434"/>
                  </a:cubicBezTo>
                  <a:lnTo>
                    <a:pt x="2269" y="2935"/>
                  </a:lnTo>
                  <a:cubicBezTo>
                    <a:pt x="1335" y="3336"/>
                    <a:pt x="334" y="2769"/>
                    <a:pt x="167" y="1801"/>
                  </a:cubicBezTo>
                  <a:lnTo>
                    <a:pt x="167" y="1801"/>
                  </a:lnTo>
                  <a:cubicBezTo>
                    <a:pt x="0" y="867"/>
                    <a:pt x="734" y="0"/>
                    <a:pt x="1735" y="33"/>
                  </a:cubicBezTo>
                  <a:lnTo>
                    <a:pt x="5671" y="200"/>
                  </a:lnTo>
                  <a:cubicBezTo>
                    <a:pt x="5971" y="200"/>
                    <a:pt x="6205" y="434"/>
                    <a:pt x="6272" y="7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1"/>
            <p:cNvSpPr/>
            <p:nvPr/>
          </p:nvSpPr>
          <p:spPr>
            <a:xfrm>
              <a:off x="1611325" y="883900"/>
              <a:ext cx="150125" cy="104575"/>
            </a:xfrm>
            <a:custGeom>
              <a:avLst/>
              <a:gdLst/>
              <a:ahLst/>
              <a:cxnLst/>
              <a:rect l="l" t="t" r="r" b="b"/>
              <a:pathLst>
                <a:path w="6005" h="4183" extrusionOk="0">
                  <a:moveTo>
                    <a:pt x="5287" y="1"/>
                  </a:moveTo>
                  <a:cubicBezTo>
                    <a:pt x="5235" y="1"/>
                    <a:pt x="5184" y="7"/>
                    <a:pt x="5137" y="21"/>
                  </a:cubicBezTo>
                  <a:lnTo>
                    <a:pt x="1368" y="1188"/>
                  </a:lnTo>
                  <a:cubicBezTo>
                    <a:pt x="434" y="1489"/>
                    <a:pt x="0" y="2556"/>
                    <a:pt x="501" y="3390"/>
                  </a:cubicBezTo>
                  <a:cubicBezTo>
                    <a:pt x="775" y="3919"/>
                    <a:pt x="1290" y="4183"/>
                    <a:pt x="1811" y="4183"/>
                  </a:cubicBezTo>
                  <a:cubicBezTo>
                    <a:pt x="2177" y="4183"/>
                    <a:pt x="2546" y="4052"/>
                    <a:pt x="2836" y="3790"/>
                  </a:cubicBezTo>
                  <a:lnTo>
                    <a:pt x="5704" y="1122"/>
                  </a:lnTo>
                  <a:cubicBezTo>
                    <a:pt x="5938" y="888"/>
                    <a:pt x="6005" y="555"/>
                    <a:pt x="5838" y="321"/>
                  </a:cubicBezTo>
                  <a:cubicBezTo>
                    <a:pt x="5731" y="108"/>
                    <a:pt x="5496" y="1"/>
                    <a:pt x="5287"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1"/>
            <p:cNvSpPr/>
            <p:nvPr/>
          </p:nvSpPr>
          <p:spPr>
            <a:xfrm>
              <a:off x="1611325" y="882750"/>
              <a:ext cx="150125" cy="111750"/>
            </a:xfrm>
            <a:custGeom>
              <a:avLst/>
              <a:gdLst/>
              <a:ahLst/>
              <a:cxnLst/>
              <a:rect l="l" t="t" r="r" b="b"/>
              <a:pathLst>
                <a:path w="6005" h="4470" fill="none" extrusionOk="0">
                  <a:moveTo>
                    <a:pt x="5838" y="367"/>
                  </a:moveTo>
                  <a:lnTo>
                    <a:pt x="5838" y="367"/>
                  </a:lnTo>
                  <a:cubicBezTo>
                    <a:pt x="6005" y="601"/>
                    <a:pt x="5938" y="934"/>
                    <a:pt x="5704" y="1168"/>
                  </a:cubicBezTo>
                  <a:lnTo>
                    <a:pt x="2836" y="3836"/>
                  </a:lnTo>
                  <a:cubicBezTo>
                    <a:pt x="2135" y="4470"/>
                    <a:pt x="968" y="4337"/>
                    <a:pt x="501" y="3436"/>
                  </a:cubicBezTo>
                  <a:lnTo>
                    <a:pt x="501" y="3436"/>
                  </a:lnTo>
                  <a:cubicBezTo>
                    <a:pt x="0" y="2602"/>
                    <a:pt x="434" y="1535"/>
                    <a:pt x="1368" y="1234"/>
                  </a:cubicBezTo>
                  <a:lnTo>
                    <a:pt x="5137" y="67"/>
                  </a:lnTo>
                  <a:cubicBezTo>
                    <a:pt x="5371" y="0"/>
                    <a:pt x="5704" y="100"/>
                    <a:pt x="5838" y="3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1"/>
            <p:cNvSpPr/>
            <p:nvPr/>
          </p:nvSpPr>
          <p:spPr>
            <a:xfrm>
              <a:off x="1659700" y="911475"/>
              <a:ext cx="125100" cy="131225"/>
            </a:xfrm>
            <a:custGeom>
              <a:avLst/>
              <a:gdLst/>
              <a:ahLst/>
              <a:cxnLst/>
              <a:rect l="l" t="t" r="r" b="b"/>
              <a:pathLst>
                <a:path w="5004" h="5249" extrusionOk="0">
                  <a:moveTo>
                    <a:pt x="4292" y="1"/>
                  </a:moveTo>
                  <a:cubicBezTo>
                    <a:pt x="4161" y="1"/>
                    <a:pt x="4025" y="42"/>
                    <a:pt x="3903" y="119"/>
                  </a:cubicBezTo>
                  <a:lnTo>
                    <a:pt x="767" y="2487"/>
                  </a:lnTo>
                  <a:cubicBezTo>
                    <a:pt x="33" y="3087"/>
                    <a:pt x="0" y="4255"/>
                    <a:pt x="734" y="4889"/>
                  </a:cubicBezTo>
                  <a:cubicBezTo>
                    <a:pt x="1030" y="5133"/>
                    <a:pt x="1375" y="5248"/>
                    <a:pt x="1714" y="5248"/>
                  </a:cubicBezTo>
                  <a:cubicBezTo>
                    <a:pt x="2255" y="5248"/>
                    <a:pt x="2782" y="4955"/>
                    <a:pt x="3069" y="4422"/>
                  </a:cubicBezTo>
                  <a:lnTo>
                    <a:pt x="4870" y="953"/>
                  </a:lnTo>
                  <a:cubicBezTo>
                    <a:pt x="5004" y="719"/>
                    <a:pt x="4937" y="386"/>
                    <a:pt x="4703" y="185"/>
                  </a:cubicBezTo>
                  <a:cubicBezTo>
                    <a:pt x="4595" y="59"/>
                    <a:pt x="4447" y="1"/>
                    <a:pt x="4292"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1"/>
            <p:cNvSpPr/>
            <p:nvPr/>
          </p:nvSpPr>
          <p:spPr>
            <a:xfrm>
              <a:off x="1659700" y="910250"/>
              <a:ext cx="125100" cy="139300"/>
            </a:xfrm>
            <a:custGeom>
              <a:avLst/>
              <a:gdLst/>
              <a:ahLst/>
              <a:cxnLst/>
              <a:rect l="l" t="t" r="r" b="b"/>
              <a:pathLst>
                <a:path w="5004" h="5572" fill="none" extrusionOk="0">
                  <a:moveTo>
                    <a:pt x="4703" y="234"/>
                  </a:moveTo>
                  <a:lnTo>
                    <a:pt x="4703" y="234"/>
                  </a:lnTo>
                  <a:cubicBezTo>
                    <a:pt x="4937" y="435"/>
                    <a:pt x="5004" y="768"/>
                    <a:pt x="4870" y="1002"/>
                  </a:cubicBezTo>
                  <a:lnTo>
                    <a:pt x="3069" y="4471"/>
                  </a:lnTo>
                  <a:cubicBezTo>
                    <a:pt x="2602" y="5338"/>
                    <a:pt x="1501" y="5572"/>
                    <a:pt x="734" y="4938"/>
                  </a:cubicBezTo>
                  <a:lnTo>
                    <a:pt x="734" y="4938"/>
                  </a:lnTo>
                  <a:cubicBezTo>
                    <a:pt x="0" y="4304"/>
                    <a:pt x="33" y="3136"/>
                    <a:pt x="767" y="2536"/>
                  </a:cubicBezTo>
                  <a:lnTo>
                    <a:pt x="3903" y="168"/>
                  </a:lnTo>
                  <a:cubicBezTo>
                    <a:pt x="4170" y="1"/>
                    <a:pt x="4503" y="1"/>
                    <a:pt x="4703" y="2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1"/>
            <p:cNvSpPr/>
            <p:nvPr/>
          </p:nvSpPr>
          <p:spPr>
            <a:xfrm>
              <a:off x="1718900" y="930150"/>
              <a:ext cx="96750" cy="149250"/>
            </a:xfrm>
            <a:custGeom>
              <a:avLst/>
              <a:gdLst/>
              <a:ahLst/>
              <a:cxnLst/>
              <a:rect l="l" t="t" r="r" b="b"/>
              <a:pathLst>
                <a:path w="3870" h="5970" extrusionOk="0">
                  <a:moveTo>
                    <a:pt x="3190" y="1"/>
                  </a:moveTo>
                  <a:cubicBezTo>
                    <a:pt x="2979" y="1"/>
                    <a:pt x="2768" y="107"/>
                    <a:pt x="2669" y="306"/>
                  </a:cubicBezTo>
                  <a:lnTo>
                    <a:pt x="534" y="3608"/>
                  </a:lnTo>
                  <a:cubicBezTo>
                    <a:pt x="0" y="4442"/>
                    <a:pt x="367" y="5509"/>
                    <a:pt x="1301" y="5876"/>
                  </a:cubicBezTo>
                  <a:cubicBezTo>
                    <a:pt x="1472" y="5940"/>
                    <a:pt x="1646" y="5969"/>
                    <a:pt x="1817" y="5969"/>
                  </a:cubicBezTo>
                  <a:cubicBezTo>
                    <a:pt x="2550" y="5969"/>
                    <a:pt x="3228" y="5426"/>
                    <a:pt x="3336" y="4642"/>
                  </a:cubicBezTo>
                  <a:lnTo>
                    <a:pt x="3837" y="773"/>
                  </a:lnTo>
                  <a:cubicBezTo>
                    <a:pt x="3870" y="439"/>
                    <a:pt x="3703" y="139"/>
                    <a:pt x="3403" y="39"/>
                  </a:cubicBezTo>
                  <a:cubicBezTo>
                    <a:pt x="3335" y="13"/>
                    <a:pt x="3262" y="1"/>
                    <a:pt x="3190"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1"/>
            <p:cNvSpPr/>
            <p:nvPr/>
          </p:nvSpPr>
          <p:spPr>
            <a:xfrm>
              <a:off x="1718900" y="928600"/>
              <a:ext cx="96750" cy="156800"/>
            </a:xfrm>
            <a:custGeom>
              <a:avLst/>
              <a:gdLst/>
              <a:ahLst/>
              <a:cxnLst/>
              <a:rect l="l" t="t" r="r" b="b"/>
              <a:pathLst>
                <a:path w="3870" h="6272" fill="none" extrusionOk="0">
                  <a:moveTo>
                    <a:pt x="3403" y="101"/>
                  </a:moveTo>
                  <a:lnTo>
                    <a:pt x="3403" y="101"/>
                  </a:lnTo>
                  <a:cubicBezTo>
                    <a:pt x="3703" y="201"/>
                    <a:pt x="3870" y="501"/>
                    <a:pt x="3837" y="835"/>
                  </a:cubicBezTo>
                  <a:lnTo>
                    <a:pt x="3336" y="4704"/>
                  </a:lnTo>
                  <a:cubicBezTo>
                    <a:pt x="3203" y="5671"/>
                    <a:pt x="2202" y="6272"/>
                    <a:pt x="1301" y="5938"/>
                  </a:cubicBezTo>
                  <a:lnTo>
                    <a:pt x="1301" y="5938"/>
                  </a:lnTo>
                  <a:cubicBezTo>
                    <a:pt x="367" y="5571"/>
                    <a:pt x="0" y="4504"/>
                    <a:pt x="534" y="3670"/>
                  </a:cubicBezTo>
                  <a:lnTo>
                    <a:pt x="2669" y="368"/>
                  </a:lnTo>
                  <a:cubicBezTo>
                    <a:pt x="2802" y="101"/>
                    <a:pt x="3136" y="1"/>
                    <a:pt x="3403" y="10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1"/>
            <p:cNvSpPr/>
            <p:nvPr/>
          </p:nvSpPr>
          <p:spPr>
            <a:xfrm>
              <a:off x="1791450" y="936950"/>
              <a:ext cx="85925" cy="155125"/>
            </a:xfrm>
            <a:custGeom>
              <a:avLst/>
              <a:gdLst/>
              <a:ahLst/>
              <a:cxnLst/>
              <a:rect l="l" t="t" r="r" b="b"/>
              <a:pathLst>
                <a:path w="3437" h="6205" extrusionOk="0">
                  <a:moveTo>
                    <a:pt x="1735" y="0"/>
                  </a:moveTo>
                  <a:cubicBezTo>
                    <a:pt x="1435" y="0"/>
                    <a:pt x="1135" y="200"/>
                    <a:pt x="1101" y="501"/>
                  </a:cubicBezTo>
                  <a:lnTo>
                    <a:pt x="201" y="4337"/>
                  </a:lnTo>
                  <a:cubicBezTo>
                    <a:pt x="1" y="5271"/>
                    <a:pt x="768" y="6205"/>
                    <a:pt x="1702" y="6205"/>
                  </a:cubicBezTo>
                  <a:cubicBezTo>
                    <a:pt x="2702" y="6205"/>
                    <a:pt x="3436" y="5271"/>
                    <a:pt x="3203" y="4337"/>
                  </a:cubicBezTo>
                  <a:lnTo>
                    <a:pt x="2336" y="501"/>
                  </a:lnTo>
                  <a:cubicBezTo>
                    <a:pt x="2302" y="200"/>
                    <a:pt x="2002" y="0"/>
                    <a:pt x="1735"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1"/>
            <p:cNvSpPr/>
            <p:nvPr/>
          </p:nvSpPr>
          <p:spPr>
            <a:xfrm>
              <a:off x="1791450" y="936950"/>
              <a:ext cx="85925" cy="155125"/>
            </a:xfrm>
            <a:custGeom>
              <a:avLst/>
              <a:gdLst/>
              <a:ahLst/>
              <a:cxnLst/>
              <a:rect l="l" t="t" r="r" b="b"/>
              <a:pathLst>
                <a:path w="3437" h="6205" fill="none" extrusionOk="0">
                  <a:moveTo>
                    <a:pt x="1735" y="0"/>
                  </a:moveTo>
                  <a:lnTo>
                    <a:pt x="1735" y="0"/>
                  </a:lnTo>
                  <a:cubicBezTo>
                    <a:pt x="2002" y="0"/>
                    <a:pt x="2302" y="200"/>
                    <a:pt x="2336" y="501"/>
                  </a:cubicBezTo>
                  <a:lnTo>
                    <a:pt x="3203" y="4337"/>
                  </a:lnTo>
                  <a:cubicBezTo>
                    <a:pt x="3436" y="5271"/>
                    <a:pt x="2702" y="6205"/>
                    <a:pt x="1702" y="6205"/>
                  </a:cubicBezTo>
                  <a:lnTo>
                    <a:pt x="1702" y="6205"/>
                  </a:lnTo>
                  <a:cubicBezTo>
                    <a:pt x="768" y="6205"/>
                    <a:pt x="1" y="5271"/>
                    <a:pt x="201" y="4337"/>
                  </a:cubicBezTo>
                  <a:lnTo>
                    <a:pt x="1101" y="501"/>
                  </a:lnTo>
                  <a:cubicBezTo>
                    <a:pt x="1135" y="200"/>
                    <a:pt x="1435" y="0"/>
                    <a:pt x="1735" y="0"/>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1"/>
            <p:cNvSpPr/>
            <p:nvPr/>
          </p:nvSpPr>
          <p:spPr>
            <a:xfrm>
              <a:off x="1853150" y="930500"/>
              <a:ext cx="96775" cy="148125"/>
            </a:xfrm>
            <a:custGeom>
              <a:avLst/>
              <a:gdLst/>
              <a:ahLst/>
              <a:cxnLst/>
              <a:rect l="l" t="t" r="r" b="b"/>
              <a:pathLst>
                <a:path w="3871" h="5925" extrusionOk="0">
                  <a:moveTo>
                    <a:pt x="674" y="1"/>
                  </a:moveTo>
                  <a:cubicBezTo>
                    <a:pt x="608" y="1"/>
                    <a:pt x="539" y="9"/>
                    <a:pt x="468" y="25"/>
                  </a:cubicBezTo>
                  <a:cubicBezTo>
                    <a:pt x="168" y="125"/>
                    <a:pt x="1" y="425"/>
                    <a:pt x="34" y="692"/>
                  </a:cubicBezTo>
                  <a:lnTo>
                    <a:pt x="535" y="4595"/>
                  </a:lnTo>
                  <a:cubicBezTo>
                    <a:pt x="642" y="5400"/>
                    <a:pt x="1311" y="5925"/>
                    <a:pt x="2056" y="5925"/>
                  </a:cubicBezTo>
                  <a:cubicBezTo>
                    <a:pt x="2236" y="5925"/>
                    <a:pt x="2421" y="5894"/>
                    <a:pt x="2603" y="5829"/>
                  </a:cubicBezTo>
                  <a:cubicBezTo>
                    <a:pt x="3503" y="5495"/>
                    <a:pt x="3870" y="4428"/>
                    <a:pt x="3337" y="3594"/>
                  </a:cubicBezTo>
                  <a:lnTo>
                    <a:pt x="1202" y="292"/>
                  </a:lnTo>
                  <a:cubicBezTo>
                    <a:pt x="1074" y="88"/>
                    <a:pt x="889" y="1"/>
                    <a:pt x="674"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1"/>
            <p:cNvSpPr/>
            <p:nvPr/>
          </p:nvSpPr>
          <p:spPr>
            <a:xfrm>
              <a:off x="1853150" y="929450"/>
              <a:ext cx="96775" cy="155125"/>
            </a:xfrm>
            <a:custGeom>
              <a:avLst/>
              <a:gdLst/>
              <a:ahLst/>
              <a:cxnLst/>
              <a:rect l="l" t="t" r="r" b="b"/>
              <a:pathLst>
                <a:path w="3871" h="6205" fill="none" extrusionOk="0">
                  <a:moveTo>
                    <a:pt x="468" y="67"/>
                  </a:moveTo>
                  <a:lnTo>
                    <a:pt x="468" y="67"/>
                  </a:lnTo>
                  <a:cubicBezTo>
                    <a:pt x="768" y="0"/>
                    <a:pt x="1035" y="67"/>
                    <a:pt x="1202" y="334"/>
                  </a:cubicBezTo>
                  <a:lnTo>
                    <a:pt x="3337" y="3636"/>
                  </a:lnTo>
                  <a:cubicBezTo>
                    <a:pt x="3870" y="4470"/>
                    <a:pt x="3503" y="5537"/>
                    <a:pt x="2603" y="5871"/>
                  </a:cubicBezTo>
                  <a:lnTo>
                    <a:pt x="2603" y="5871"/>
                  </a:lnTo>
                  <a:cubicBezTo>
                    <a:pt x="1669" y="6205"/>
                    <a:pt x="668" y="5637"/>
                    <a:pt x="535" y="4637"/>
                  </a:cubicBezTo>
                  <a:lnTo>
                    <a:pt x="34" y="734"/>
                  </a:lnTo>
                  <a:cubicBezTo>
                    <a:pt x="1" y="467"/>
                    <a:pt x="168" y="167"/>
                    <a:pt x="468" y="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1"/>
            <p:cNvSpPr/>
            <p:nvPr/>
          </p:nvSpPr>
          <p:spPr>
            <a:xfrm>
              <a:off x="1883175" y="911725"/>
              <a:ext cx="125125" cy="132050"/>
            </a:xfrm>
            <a:custGeom>
              <a:avLst/>
              <a:gdLst/>
              <a:ahLst/>
              <a:cxnLst/>
              <a:rect l="l" t="t" r="r" b="b"/>
              <a:pathLst>
                <a:path w="5005" h="5282" extrusionOk="0">
                  <a:moveTo>
                    <a:pt x="726" y="0"/>
                  </a:moveTo>
                  <a:cubicBezTo>
                    <a:pt x="585" y="0"/>
                    <a:pt x="434" y="59"/>
                    <a:pt x="301" y="175"/>
                  </a:cubicBezTo>
                  <a:cubicBezTo>
                    <a:pt x="101" y="376"/>
                    <a:pt x="1" y="676"/>
                    <a:pt x="134" y="1009"/>
                  </a:cubicBezTo>
                  <a:lnTo>
                    <a:pt x="1936" y="4445"/>
                  </a:lnTo>
                  <a:cubicBezTo>
                    <a:pt x="2219" y="4992"/>
                    <a:pt x="2737" y="5281"/>
                    <a:pt x="3272" y="5281"/>
                  </a:cubicBezTo>
                  <a:cubicBezTo>
                    <a:pt x="3617" y="5281"/>
                    <a:pt x="3970" y="5161"/>
                    <a:pt x="4271" y="4912"/>
                  </a:cubicBezTo>
                  <a:cubicBezTo>
                    <a:pt x="5004" y="4278"/>
                    <a:pt x="5004" y="3111"/>
                    <a:pt x="4237" y="2544"/>
                  </a:cubicBezTo>
                  <a:lnTo>
                    <a:pt x="1102" y="175"/>
                  </a:lnTo>
                  <a:cubicBezTo>
                    <a:pt x="1002" y="59"/>
                    <a:pt x="868" y="0"/>
                    <a:pt x="72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1"/>
            <p:cNvSpPr/>
            <p:nvPr/>
          </p:nvSpPr>
          <p:spPr>
            <a:xfrm>
              <a:off x="1883175" y="910250"/>
              <a:ext cx="125125" cy="140125"/>
            </a:xfrm>
            <a:custGeom>
              <a:avLst/>
              <a:gdLst/>
              <a:ahLst/>
              <a:cxnLst/>
              <a:rect l="l" t="t" r="r" b="b"/>
              <a:pathLst>
                <a:path w="5005" h="5605" fill="none" extrusionOk="0">
                  <a:moveTo>
                    <a:pt x="301" y="234"/>
                  </a:moveTo>
                  <a:lnTo>
                    <a:pt x="301" y="234"/>
                  </a:lnTo>
                  <a:cubicBezTo>
                    <a:pt x="568" y="1"/>
                    <a:pt x="901" y="1"/>
                    <a:pt x="1102" y="234"/>
                  </a:cubicBezTo>
                  <a:lnTo>
                    <a:pt x="4237" y="2603"/>
                  </a:lnTo>
                  <a:cubicBezTo>
                    <a:pt x="5004" y="3170"/>
                    <a:pt x="5004" y="4337"/>
                    <a:pt x="4271" y="4971"/>
                  </a:cubicBezTo>
                  <a:lnTo>
                    <a:pt x="4271" y="4971"/>
                  </a:lnTo>
                  <a:cubicBezTo>
                    <a:pt x="3503" y="5605"/>
                    <a:pt x="2403" y="5405"/>
                    <a:pt x="1936" y="4504"/>
                  </a:cubicBezTo>
                  <a:lnTo>
                    <a:pt x="134" y="1068"/>
                  </a:lnTo>
                  <a:cubicBezTo>
                    <a:pt x="1" y="735"/>
                    <a:pt x="101" y="435"/>
                    <a:pt x="301" y="2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1"/>
            <p:cNvSpPr/>
            <p:nvPr/>
          </p:nvSpPr>
          <p:spPr>
            <a:xfrm>
              <a:off x="1907375" y="883900"/>
              <a:ext cx="149300" cy="103725"/>
            </a:xfrm>
            <a:custGeom>
              <a:avLst/>
              <a:gdLst/>
              <a:ahLst/>
              <a:cxnLst/>
              <a:rect l="l" t="t" r="r" b="b"/>
              <a:pathLst>
                <a:path w="5972" h="4149" extrusionOk="0">
                  <a:moveTo>
                    <a:pt x="692" y="1"/>
                  </a:moveTo>
                  <a:cubicBezTo>
                    <a:pt x="464" y="1"/>
                    <a:pt x="267" y="108"/>
                    <a:pt x="134" y="321"/>
                  </a:cubicBezTo>
                  <a:cubicBezTo>
                    <a:pt x="0" y="621"/>
                    <a:pt x="34" y="955"/>
                    <a:pt x="300" y="1088"/>
                  </a:cubicBezTo>
                  <a:lnTo>
                    <a:pt x="3169" y="3790"/>
                  </a:lnTo>
                  <a:cubicBezTo>
                    <a:pt x="3451" y="4031"/>
                    <a:pt x="3802" y="4149"/>
                    <a:pt x="4154" y="4149"/>
                  </a:cubicBezTo>
                  <a:cubicBezTo>
                    <a:pt x="4679" y="4149"/>
                    <a:pt x="5205" y="3889"/>
                    <a:pt x="5504" y="3390"/>
                  </a:cubicBezTo>
                  <a:cubicBezTo>
                    <a:pt x="5971" y="2556"/>
                    <a:pt x="5537" y="1489"/>
                    <a:pt x="4637" y="1188"/>
                  </a:cubicBezTo>
                  <a:lnTo>
                    <a:pt x="867" y="21"/>
                  </a:lnTo>
                  <a:cubicBezTo>
                    <a:pt x="807" y="7"/>
                    <a:pt x="749" y="1"/>
                    <a:pt x="692"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1"/>
            <p:cNvSpPr/>
            <p:nvPr/>
          </p:nvSpPr>
          <p:spPr>
            <a:xfrm>
              <a:off x="1907375" y="882750"/>
              <a:ext cx="149300" cy="110925"/>
            </a:xfrm>
            <a:custGeom>
              <a:avLst/>
              <a:gdLst/>
              <a:ahLst/>
              <a:cxnLst/>
              <a:rect l="l" t="t" r="r" b="b"/>
              <a:pathLst>
                <a:path w="5972" h="4437" fill="none" extrusionOk="0">
                  <a:moveTo>
                    <a:pt x="134" y="367"/>
                  </a:moveTo>
                  <a:lnTo>
                    <a:pt x="134" y="367"/>
                  </a:lnTo>
                  <a:cubicBezTo>
                    <a:pt x="300" y="100"/>
                    <a:pt x="567" y="0"/>
                    <a:pt x="867" y="67"/>
                  </a:cubicBezTo>
                  <a:lnTo>
                    <a:pt x="4637" y="1234"/>
                  </a:lnTo>
                  <a:cubicBezTo>
                    <a:pt x="5537" y="1535"/>
                    <a:pt x="5971" y="2602"/>
                    <a:pt x="5504" y="3436"/>
                  </a:cubicBezTo>
                  <a:lnTo>
                    <a:pt x="5504" y="3436"/>
                  </a:lnTo>
                  <a:cubicBezTo>
                    <a:pt x="5004" y="4270"/>
                    <a:pt x="3870" y="4437"/>
                    <a:pt x="3169" y="3836"/>
                  </a:cubicBezTo>
                  <a:lnTo>
                    <a:pt x="300" y="1134"/>
                  </a:lnTo>
                  <a:cubicBezTo>
                    <a:pt x="34" y="1001"/>
                    <a:pt x="0" y="667"/>
                    <a:pt x="134" y="3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1"/>
            <p:cNvSpPr/>
            <p:nvPr/>
          </p:nvSpPr>
          <p:spPr>
            <a:xfrm>
              <a:off x="1919875" y="846025"/>
              <a:ext cx="158400" cy="75850"/>
            </a:xfrm>
            <a:custGeom>
              <a:avLst/>
              <a:gdLst/>
              <a:ahLst/>
              <a:cxnLst/>
              <a:rect l="l" t="t" r="r" b="b"/>
              <a:pathLst>
                <a:path w="6336" h="3034" extrusionOk="0">
                  <a:moveTo>
                    <a:pt x="4656" y="0"/>
                  </a:moveTo>
                  <a:cubicBezTo>
                    <a:pt x="4639" y="0"/>
                    <a:pt x="4621" y="1"/>
                    <a:pt x="4604" y="1"/>
                  </a:cubicBezTo>
                  <a:lnTo>
                    <a:pt x="668" y="168"/>
                  </a:lnTo>
                  <a:cubicBezTo>
                    <a:pt x="334" y="202"/>
                    <a:pt x="67" y="402"/>
                    <a:pt x="34" y="702"/>
                  </a:cubicBezTo>
                  <a:cubicBezTo>
                    <a:pt x="1" y="1002"/>
                    <a:pt x="167" y="1302"/>
                    <a:pt x="468" y="1402"/>
                  </a:cubicBezTo>
                  <a:lnTo>
                    <a:pt x="4103" y="2903"/>
                  </a:lnTo>
                  <a:cubicBezTo>
                    <a:pt x="4304" y="2992"/>
                    <a:pt x="4509" y="3034"/>
                    <a:pt x="4708" y="3034"/>
                  </a:cubicBezTo>
                  <a:cubicBezTo>
                    <a:pt x="5408" y="3034"/>
                    <a:pt x="6042" y="2529"/>
                    <a:pt x="6172" y="1803"/>
                  </a:cubicBezTo>
                  <a:cubicBezTo>
                    <a:pt x="6335" y="853"/>
                    <a:pt x="5567" y="0"/>
                    <a:pt x="465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1"/>
            <p:cNvSpPr/>
            <p:nvPr/>
          </p:nvSpPr>
          <p:spPr>
            <a:xfrm>
              <a:off x="1919875" y="845225"/>
              <a:ext cx="158475" cy="83400"/>
            </a:xfrm>
            <a:custGeom>
              <a:avLst/>
              <a:gdLst/>
              <a:ahLst/>
              <a:cxnLst/>
              <a:rect l="l" t="t" r="r" b="b"/>
              <a:pathLst>
                <a:path w="6339" h="3336" fill="none" extrusionOk="0">
                  <a:moveTo>
                    <a:pt x="34" y="734"/>
                  </a:moveTo>
                  <a:lnTo>
                    <a:pt x="34" y="734"/>
                  </a:lnTo>
                  <a:cubicBezTo>
                    <a:pt x="67" y="434"/>
                    <a:pt x="334" y="234"/>
                    <a:pt x="668" y="200"/>
                  </a:cubicBezTo>
                  <a:lnTo>
                    <a:pt x="4604" y="33"/>
                  </a:lnTo>
                  <a:cubicBezTo>
                    <a:pt x="5538" y="0"/>
                    <a:pt x="6338" y="867"/>
                    <a:pt x="6172" y="1835"/>
                  </a:cubicBezTo>
                  <a:lnTo>
                    <a:pt x="6172" y="1835"/>
                  </a:lnTo>
                  <a:cubicBezTo>
                    <a:pt x="6005" y="2769"/>
                    <a:pt x="5004" y="3336"/>
                    <a:pt x="4103" y="2935"/>
                  </a:cubicBezTo>
                  <a:lnTo>
                    <a:pt x="468" y="1434"/>
                  </a:lnTo>
                  <a:cubicBezTo>
                    <a:pt x="167" y="1334"/>
                    <a:pt x="1" y="1034"/>
                    <a:pt x="34" y="7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1"/>
            <p:cNvSpPr/>
            <p:nvPr/>
          </p:nvSpPr>
          <p:spPr>
            <a:xfrm>
              <a:off x="1919875" y="773925"/>
              <a:ext cx="157550" cy="76350"/>
            </a:xfrm>
            <a:custGeom>
              <a:avLst/>
              <a:gdLst/>
              <a:ahLst/>
              <a:cxnLst/>
              <a:rect l="l" t="t" r="r" b="b"/>
              <a:pathLst>
                <a:path w="6302" h="3054" extrusionOk="0">
                  <a:moveTo>
                    <a:pt x="4642" y="0"/>
                  </a:moveTo>
                  <a:cubicBezTo>
                    <a:pt x="4443" y="0"/>
                    <a:pt x="4238" y="38"/>
                    <a:pt x="4037" y="117"/>
                  </a:cubicBezTo>
                  <a:lnTo>
                    <a:pt x="434" y="1618"/>
                  </a:lnTo>
                  <a:cubicBezTo>
                    <a:pt x="167" y="1751"/>
                    <a:pt x="1" y="2051"/>
                    <a:pt x="34" y="2352"/>
                  </a:cubicBezTo>
                  <a:cubicBezTo>
                    <a:pt x="134" y="2619"/>
                    <a:pt x="367" y="2885"/>
                    <a:pt x="634" y="2885"/>
                  </a:cubicBezTo>
                  <a:lnTo>
                    <a:pt x="4537" y="3052"/>
                  </a:lnTo>
                  <a:cubicBezTo>
                    <a:pt x="4556" y="3053"/>
                    <a:pt x="4574" y="3053"/>
                    <a:pt x="4593" y="3053"/>
                  </a:cubicBezTo>
                  <a:cubicBezTo>
                    <a:pt x="5566" y="3053"/>
                    <a:pt x="6302" y="2200"/>
                    <a:pt x="6138" y="1251"/>
                  </a:cubicBezTo>
                  <a:cubicBezTo>
                    <a:pt x="6007" y="492"/>
                    <a:pt x="5364" y="0"/>
                    <a:pt x="4642"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1"/>
            <p:cNvSpPr/>
            <p:nvPr/>
          </p:nvSpPr>
          <p:spPr>
            <a:xfrm>
              <a:off x="1919875" y="767650"/>
              <a:ext cx="157650" cy="83425"/>
            </a:xfrm>
            <a:custGeom>
              <a:avLst/>
              <a:gdLst/>
              <a:ahLst/>
              <a:cxnLst/>
              <a:rect l="l" t="t" r="r" b="b"/>
              <a:pathLst>
                <a:path w="6306" h="3337" fill="none" extrusionOk="0">
                  <a:moveTo>
                    <a:pt x="34" y="2603"/>
                  </a:moveTo>
                  <a:lnTo>
                    <a:pt x="34" y="2603"/>
                  </a:lnTo>
                  <a:cubicBezTo>
                    <a:pt x="1" y="2302"/>
                    <a:pt x="167" y="2002"/>
                    <a:pt x="434" y="1869"/>
                  </a:cubicBezTo>
                  <a:lnTo>
                    <a:pt x="4037" y="368"/>
                  </a:lnTo>
                  <a:cubicBezTo>
                    <a:pt x="4971" y="1"/>
                    <a:pt x="5971" y="535"/>
                    <a:pt x="6138" y="1502"/>
                  </a:cubicBezTo>
                  <a:lnTo>
                    <a:pt x="6138" y="1502"/>
                  </a:lnTo>
                  <a:cubicBezTo>
                    <a:pt x="6305" y="2469"/>
                    <a:pt x="5538" y="3337"/>
                    <a:pt x="4537" y="3303"/>
                  </a:cubicBezTo>
                  <a:lnTo>
                    <a:pt x="634" y="3136"/>
                  </a:lnTo>
                  <a:cubicBezTo>
                    <a:pt x="367" y="3136"/>
                    <a:pt x="134" y="2870"/>
                    <a:pt x="34" y="2603"/>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1"/>
            <p:cNvSpPr/>
            <p:nvPr/>
          </p:nvSpPr>
          <p:spPr>
            <a:xfrm>
              <a:off x="1906525" y="707400"/>
              <a:ext cx="150150" cy="104500"/>
            </a:xfrm>
            <a:custGeom>
              <a:avLst/>
              <a:gdLst/>
              <a:ahLst/>
              <a:cxnLst/>
              <a:rect l="l" t="t" r="r" b="b"/>
              <a:pathLst>
                <a:path w="6006" h="4180" extrusionOk="0">
                  <a:moveTo>
                    <a:pt x="4196" y="0"/>
                  </a:moveTo>
                  <a:cubicBezTo>
                    <a:pt x="3829" y="0"/>
                    <a:pt x="3460" y="133"/>
                    <a:pt x="3170" y="409"/>
                  </a:cubicBezTo>
                  <a:lnTo>
                    <a:pt x="268" y="3078"/>
                  </a:lnTo>
                  <a:cubicBezTo>
                    <a:pt x="68" y="3278"/>
                    <a:pt x="1" y="3612"/>
                    <a:pt x="168" y="3879"/>
                  </a:cubicBezTo>
                  <a:cubicBezTo>
                    <a:pt x="296" y="4059"/>
                    <a:pt x="504" y="4179"/>
                    <a:pt x="699" y="4179"/>
                  </a:cubicBezTo>
                  <a:cubicBezTo>
                    <a:pt x="757" y="4179"/>
                    <a:pt x="815" y="4168"/>
                    <a:pt x="868" y="4145"/>
                  </a:cubicBezTo>
                  <a:lnTo>
                    <a:pt x="4637" y="3011"/>
                  </a:lnTo>
                  <a:cubicBezTo>
                    <a:pt x="5571" y="2711"/>
                    <a:pt x="6005" y="1610"/>
                    <a:pt x="5505" y="776"/>
                  </a:cubicBezTo>
                  <a:cubicBezTo>
                    <a:pt x="5231" y="268"/>
                    <a:pt x="4716" y="0"/>
                    <a:pt x="419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1"/>
            <p:cNvSpPr/>
            <p:nvPr/>
          </p:nvSpPr>
          <p:spPr>
            <a:xfrm>
              <a:off x="1906525" y="700950"/>
              <a:ext cx="150150" cy="112600"/>
            </a:xfrm>
            <a:custGeom>
              <a:avLst/>
              <a:gdLst/>
              <a:ahLst/>
              <a:cxnLst/>
              <a:rect l="l" t="t" r="r" b="b"/>
              <a:pathLst>
                <a:path w="6006" h="4504" fill="none" extrusionOk="0">
                  <a:moveTo>
                    <a:pt x="168" y="4137"/>
                  </a:moveTo>
                  <a:lnTo>
                    <a:pt x="168" y="4137"/>
                  </a:lnTo>
                  <a:cubicBezTo>
                    <a:pt x="1" y="3870"/>
                    <a:pt x="68" y="3536"/>
                    <a:pt x="268" y="3336"/>
                  </a:cubicBezTo>
                  <a:lnTo>
                    <a:pt x="3170" y="667"/>
                  </a:lnTo>
                  <a:cubicBezTo>
                    <a:pt x="3870" y="0"/>
                    <a:pt x="5038" y="167"/>
                    <a:pt x="5505" y="1034"/>
                  </a:cubicBezTo>
                  <a:lnTo>
                    <a:pt x="5505" y="1034"/>
                  </a:lnTo>
                  <a:cubicBezTo>
                    <a:pt x="6005" y="1868"/>
                    <a:pt x="5571" y="2969"/>
                    <a:pt x="4637" y="3269"/>
                  </a:cubicBezTo>
                  <a:lnTo>
                    <a:pt x="868" y="4403"/>
                  </a:lnTo>
                  <a:cubicBezTo>
                    <a:pt x="635" y="4503"/>
                    <a:pt x="334" y="4370"/>
                    <a:pt x="168" y="413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1"/>
            <p:cNvSpPr/>
            <p:nvPr/>
          </p:nvSpPr>
          <p:spPr>
            <a:xfrm>
              <a:off x="1883175" y="653350"/>
              <a:ext cx="125125" cy="130700"/>
            </a:xfrm>
            <a:custGeom>
              <a:avLst/>
              <a:gdLst/>
              <a:ahLst/>
              <a:cxnLst/>
              <a:rect l="l" t="t" r="r" b="b"/>
              <a:pathLst>
                <a:path w="5005" h="5228" extrusionOk="0">
                  <a:moveTo>
                    <a:pt x="3263" y="1"/>
                  </a:moveTo>
                  <a:cubicBezTo>
                    <a:pt x="2721" y="1"/>
                    <a:pt x="2199" y="290"/>
                    <a:pt x="1936" y="837"/>
                  </a:cubicBezTo>
                  <a:lnTo>
                    <a:pt x="134" y="4273"/>
                  </a:lnTo>
                  <a:cubicBezTo>
                    <a:pt x="1" y="4539"/>
                    <a:pt x="68" y="4873"/>
                    <a:pt x="301" y="5073"/>
                  </a:cubicBezTo>
                  <a:cubicBezTo>
                    <a:pt x="441" y="5178"/>
                    <a:pt x="589" y="5228"/>
                    <a:pt x="733" y="5228"/>
                  </a:cubicBezTo>
                  <a:cubicBezTo>
                    <a:pt x="864" y="5228"/>
                    <a:pt x="990" y="5186"/>
                    <a:pt x="1102" y="5107"/>
                  </a:cubicBezTo>
                  <a:lnTo>
                    <a:pt x="4204" y="2738"/>
                  </a:lnTo>
                  <a:cubicBezTo>
                    <a:pt x="4971" y="2138"/>
                    <a:pt x="5004" y="1004"/>
                    <a:pt x="4271" y="370"/>
                  </a:cubicBezTo>
                  <a:cubicBezTo>
                    <a:pt x="3970" y="121"/>
                    <a:pt x="3612" y="1"/>
                    <a:pt x="3263"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1"/>
            <p:cNvSpPr/>
            <p:nvPr/>
          </p:nvSpPr>
          <p:spPr>
            <a:xfrm>
              <a:off x="1883175" y="646750"/>
              <a:ext cx="125125" cy="138450"/>
            </a:xfrm>
            <a:custGeom>
              <a:avLst/>
              <a:gdLst/>
              <a:ahLst/>
              <a:cxnLst/>
              <a:rect l="l" t="t" r="r" b="b"/>
              <a:pathLst>
                <a:path w="5005" h="5538" fill="none" extrusionOk="0">
                  <a:moveTo>
                    <a:pt x="301" y="5337"/>
                  </a:moveTo>
                  <a:lnTo>
                    <a:pt x="301" y="5337"/>
                  </a:lnTo>
                  <a:cubicBezTo>
                    <a:pt x="68" y="5137"/>
                    <a:pt x="1" y="4803"/>
                    <a:pt x="134" y="4537"/>
                  </a:cubicBezTo>
                  <a:lnTo>
                    <a:pt x="1936" y="1101"/>
                  </a:lnTo>
                  <a:cubicBezTo>
                    <a:pt x="2369" y="200"/>
                    <a:pt x="3503" y="0"/>
                    <a:pt x="4271" y="634"/>
                  </a:cubicBezTo>
                  <a:lnTo>
                    <a:pt x="4271" y="634"/>
                  </a:lnTo>
                  <a:cubicBezTo>
                    <a:pt x="5004" y="1268"/>
                    <a:pt x="4971" y="2402"/>
                    <a:pt x="4204" y="3002"/>
                  </a:cubicBezTo>
                  <a:lnTo>
                    <a:pt x="1102" y="5371"/>
                  </a:lnTo>
                  <a:cubicBezTo>
                    <a:pt x="868" y="5537"/>
                    <a:pt x="568" y="5537"/>
                    <a:pt x="301" y="533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1"/>
            <p:cNvSpPr/>
            <p:nvPr/>
          </p:nvSpPr>
          <p:spPr>
            <a:xfrm>
              <a:off x="1853150" y="616150"/>
              <a:ext cx="96775" cy="149500"/>
            </a:xfrm>
            <a:custGeom>
              <a:avLst/>
              <a:gdLst/>
              <a:ahLst/>
              <a:cxnLst/>
              <a:rect l="l" t="t" r="r" b="b"/>
              <a:pathLst>
                <a:path w="3871" h="5980" extrusionOk="0">
                  <a:moveTo>
                    <a:pt x="2088" y="0"/>
                  </a:moveTo>
                  <a:cubicBezTo>
                    <a:pt x="1331" y="0"/>
                    <a:pt x="644" y="568"/>
                    <a:pt x="535" y="1357"/>
                  </a:cubicBezTo>
                  <a:lnTo>
                    <a:pt x="34" y="5227"/>
                  </a:lnTo>
                  <a:cubicBezTo>
                    <a:pt x="1" y="5560"/>
                    <a:pt x="168" y="5861"/>
                    <a:pt x="468" y="5927"/>
                  </a:cubicBezTo>
                  <a:cubicBezTo>
                    <a:pt x="548" y="5963"/>
                    <a:pt x="626" y="5980"/>
                    <a:pt x="701" y="5980"/>
                  </a:cubicBezTo>
                  <a:cubicBezTo>
                    <a:pt x="904" y="5980"/>
                    <a:pt x="1080" y="5856"/>
                    <a:pt x="1202" y="5661"/>
                  </a:cubicBezTo>
                  <a:lnTo>
                    <a:pt x="3337" y="2358"/>
                  </a:lnTo>
                  <a:cubicBezTo>
                    <a:pt x="3870" y="1524"/>
                    <a:pt x="3503" y="423"/>
                    <a:pt x="2603" y="90"/>
                  </a:cubicBezTo>
                  <a:cubicBezTo>
                    <a:pt x="2431" y="29"/>
                    <a:pt x="2258" y="0"/>
                    <a:pt x="2088"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1"/>
            <p:cNvSpPr/>
            <p:nvPr/>
          </p:nvSpPr>
          <p:spPr>
            <a:xfrm>
              <a:off x="1853150" y="610050"/>
              <a:ext cx="96775" cy="157625"/>
            </a:xfrm>
            <a:custGeom>
              <a:avLst/>
              <a:gdLst/>
              <a:ahLst/>
              <a:cxnLst/>
              <a:rect l="l" t="t" r="r" b="b"/>
              <a:pathLst>
                <a:path w="3871" h="6305" fill="none" extrusionOk="0">
                  <a:moveTo>
                    <a:pt x="468" y="6171"/>
                  </a:moveTo>
                  <a:lnTo>
                    <a:pt x="468" y="6171"/>
                  </a:lnTo>
                  <a:cubicBezTo>
                    <a:pt x="168" y="6105"/>
                    <a:pt x="1" y="5804"/>
                    <a:pt x="34" y="5471"/>
                  </a:cubicBezTo>
                  <a:lnTo>
                    <a:pt x="535" y="1601"/>
                  </a:lnTo>
                  <a:cubicBezTo>
                    <a:pt x="668" y="634"/>
                    <a:pt x="1669" y="0"/>
                    <a:pt x="2603" y="334"/>
                  </a:cubicBezTo>
                  <a:lnTo>
                    <a:pt x="2603" y="334"/>
                  </a:lnTo>
                  <a:cubicBezTo>
                    <a:pt x="3503" y="667"/>
                    <a:pt x="3870" y="1768"/>
                    <a:pt x="3337" y="2602"/>
                  </a:cubicBezTo>
                  <a:lnTo>
                    <a:pt x="1202" y="5905"/>
                  </a:lnTo>
                  <a:cubicBezTo>
                    <a:pt x="1035" y="6171"/>
                    <a:pt x="768" y="6305"/>
                    <a:pt x="468" y="617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1"/>
            <p:cNvSpPr/>
            <p:nvPr/>
          </p:nvSpPr>
          <p:spPr>
            <a:xfrm>
              <a:off x="1699725" y="727750"/>
              <a:ext cx="269375" cy="239950"/>
            </a:xfrm>
            <a:custGeom>
              <a:avLst/>
              <a:gdLst/>
              <a:ahLst/>
              <a:cxnLst/>
              <a:rect l="l" t="t" r="r" b="b"/>
              <a:pathLst>
                <a:path w="10775" h="9598" extrusionOk="0">
                  <a:moveTo>
                    <a:pt x="5395" y="1"/>
                  </a:moveTo>
                  <a:cubicBezTo>
                    <a:pt x="3986" y="1"/>
                    <a:pt x="2587" y="616"/>
                    <a:pt x="1635" y="1797"/>
                  </a:cubicBezTo>
                  <a:cubicBezTo>
                    <a:pt x="0" y="3865"/>
                    <a:pt x="300" y="6867"/>
                    <a:pt x="2369" y="8535"/>
                  </a:cubicBezTo>
                  <a:cubicBezTo>
                    <a:pt x="3256" y="9251"/>
                    <a:pt x="4315" y="9598"/>
                    <a:pt x="5366" y="9598"/>
                  </a:cubicBezTo>
                  <a:cubicBezTo>
                    <a:pt x="6767" y="9598"/>
                    <a:pt x="8154" y="8982"/>
                    <a:pt x="9107" y="7801"/>
                  </a:cubicBezTo>
                  <a:cubicBezTo>
                    <a:pt x="10775" y="5733"/>
                    <a:pt x="10441" y="2731"/>
                    <a:pt x="8406" y="1063"/>
                  </a:cubicBezTo>
                  <a:cubicBezTo>
                    <a:pt x="7519" y="348"/>
                    <a:pt x="6454" y="1"/>
                    <a:pt x="5395" y="1"/>
                  </a:cubicBez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1"/>
            <p:cNvSpPr/>
            <p:nvPr/>
          </p:nvSpPr>
          <p:spPr>
            <a:xfrm>
              <a:off x="1699725" y="712625"/>
              <a:ext cx="269375" cy="270200"/>
            </a:xfrm>
            <a:custGeom>
              <a:avLst/>
              <a:gdLst/>
              <a:ahLst/>
              <a:cxnLst/>
              <a:rect l="l" t="t" r="r" b="b"/>
              <a:pathLst>
                <a:path w="10775" h="10808" fill="none" extrusionOk="0">
                  <a:moveTo>
                    <a:pt x="8406" y="1668"/>
                  </a:moveTo>
                  <a:cubicBezTo>
                    <a:pt x="10441" y="3336"/>
                    <a:pt x="10775" y="6338"/>
                    <a:pt x="9107" y="8406"/>
                  </a:cubicBezTo>
                  <a:cubicBezTo>
                    <a:pt x="7439" y="10474"/>
                    <a:pt x="4437" y="10808"/>
                    <a:pt x="2369" y="9140"/>
                  </a:cubicBezTo>
                  <a:cubicBezTo>
                    <a:pt x="300" y="7472"/>
                    <a:pt x="0" y="4470"/>
                    <a:pt x="1635" y="2402"/>
                  </a:cubicBezTo>
                  <a:cubicBezTo>
                    <a:pt x="3303" y="334"/>
                    <a:pt x="6338" y="0"/>
                    <a:pt x="8406" y="1668"/>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1" name="Google Shape;311;p11"/>
          <p:cNvGrpSpPr/>
          <p:nvPr/>
        </p:nvGrpSpPr>
        <p:grpSpPr>
          <a:xfrm>
            <a:off x="3095242" y="4426721"/>
            <a:ext cx="738667" cy="502594"/>
            <a:chOff x="200200" y="2278225"/>
            <a:chExt cx="862425" cy="586800"/>
          </a:xfrm>
        </p:grpSpPr>
        <p:sp>
          <p:nvSpPr>
            <p:cNvPr id="312" name="Google Shape;312;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463"/>
        <p:cNvGrpSpPr/>
        <p:nvPr/>
      </p:nvGrpSpPr>
      <p:grpSpPr>
        <a:xfrm>
          <a:off x="0" y="0"/>
          <a:ext cx="0" cy="0"/>
          <a:chOff x="0" y="0"/>
          <a:chExt cx="0" cy="0"/>
        </a:xfrm>
      </p:grpSpPr>
      <p:sp>
        <p:nvSpPr>
          <p:cNvPr id="464" name="Google Shape;464;p18"/>
          <p:cNvSpPr txBox="1">
            <a:spLocks noGrp="1"/>
          </p:cNvSpPr>
          <p:nvPr>
            <p:ph type="subTitle" idx="1"/>
          </p:nvPr>
        </p:nvSpPr>
        <p:spPr>
          <a:xfrm>
            <a:off x="937700" y="2878273"/>
            <a:ext cx="2175300" cy="86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5" name="Google Shape;465;p18"/>
          <p:cNvSpPr txBox="1">
            <a:spLocks noGrp="1"/>
          </p:cNvSpPr>
          <p:nvPr>
            <p:ph type="subTitle" idx="2"/>
          </p:nvPr>
        </p:nvSpPr>
        <p:spPr>
          <a:xfrm>
            <a:off x="3484422" y="2878273"/>
            <a:ext cx="2175300" cy="86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6" name="Google Shape;466;p18"/>
          <p:cNvSpPr txBox="1">
            <a:spLocks noGrp="1"/>
          </p:cNvSpPr>
          <p:nvPr>
            <p:ph type="subTitle" idx="3"/>
          </p:nvPr>
        </p:nvSpPr>
        <p:spPr>
          <a:xfrm>
            <a:off x="6031150" y="2878273"/>
            <a:ext cx="2175300" cy="86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7" name="Google Shape;467;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68" name="Google Shape;468;p18"/>
          <p:cNvSpPr txBox="1">
            <a:spLocks noGrp="1"/>
          </p:cNvSpPr>
          <p:nvPr>
            <p:ph type="subTitle" idx="4"/>
          </p:nvPr>
        </p:nvSpPr>
        <p:spPr>
          <a:xfrm>
            <a:off x="937700" y="2567725"/>
            <a:ext cx="2175300" cy="394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69" name="Google Shape;469;p18"/>
          <p:cNvSpPr txBox="1">
            <a:spLocks noGrp="1"/>
          </p:cNvSpPr>
          <p:nvPr>
            <p:ph type="subTitle" idx="5"/>
          </p:nvPr>
        </p:nvSpPr>
        <p:spPr>
          <a:xfrm>
            <a:off x="3484422" y="2567725"/>
            <a:ext cx="2175300" cy="394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70" name="Google Shape;470;p18"/>
          <p:cNvSpPr txBox="1">
            <a:spLocks noGrp="1"/>
          </p:cNvSpPr>
          <p:nvPr>
            <p:ph type="subTitle" idx="6"/>
          </p:nvPr>
        </p:nvSpPr>
        <p:spPr>
          <a:xfrm>
            <a:off x="6031150" y="2567725"/>
            <a:ext cx="2175300" cy="394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71" name="Google Shape;471;p18"/>
          <p:cNvSpPr/>
          <p:nvPr/>
        </p:nvSpPr>
        <p:spPr>
          <a:xfrm>
            <a:off x="7886951" y="460857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472" name="Google Shape;472;p18"/>
          <p:cNvGrpSpPr/>
          <p:nvPr/>
        </p:nvGrpSpPr>
        <p:grpSpPr>
          <a:xfrm>
            <a:off x="199031" y="4551246"/>
            <a:ext cx="738667" cy="502594"/>
            <a:chOff x="200200" y="2278225"/>
            <a:chExt cx="862425" cy="586800"/>
          </a:xfrm>
        </p:grpSpPr>
        <p:sp>
          <p:nvSpPr>
            <p:cNvPr id="473" name="Google Shape;473;p1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74" name="Google Shape;474;p1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75" name="Google Shape;475;p1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76" name="Google Shape;476;p1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77" name="Google Shape;477;p18"/>
          <p:cNvGrpSpPr/>
          <p:nvPr/>
        </p:nvGrpSpPr>
        <p:grpSpPr>
          <a:xfrm>
            <a:off x="8518058" y="899718"/>
            <a:ext cx="535749" cy="547122"/>
            <a:chOff x="3477650" y="837700"/>
            <a:chExt cx="314425" cy="321100"/>
          </a:xfrm>
        </p:grpSpPr>
        <p:sp>
          <p:nvSpPr>
            <p:cNvPr id="478" name="Google Shape;478;p1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79" name="Google Shape;479;p1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80" name="Google Shape;480;p18"/>
          <p:cNvGrpSpPr/>
          <p:nvPr/>
        </p:nvGrpSpPr>
        <p:grpSpPr>
          <a:xfrm rot="-5400000">
            <a:off x="1406" y="3838296"/>
            <a:ext cx="738667" cy="502594"/>
            <a:chOff x="200200" y="2278225"/>
            <a:chExt cx="862425" cy="586800"/>
          </a:xfrm>
        </p:grpSpPr>
        <p:sp>
          <p:nvSpPr>
            <p:cNvPr id="481" name="Google Shape;481;p1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82" name="Google Shape;482;p1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83" name="Google Shape;483;p1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84" name="Google Shape;484;p1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485" name="Google Shape;485;p18"/>
          <p:cNvGrpSpPr/>
          <p:nvPr/>
        </p:nvGrpSpPr>
        <p:grpSpPr>
          <a:xfrm>
            <a:off x="8424008" y="192993"/>
            <a:ext cx="535749" cy="547122"/>
            <a:chOff x="3477650" y="837700"/>
            <a:chExt cx="314425" cy="321100"/>
          </a:xfrm>
        </p:grpSpPr>
        <p:sp>
          <p:nvSpPr>
            <p:cNvPr id="486" name="Google Shape;486;p1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487" name="Google Shape;487;p1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7600213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543"/>
        <p:cNvGrpSpPr/>
        <p:nvPr/>
      </p:nvGrpSpPr>
      <p:grpSpPr>
        <a:xfrm>
          <a:off x="0" y="0"/>
          <a:ext cx="0" cy="0"/>
          <a:chOff x="0" y="0"/>
          <a:chExt cx="0" cy="0"/>
        </a:xfrm>
      </p:grpSpPr>
      <p:sp>
        <p:nvSpPr>
          <p:cNvPr id="544" name="Google Shape;544;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45" name="Google Shape;545;p21"/>
          <p:cNvSpPr txBox="1">
            <a:spLocks noGrp="1"/>
          </p:cNvSpPr>
          <p:nvPr>
            <p:ph type="subTitle" idx="1"/>
          </p:nvPr>
        </p:nvSpPr>
        <p:spPr>
          <a:xfrm>
            <a:off x="1101175" y="2126625"/>
            <a:ext cx="1986000" cy="64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46" name="Google Shape;546;p21"/>
          <p:cNvSpPr txBox="1">
            <a:spLocks noGrp="1"/>
          </p:cNvSpPr>
          <p:nvPr>
            <p:ph type="subTitle" idx="2"/>
          </p:nvPr>
        </p:nvSpPr>
        <p:spPr>
          <a:xfrm>
            <a:off x="3578947" y="2126625"/>
            <a:ext cx="1986000" cy="64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47" name="Google Shape;547;p21"/>
          <p:cNvSpPr txBox="1">
            <a:spLocks noGrp="1"/>
          </p:cNvSpPr>
          <p:nvPr>
            <p:ph type="subTitle" idx="3"/>
          </p:nvPr>
        </p:nvSpPr>
        <p:spPr>
          <a:xfrm>
            <a:off x="1101175" y="3778975"/>
            <a:ext cx="1986000" cy="64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48" name="Google Shape;548;p21"/>
          <p:cNvSpPr txBox="1">
            <a:spLocks noGrp="1"/>
          </p:cNvSpPr>
          <p:nvPr>
            <p:ph type="subTitle" idx="4"/>
          </p:nvPr>
        </p:nvSpPr>
        <p:spPr>
          <a:xfrm>
            <a:off x="3578947" y="3778975"/>
            <a:ext cx="1986000" cy="64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49" name="Google Shape;549;p21"/>
          <p:cNvSpPr txBox="1">
            <a:spLocks noGrp="1"/>
          </p:cNvSpPr>
          <p:nvPr>
            <p:ph type="subTitle" idx="5"/>
          </p:nvPr>
        </p:nvSpPr>
        <p:spPr>
          <a:xfrm>
            <a:off x="6056725" y="2126625"/>
            <a:ext cx="1986000" cy="64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0" name="Google Shape;550;p21"/>
          <p:cNvSpPr txBox="1">
            <a:spLocks noGrp="1"/>
          </p:cNvSpPr>
          <p:nvPr>
            <p:ph type="subTitle" idx="6"/>
          </p:nvPr>
        </p:nvSpPr>
        <p:spPr>
          <a:xfrm>
            <a:off x="6056725" y="3778975"/>
            <a:ext cx="1986000" cy="64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1" name="Google Shape;551;p21"/>
          <p:cNvSpPr txBox="1">
            <a:spLocks noGrp="1"/>
          </p:cNvSpPr>
          <p:nvPr>
            <p:ph type="subTitle" idx="7"/>
          </p:nvPr>
        </p:nvSpPr>
        <p:spPr>
          <a:xfrm>
            <a:off x="1101175" y="1917897"/>
            <a:ext cx="1986000" cy="35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52" name="Google Shape;552;p21"/>
          <p:cNvSpPr txBox="1">
            <a:spLocks noGrp="1"/>
          </p:cNvSpPr>
          <p:nvPr>
            <p:ph type="subTitle" idx="8"/>
          </p:nvPr>
        </p:nvSpPr>
        <p:spPr>
          <a:xfrm>
            <a:off x="3578947" y="1917897"/>
            <a:ext cx="1986000" cy="35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53" name="Google Shape;553;p21"/>
          <p:cNvSpPr txBox="1">
            <a:spLocks noGrp="1"/>
          </p:cNvSpPr>
          <p:nvPr>
            <p:ph type="subTitle" idx="9"/>
          </p:nvPr>
        </p:nvSpPr>
        <p:spPr>
          <a:xfrm>
            <a:off x="1101175" y="3570272"/>
            <a:ext cx="1986000" cy="35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54" name="Google Shape;554;p21"/>
          <p:cNvSpPr txBox="1">
            <a:spLocks noGrp="1"/>
          </p:cNvSpPr>
          <p:nvPr>
            <p:ph type="subTitle" idx="13"/>
          </p:nvPr>
        </p:nvSpPr>
        <p:spPr>
          <a:xfrm>
            <a:off x="3578947" y="3570272"/>
            <a:ext cx="1986000" cy="35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55" name="Google Shape;555;p21"/>
          <p:cNvSpPr txBox="1">
            <a:spLocks noGrp="1"/>
          </p:cNvSpPr>
          <p:nvPr>
            <p:ph type="subTitle" idx="14"/>
          </p:nvPr>
        </p:nvSpPr>
        <p:spPr>
          <a:xfrm>
            <a:off x="6056725" y="1917897"/>
            <a:ext cx="1986000" cy="35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56" name="Google Shape;556;p21"/>
          <p:cNvSpPr txBox="1">
            <a:spLocks noGrp="1"/>
          </p:cNvSpPr>
          <p:nvPr>
            <p:ph type="subTitle" idx="15"/>
          </p:nvPr>
        </p:nvSpPr>
        <p:spPr>
          <a:xfrm>
            <a:off x="6056725" y="3570272"/>
            <a:ext cx="1986000" cy="359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557" name="Google Shape;557;p21"/>
          <p:cNvSpPr/>
          <p:nvPr/>
        </p:nvSpPr>
        <p:spPr>
          <a:xfrm flipH="1">
            <a:off x="570439" y="44757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558" name="Google Shape;558;p21"/>
          <p:cNvGrpSpPr/>
          <p:nvPr/>
        </p:nvGrpSpPr>
        <p:grpSpPr>
          <a:xfrm>
            <a:off x="5717059" y="4439843"/>
            <a:ext cx="535749" cy="547122"/>
            <a:chOff x="3477650" y="837700"/>
            <a:chExt cx="314425" cy="321100"/>
          </a:xfrm>
        </p:grpSpPr>
        <p:sp>
          <p:nvSpPr>
            <p:cNvPr id="559" name="Google Shape;559;p2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60" name="Google Shape;560;p2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561" name="Google Shape;561;p21"/>
          <p:cNvGrpSpPr/>
          <p:nvPr/>
        </p:nvGrpSpPr>
        <p:grpSpPr>
          <a:xfrm>
            <a:off x="7781793" y="109172"/>
            <a:ext cx="738667" cy="502594"/>
            <a:chOff x="200200" y="2278225"/>
            <a:chExt cx="862425" cy="586800"/>
          </a:xfrm>
        </p:grpSpPr>
        <p:sp>
          <p:nvSpPr>
            <p:cNvPr id="562" name="Google Shape;562;p2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63" name="Google Shape;563;p2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64" name="Google Shape;564;p2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65" name="Google Shape;565;p2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566" name="Google Shape;566;p21"/>
          <p:cNvGrpSpPr/>
          <p:nvPr/>
        </p:nvGrpSpPr>
        <p:grpSpPr>
          <a:xfrm>
            <a:off x="774584" y="86905"/>
            <a:ext cx="535749" cy="547122"/>
            <a:chOff x="3477650" y="837700"/>
            <a:chExt cx="314425" cy="321100"/>
          </a:xfrm>
        </p:grpSpPr>
        <p:sp>
          <p:nvSpPr>
            <p:cNvPr id="567" name="Google Shape;567;p2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68" name="Google Shape;568;p2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569" name="Google Shape;569;p21"/>
          <p:cNvGrpSpPr/>
          <p:nvPr/>
        </p:nvGrpSpPr>
        <p:grpSpPr>
          <a:xfrm>
            <a:off x="71333" y="1017718"/>
            <a:ext cx="535749" cy="547122"/>
            <a:chOff x="3477650" y="837700"/>
            <a:chExt cx="314425" cy="321100"/>
          </a:xfrm>
        </p:grpSpPr>
        <p:sp>
          <p:nvSpPr>
            <p:cNvPr id="570" name="Google Shape;570;p2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71" name="Google Shape;571;p2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572" name="Google Shape;572;p21"/>
          <p:cNvGrpSpPr/>
          <p:nvPr/>
        </p:nvGrpSpPr>
        <p:grpSpPr>
          <a:xfrm>
            <a:off x="8203043" y="611772"/>
            <a:ext cx="738667" cy="502594"/>
            <a:chOff x="200200" y="2278225"/>
            <a:chExt cx="862425" cy="586800"/>
          </a:xfrm>
        </p:grpSpPr>
        <p:sp>
          <p:nvSpPr>
            <p:cNvPr id="573" name="Google Shape;573;p2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74" name="Google Shape;574;p2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75" name="Google Shape;575;p2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576" name="Google Shape;576;p2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11853777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631"/>
        <p:cNvGrpSpPr/>
        <p:nvPr/>
      </p:nvGrpSpPr>
      <p:grpSpPr>
        <a:xfrm>
          <a:off x="0" y="0"/>
          <a:ext cx="0" cy="0"/>
          <a:chOff x="0" y="0"/>
          <a:chExt cx="0" cy="0"/>
        </a:xfrm>
      </p:grpSpPr>
      <p:sp>
        <p:nvSpPr>
          <p:cNvPr id="632" name="Google Shape;632;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33" name="Google Shape;633;p23"/>
          <p:cNvSpPr/>
          <p:nvPr/>
        </p:nvSpPr>
        <p:spPr>
          <a:xfrm>
            <a:off x="2270951" y="4643301"/>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634" name="Google Shape;634;p23"/>
          <p:cNvGrpSpPr/>
          <p:nvPr/>
        </p:nvGrpSpPr>
        <p:grpSpPr>
          <a:xfrm>
            <a:off x="8588506" y="3237246"/>
            <a:ext cx="738667" cy="502594"/>
            <a:chOff x="200200" y="2278225"/>
            <a:chExt cx="862425" cy="586800"/>
          </a:xfrm>
        </p:grpSpPr>
        <p:sp>
          <p:nvSpPr>
            <p:cNvPr id="635" name="Google Shape;635;p2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36" name="Google Shape;636;p2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37" name="Google Shape;637;p2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38" name="Google Shape;638;p2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39" name="Google Shape;639;p23"/>
          <p:cNvGrpSpPr/>
          <p:nvPr/>
        </p:nvGrpSpPr>
        <p:grpSpPr>
          <a:xfrm>
            <a:off x="128033" y="172480"/>
            <a:ext cx="535749" cy="547122"/>
            <a:chOff x="3477650" y="837700"/>
            <a:chExt cx="314425" cy="321100"/>
          </a:xfrm>
        </p:grpSpPr>
        <p:sp>
          <p:nvSpPr>
            <p:cNvPr id="640" name="Google Shape;640;p2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41" name="Google Shape;641;p2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42" name="Google Shape;642;p23"/>
          <p:cNvGrpSpPr/>
          <p:nvPr/>
        </p:nvGrpSpPr>
        <p:grpSpPr>
          <a:xfrm rot="5400000">
            <a:off x="8363156" y="2616621"/>
            <a:ext cx="738667" cy="502594"/>
            <a:chOff x="200200" y="2278225"/>
            <a:chExt cx="862425" cy="586800"/>
          </a:xfrm>
        </p:grpSpPr>
        <p:sp>
          <p:nvSpPr>
            <p:cNvPr id="643" name="Google Shape;643;p2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44" name="Google Shape;644;p2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45" name="Google Shape;645;p2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46" name="Google Shape;646;p2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47" name="Google Shape;647;p23"/>
          <p:cNvGrpSpPr/>
          <p:nvPr/>
        </p:nvGrpSpPr>
        <p:grpSpPr>
          <a:xfrm>
            <a:off x="-98092" y="802905"/>
            <a:ext cx="535749" cy="547122"/>
            <a:chOff x="3477650" y="837700"/>
            <a:chExt cx="314425" cy="321100"/>
          </a:xfrm>
        </p:grpSpPr>
        <p:sp>
          <p:nvSpPr>
            <p:cNvPr id="648" name="Google Shape;648;p2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49" name="Google Shape;649;p2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3350570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650"/>
        <p:cNvGrpSpPr/>
        <p:nvPr/>
      </p:nvGrpSpPr>
      <p:grpSpPr>
        <a:xfrm>
          <a:off x="0" y="0"/>
          <a:ext cx="0" cy="0"/>
          <a:chOff x="0" y="0"/>
          <a:chExt cx="0" cy="0"/>
        </a:xfrm>
      </p:grpSpPr>
      <p:sp>
        <p:nvSpPr>
          <p:cNvPr id="651" name="Google Shape;651;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52" name="Google Shape;652;p24"/>
          <p:cNvSpPr/>
          <p:nvPr/>
        </p:nvSpPr>
        <p:spPr>
          <a:xfrm>
            <a:off x="8485826" y="37192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653" name="Google Shape;653;p24"/>
          <p:cNvGrpSpPr/>
          <p:nvPr/>
        </p:nvGrpSpPr>
        <p:grpSpPr>
          <a:xfrm>
            <a:off x="6423106" y="4608585"/>
            <a:ext cx="738667" cy="502594"/>
            <a:chOff x="200200" y="2278225"/>
            <a:chExt cx="862425" cy="586800"/>
          </a:xfrm>
        </p:grpSpPr>
        <p:sp>
          <p:nvSpPr>
            <p:cNvPr id="654" name="Google Shape;654;p2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55" name="Google Shape;655;p2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56" name="Google Shape;656;p2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57" name="Google Shape;657;p2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58" name="Google Shape;658;p24"/>
          <p:cNvGrpSpPr/>
          <p:nvPr/>
        </p:nvGrpSpPr>
        <p:grpSpPr>
          <a:xfrm>
            <a:off x="584359" y="4700405"/>
            <a:ext cx="535749" cy="547122"/>
            <a:chOff x="3477650" y="837700"/>
            <a:chExt cx="314425" cy="321100"/>
          </a:xfrm>
        </p:grpSpPr>
        <p:sp>
          <p:nvSpPr>
            <p:cNvPr id="659" name="Google Shape;659;p2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60" name="Google Shape;660;p2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61" name="Google Shape;661;p24"/>
          <p:cNvGrpSpPr/>
          <p:nvPr/>
        </p:nvGrpSpPr>
        <p:grpSpPr>
          <a:xfrm rot="5400000">
            <a:off x="-118033" y="226671"/>
            <a:ext cx="738667" cy="502594"/>
            <a:chOff x="200200" y="2278225"/>
            <a:chExt cx="862425" cy="586800"/>
          </a:xfrm>
        </p:grpSpPr>
        <p:sp>
          <p:nvSpPr>
            <p:cNvPr id="662" name="Google Shape;662;p2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63" name="Google Shape;663;p2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64" name="Google Shape;664;p2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65" name="Google Shape;665;p2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66" name="Google Shape;666;p24"/>
          <p:cNvGrpSpPr/>
          <p:nvPr/>
        </p:nvGrpSpPr>
        <p:grpSpPr>
          <a:xfrm>
            <a:off x="98159" y="4271580"/>
            <a:ext cx="535749" cy="547122"/>
            <a:chOff x="3477650" y="837700"/>
            <a:chExt cx="314425" cy="321100"/>
          </a:xfrm>
        </p:grpSpPr>
        <p:sp>
          <p:nvSpPr>
            <p:cNvPr id="667" name="Google Shape;667;p2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68" name="Google Shape;668;p2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69" name="Google Shape;669;p24"/>
          <p:cNvGrpSpPr/>
          <p:nvPr/>
        </p:nvGrpSpPr>
        <p:grpSpPr>
          <a:xfrm rot="5400000">
            <a:off x="99368" y="914222"/>
            <a:ext cx="738667" cy="502594"/>
            <a:chOff x="200200" y="2278225"/>
            <a:chExt cx="862425" cy="586800"/>
          </a:xfrm>
        </p:grpSpPr>
        <p:sp>
          <p:nvSpPr>
            <p:cNvPr id="670" name="Google Shape;670;p2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71" name="Google Shape;671;p2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72" name="Google Shape;672;p2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73" name="Google Shape;673;p2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16500594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674"/>
        <p:cNvGrpSpPr/>
        <p:nvPr/>
      </p:nvGrpSpPr>
      <p:grpSpPr>
        <a:xfrm>
          <a:off x="0" y="0"/>
          <a:ext cx="0" cy="0"/>
          <a:chOff x="0" y="0"/>
          <a:chExt cx="0" cy="0"/>
        </a:xfrm>
      </p:grpSpPr>
      <p:sp>
        <p:nvSpPr>
          <p:cNvPr id="675" name="Google Shape;675;p2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76" name="Google Shape;676;p25"/>
          <p:cNvSpPr txBox="1">
            <a:spLocks noGrp="1"/>
          </p:cNvSpPr>
          <p:nvPr>
            <p:ph type="body" idx="1"/>
          </p:nvPr>
        </p:nvSpPr>
        <p:spPr>
          <a:xfrm>
            <a:off x="720000" y="1215750"/>
            <a:ext cx="7704000" cy="9930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chemeClr val="dk2"/>
              </a:buClr>
              <a:buSzPts val="1200"/>
              <a:buChar char="●"/>
              <a:defRPr>
                <a:solidFill>
                  <a:srgbClr val="191919"/>
                </a:solidFill>
              </a:defRPr>
            </a:lvl1pPr>
            <a:lvl2pPr marL="914378" lvl="1" indent="-304793"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566" lvl="2" indent="-304793"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754" lvl="3" indent="-304793"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5943" lvl="4" indent="-304793"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132" lvl="5" indent="-304793"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320" lvl="6" indent="-304793"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509" lvl="7" indent="-304793"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697" lvl="8" indent="-304793"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677" name="Google Shape;677;p25"/>
          <p:cNvSpPr/>
          <p:nvPr/>
        </p:nvSpPr>
        <p:spPr>
          <a:xfrm>
            <a:off x="241201" y="235939"/>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678" name="Google Shape;678;p25"/>
          <p:cNvGrpSpPr/>
          <p:nvPr/>
        </p:nvGrpSpPr>
        <p:grpSpPr>
          <a:xfrm>
            <a:off x="8511008" y="3905830"/>
            <a:ext cx="535749" cy="547122"/>
            <a:chOff x="3477650" y="837700"/>
            <a:chExt cx="314425" cy="321100"/>
          </a:xfrm>
        </p:grpSpPr>
        <p:sp>
          <p:nvSpPr>
            <p:cNvPr id="679" name="Google Shape;679;p2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80" name="Google Shape;680;p2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81" name="Google Shape;681;p25"/>
          <p:cNvGrpSpPr/>
          <p:nvPr/>
        </p:nvGrpSpPr>
        <p:grpSpPr>
          <a:xfrm>
            <a:off x="8133306" y="4608572"/>
            <a:ext cx="738667" cy="502594"/>
            <a:chOff x="200200" y="2278225"/>
            <a:chExt cx="862425" cy="586800"/>
          </a:xfrm>
        </p:grpSpPr>
        <p:sp>
          <p:nvSpPr>
            <p:cNvPr id="682" name="Google Shape;682;p2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83" name="Google Shape;683;p2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84" name="Google Shape;684;p2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85" name="Google Shape;685;p2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2932846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686"/>
        <p:cNvGrpSpPr/>
        <p:nvPr/>
      </p:nvGrpSpPr>
      <p:grpSpPr>
        <a:xfrm>
          <a:off x="0" y="0"/>
          <a:ext cx="0" cy="0"/>
          <a:chOff x="0" y="0"/>
          <a:chExt cx="0" cy="0"/>
        </a:xfrm>
      </p:grpSpPr>
      <p:sp>
        <p:nvSpPr>
          <p:cNvPr id="687" name="Google Shape;687;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88" name="Google Shape;688;p26"/>
          <p:cNvSpPr txBox="1">
            <a:spLocks noGrp="1"/>
          </p:cNvSpPr>
          <p:nvPr>
            <p:ph type="body" idx="1"/>
          </p:nvPr>
        </p:nvSpPr>
        <p:spPr>
          <a:xfrm>
            <a:off x="720000" y="1215753"/>
            <a:ext cx="7704000" cy="33927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chemeClr val="dk2"/>
              </a:buClr>
              <a:buSzPts val="1200"/>
              <a:buChar char="●"/>
              <a:defRPr>
                <a:solidFill>
                  <a:srgbClr val="191919"/>
                </a:solidFill>
              </a:defRPr>
            </a:lvl1pPr>
            <a:lvl2pPr marL="914378" lvl="1" indent="-304793"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566" lvl="2" indent="-304793"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754" lvl="3" indent="-304793"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5943" lvl="4" indent="-304793"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132" lvl="5" indent="-304793"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320" lvl="6" indent="-304793"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509" lvl="7" indent="-304793"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697" lvl="8" indent="-304793"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grpSp>
        <p:nvGrpSpPr>
          <p:cNvPr id="689" name="Google Shape;689;p26"/>
          <p:cNvGrpSpPr/>
          <p:nvPr/>
        </p:nvGrpSpPr>
        <p:grpSpPr>
          <a:xfrm>
            <a:off x="88384" y="176743"/>
            <a:ext cx="535749" cy="547122"/>
            <a:chOff x="3477650" y="837700"/>
            <a:chExt cx="314425" cy="321100"/>
          </a:xfrm>
        </p:grpSpPr>
        <p:sp>
          <p:nvSpPr>
            <p:cNvPr id="690" name="Google Shape;690;p2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91" name="Google Shape;691;p2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92" name="Google Shape;692;p26"/>
          <p:cNvGrpSpPr/>
          <p:nvPr/>
        </p:nvGrpSpPr>
        <p:grpSpPr>
          <a:xfrm>
            <a:off x="8166206" y="614196"/>
            <a:ext cx="738667" cy="502594"/>
            <a:chOff x="200200" y="2278225"/>
            <a:chExt cx="862425" cy="586800"/>
          </a:xfrm>
        </p:grpSpPr>
        <p:sp>
          <p:nvSpPr>
            <p:cNvPr id="693" name="Google Shape;693;p2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94" name="Google Shape;694;p2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95" name="Google Shape;695;p2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96" name="Google Shape;696;p2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697" name="Google Shape;697;p26"/>
          <p:cNvGrpSpPr/>
          <p:nvPr/>
        </p:nvGrpSpPr>
        <p:grpSpPr>
          <a:xfrm>
            <a:off x="7639106" y="221271"/>
            <a:ext cx="738667" cy="502594"/>
            <a:chOff x="200200" y="2278225"/>
            <a:chExt cx="862425" cy="586800"/>
          </a:xfrm>
        </p:grpSpPr>
        <p:sp>
          <p:nvSpPr>
            <p:cNvPr id="698" name="Google Shape;698;p2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699" name="Google Shape;699;p2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00" name="Google Shape;700;p2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01" name="Google Shape;701;p2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702" name="Google Shape;702;p26"/>
          <p:cNvSpPr/>
          <p:nvPr/>
        </p:nvSpPr>
        <p:spPr>
          <a:xfrm>
            <a:off x="6253163" y="443667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Tree>
    <p:extLst>
      <p:ext uri="{BB962C8B-B14F-4D97-AF65-F5344CB8AC3E}">
        <p14:creationId xmlns:p14="http://schemas.microsoft.com/office/powerpoint/2010/main" val="13779338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03"/>
        <p:cNvGrpSpPr/>
        <p:nvPr/>
      </p:nvGrpSpPr>
      <p:grpSpPr>
        <a:xfrm>
          <a:off x="0" y="0"/>
          <a:ext cx="0" cy="0"/>
          <a:chOff x="0" y="0"/>
          <a:chExt cx="0" cy="0"/>
        </a:xfrm>
      </p:grpSpPr>
      <p:sp>
        <p:nvSpPr>
          <p:cNvPr id="704" name="Google Shape;704;p27"/>
          <p:cNvSpPr txBox="1">
            <a:spLocks noGrp="1"/>
          </p:cNvSpPr>
          <p:nvPr>
            <p:ph type="title"/>
          </p:nvPr>
        </p:nvSpPr>
        <p:spPr>
          <a:xfrm>
            <a:off x="2347938" y="540000"/>
            <a:ext cx="4448100" cy="1058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76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05" name="Google Shape;705;p27"/>
          <p:cNvSpPr txBox="1">
            <a:spLocks noGrp="1"/>
          </p:cNvSpPr>
          <p:nvPr>
            <p:ph type="subTitle" idx="1"/>
          </p:nvPr>
        </p:nvSpPr>
        <p:spPr>
          <a:xfrm>
            <a:off x="2347900" y="1798930"/>
            <a:ext cx="4448100" cy="1101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6" name="Google Shape;706;p27"/>
          <p:cNvSpPr txBox="1"/>
          <p:nvPr/>
        </p:nvSpPr>
        <p:spPr>
          <a:xfrm>
            <a:off x="2099100" y="3611950"/>
            <a:ext cx="4945800" cy="556200"/>
          </a:xfrm>
          <a:prstGeom prst="rect">
            <a:avLst/>
          </a:prstGeom>
          <a:noFill/>
          <a:ln>
            <a:noFill/>
          </a:ln>
        </p:spPr>
        <p:txBody>
          <a:bodyPr spcFirstLastPara="1" wrap="square" lIns="91425" tIns="91425" rIns="91425" bIns="91425" anchor="t" anchorCtr="0">
            <a:noAutofit/>
          </a:bodyPr>
          <a:lstStyle/>
          <a:p>
            <a:pPr algn="ctr" defTabSz="914378">
              <a:lnSpc>
                <a:spcPct val="115000"/>
              </a:lnSpc>
              <a:spcBef>
                <a:spcPts val="300"/>
              </a:spcBef>
            </a:pPr>
            <a:r>
              <a:rPr lang="en" sz="1200">
                <a:solidFill>
                  <a:srgbClr val="150045"/>
                </a:solidFill>
                <a:latin typeface="Didact Gothic"/>
                <a:ea typeface="Didact Gothic"/>
                <a:cs typeface="Didact Gothic"/>
                <a:sym typeface="Didact Gothic"/>
              </a:rPr>
              <a:t>CREDITS: This presentation template was created by </a:t>
            </a:r>
            <a:r>
              <a:rPr lang="en" sz="1200" b="1" u="sng">
                <a:solidFill>
                  <a:srgbClr val="150045"/>
                </a:solidFill>
                <a:latin typeface="Didact Gothic"/>
                <a:ea typeface="Didact Gothic"/>
                <a:cs typeface="Didact Gothic"/>
                <a:sym typeface="Didact Gothic"/>
                <a:hlinkClick r:id="rId2">
                  <a:extLst>
                    <a:ext uri="{A12FA001-AC4F-418D-AE19-62706E023703}">
                      <ahyp:hlinkClr xmlns="" xmlns:ahyp="http://schemas.microsoft.com/office/drawing/2018/hyperlinkcolor" val="tx"/>
                    </a:ext>
                  </a:extLst>
                </a:hlinkClick>
              </a:rPr>
              <a:t>Slidesgo</a:t>
            </a:r>
            <a:r>
              <a:rPr lang="en" sz="1200" b="1">
                <a:solidFill>
                  <a:srgbClr val="150045"/>
                </a:solidFill>
                <a:latin typeface="Didact Gothic"/>
                <a:ea typeface="Didact Gothic"/>
                <a:cs typeface="Didact Gothic"/>
                <a:sym typeface="Didact Gothic"/>
              </a:rPr>
              <a:t>,</a:t>
            </a:r>
            <a:r>
              <a:rPr lang="en" sz="1200">
                <a:solidFill>
                  <a:srgbClr val="150045"/>
                </a:solidFill>
                <a:latin typeface="Didact Gothic"/>
                <a:ea typeface="Didact Gothic"/>
                <a:cs typeface="Didact Gothic"/>
                <a:sym typeface="Didact Gothic"/>
              </a:rPr>
              <a:t> and includes icons by </a:t>
            </a:r>
            <a:r>
              <a:rPr lang="en" sz="1200" b="1" u="sng">
                <a:solidFill>
                  <a:srgbClr val="150045"/>
                </a:solidFill>
                <a:latin typeface="Didact Gothic"/>
                <a:ea typeface="Didact Gothic"/>
                <a:cs typeface="Didact Gothic"/>
                <a:sym typeface="Didact Gothic"/>
                <a:hlinkClick r:id="rId3">
                  <a:extLst>
                    <a:ext uri="{A12FA001-AC4F-418D-AE19-62706E023703}">
                      <ahyp:hlinkClr xmlns="" xmlns:ahyp="http://schemas.microsoft.com/office/drawing/2018/hyperlinkcolor" val="tx"/>
                    </a:ext>
                  </a:extLst>
                </a:hlinkClick>
              </a:rPr>
              <a:t>Flaticon</a:t>
            </a:r>
            <a:r>
              <a:rPr lang="en" sz="1200">
                <a:solidFill>
                  <a:srgbClr val="150045"/>
                </a:solidFill>
                <a:latin typeface="Didact Gothic"/>
                <a:ea typeface="Didact Gothic"/>
                <a:cs typeface="Didact Gothic"/>
                <a:sym typeface="Didact Gothic"/>
              </a:rPr>
              <a:t>, and infographics &amp; images by </a:t>
            </a:r>
            <a:r>
              <a:rPr lang="en" sz="1200" b="1" u="sng">
                <a:solidFill>
                  <a:srgbClr val="150045"/>
                </a:solidFill>
                <a:latin typeface="Didact Gothic"/>
                <a:ea typeface="Didact Gothic"/>
                <a:cs typeface="Didact Gothic"/>
                <a:sym typeface="Didact Gothic"/>
                <a:hlinkClick r:id="rId4">
                  <a:extLst>
                    <a:ext uri="{A12FA001-AC4F-418D-AE19-62706E023703}">
                      <ahyp:hlinkClr xmlns="" xmlns:ahyp="http://schemas.microsoft.com/office/drawing/2018/hyperlinkcolor" val="tx"/>
                    </a:ext>
                  </a:extLst>
                </a:hlinkClick>
              </a:rPr>
              <a:t>Freepik</a:t>
            </a:r>
            <a:r>
              <a:rPr lang="en" sz="1200" b="1" u="sng">
                <a:solidFill>
                  <a:srgbClr val="150045"/>
                </a:solidFill>
                <a:latin typeface="Didact Gothic"/>
                <a:ea typeface="Didact Gothic"/>
                <a:cs typeface="Didact Gothic"/>
                <a:sym typeface="Didact Gothic"/>
              </a:rPr>
              <a:t> </a:t>
            </a:r>
            <a:endParaRPr sz="1200" b="1" u="sng">
              <a:solidFill>
                <a:srgbClr val="150045"/>
              </a:solidFill>
              <a:latin typeface="Didact Gothic"/>
              <a:ea typeface="Didact Gothic"/>
              <a:cs typeface="Didact Gothic"/>
              <a:sym typeface="Didact Gothic"/>
            </a:endParaRPr>
          </a:p>
        </p:txBody>
      </p:sp>
      <p:sp>
        <p:nvSpPr>
          <p:cNvPr id="707" name="Google Shape;707;p27"/>
          <p:cNvSpPr txBox="1">
            <a:spLocks noGrp="1"/>
          </p:cNvSpPr>
          <p:nvPr>
            <p:ph type="subTitle" idx="2"/>
          </p:nvPr>
        </p:nvSpPr>
        <p:spPr>
          <a:xfrm>
            <a:off x="2603100" y="1786138"/>
            <a:ext cx="3937800" cy="385800"/>
          </a:xfrm>
          <a:prstGeom prst="rect">
            <a:avLst/>
          </a:prstGeom>
        </p:spPr>
        <p:txBody>
          <a:bodyPr spcFirstLastPara="1" wrap="square" lIns="91425" tIns="91425" rIns="91425" bIns="91425" anchor="t" anchorCtr="0">
            <a:noAutofit/>
          </a:bodyPr>
          <a:lstStyle>
            <a:lvl1pPr lvl="0" algn="ctr">
              <a:spcBef>
                <a:spcPts val="0"/>
              </a:spcBef>
              <a:spcAft>
                <a:spcPts val="0"/>
              </a:spcAft>
              <a:buSzPts val="2500"/>
              <a:buFont typeface="Bebas Neue"/>
              <a:buNone/>
              <a:defRPr sz="2000">
                <a:latin typeface="Russo One"/>
                <a:ea typeface="Russo One"/>
                <a:cs typeface="Russo One"/>
                <a:sym typeface="Russo 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8" name="Google Shape;708;p27"/>
          <p:cNvSpPr/>
          <p:nvPr/>
        </p:nvSpPr>
        <p:spPr>
          <a:xfrm>
            <a:off x="7854314" y="3456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709" name="Google Shape;709;p27"/>
          <p:cNvGrpSpPr/>
          <p:nvPr/>
        </p:nvGrpSpPr>
        <p:grpSpPr>
          <a:xfrm>
            <a:off x="8483759" y="3270005"/>
            <a:ext cx="535749" cy="547122"/>
            <a:chOff x="3477650" y="837700"/>
            <a:chExt cx="314425" cy="321100"/>
          </a:xfrm>
        </p:grpSpPr>
        <p:sp>
          <p:nvSpPr>
            <p:cNvPr id="710" name="Google Shape;710;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11" name="Google Shape;711;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12" name="Google Shape;712;p27"/>
          <p:cNvGrpSpPr/>
          <p:nvPr/>
        </p:nvGrpSpPr>
        <p:grpSpPr>
          <a:xfrm>
            <a:off x="266048" y="3824231"/>
            <a:ext cx="1168455" cy="1168423"/>
            <a:chOff x="3581050" y="3046800"/>
            <a:chExt cx="899850" cy="899825"/>
          </a:xfrm>
        </p:grpSpPr>
        <p:sp>
          <p:nvSpPr>
            <p:cNvPr id="713" name="Google Shape;713;p27"/>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14" name="Google Shape;714;p27"/>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defTabSz="914378"/>
              <a:endParaRPr sz="1400">
                <a:ea typeface="+mn-ea"/>
              </a:endParaRPr>
            </a:p>
          </p:txBody>
        </p:sp>
        <p:sp>
          <p:nvSpPr>
            <p:cNvPr id="715" name="Google Shape;715;p27"/>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16" name="Google Shape;716;p27"/>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17" name="Google Shape;717;p27"/>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18" name="Google Shape;718;p27"/>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19" name="Google Shape;719;p27"/>
          <p:cNvGrpSpPr/>
          <p:nvPr/>
        </p:nvGrpSpPr>
        <p:grpSpPr>
          <a:xfrm>
            <a:off x="8256959" y="3891305"/>
            <a:ext cx="535749" cy="547122"/>
            <a:chOff x="3477650" y="837700"/>
            <a:chExt cx="314425" cy="321100"/>
          </a:xfrm>
        </p:grpSpPr>
        <p:sp>
          <p:nvSpPr>
            <p:cNvPr id="720" name="Google Shape;720;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21" name="Google Shape;721;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22" name="Google Shape;722;p27"/>
          <p:cNvGrpSpPr/>
          <p:nvPr/>
        </p:nvGrpSpPr>
        <p:grpSpPr>
          <a:xfrm>
            <a:off x="337022" y="309755"/>
            <a:ext cx="535749" cy="547122"/>
            <a:chOff x="3477650" y="837700"/>
            <a:chExt cx="314425" cy="321100"/>
          </a:xfrm>
        </p:grpSpPr>
        <p:sp>
          <p:nvSpPr>
            <p:cNvPr id="723" name="Google Shape;723;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24" name="Google Shape;724;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4394899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25"/>
        <p:cNvGrpSpPr/>
        <p:nvPr/>
      </p:nvGrpSpPr>
      <p:grpSpPr>
        <a:xfrm>
          <a:off x="0" y="0"/>
          <a:ext cx="0" cy="0"/>
          <a:chOff x="0" y="0"/>
          <a:chExt cx="0" cy="0"/>
        </a:xfrm>
      </p:grpSpPr>
      <p:sp>
        <p:nvSpPr>
          <p:cNvPr id="726" name="Google Shape;726;p28"/>
          <p:cNvSpPr/>
          <p:nvPr/>
        </p:nvSpPr>
        <p:spPr>
          <a:xfrm>
            <a:off x="6422639" y="6412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727" name="Google Shape;727;p28"/>
          <p:cNvGrpSpPr/>
          <p:nvPr/>
        </p:nvGrpSpPr>
        <p:grpSpPr>
          <a:xfrm rot="5400000">
            <a:off x="-24394" y="967772"/>
            <a:ext cx="738667" cy="502594"/>
            <a:chOff x="200200" y="2278225"/>
            <a:chExt cx="862425" cy="586800"/>
          </a:xfrm>
        </p:grpSpPr>
        <p:sp>
          <p:nvSpPr>
            <p:cNvPr id="728" name="Google Shape;728;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29" name="Google Shape;729;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30" name="Google Shape;730;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31" name="Google Shape;731;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32" name="Google Shape;732;p28"/>
          <p:cNvGrpSpPr/>
          <p:nvPr/>
        </p:nvGrpSpPr>
        <p:grpSpPr>
          <a:xfrm>
            <a:off x="60484" y="4390480"/>
            <a:ext cx="535749" cy="547122"/>
            <a:chOff x="3477650" y="837700"/>
            <a:chExt cx="314425" cy="321100"/>
          </a:xfrm>
        </p:grpSpPr>
        <p:sp>
          <p:nvSpPr>
            <p:cNvPr id="733" name="Google Shape;733;p2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34" name="Google Shape;734;p2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35" name="Google Shape;735;p28"/>
          <p:cNvGrpSpPr/>
          <p:nvPr/>
        </p:nvGrpSpPr>
        <p:grpSpPr>
          <a:xfrm rot="5400000">
            <a:off x="8412593" y="3306122"/>
            <a:ext cx="738667" cy="502594"/>
            <a:chOff x="200200" y="2278225"/>
            <a:chExt cx="862425" cy="586800"/>
          </a:xfrm>
        </p:grpSpPr>
        <p:sp>
          <p:nvSpPr>
            <p:cNvPr id="736" name="Google Shape;736;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37" name="Google Shape;737;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38" name="Google Shape;738;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39" name="Google Shape;739;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2381555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40"/>
        <p:cNvGrpSpPr/>
        <p:nvPr/>
      </p:nvGrpSpPr>
      <p:grpSpPr>
        <a:xfrm>
          <a:off x="0" y="0"/>
          <a:ext cx="0" cy="0"/>
          <a:chOff x="0" y="0"/>
          <a:chExt cx="0" cy="0"/>
        </a:xfrm>
      </p:grpSpPr>
      <p:grpSp>
        <p:nvGrpSpPr>
          <p:cNvPr id="741" name="Google Shape;741;p29"/>
          <p:cNvGrpSpPr/>
          <p:nvPr/>
        </p:nvGrpSpPr>
        <p:grpSpPr>
          <a:xfrm>
            <a:off x="85356" y="4608572"/>
            <a:ext cx="738667" cy="502594"/>
            <a:chOff x="200200" y="2278225"/>
            <a:chExt cx="862425" cy="586800"/>
          </a:xfrm>
        </p:grpSpPr>
        <p:sp>
          <p:nvSpPr>
            <p:cNvPr id="742" name="Google Shape;742;p2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43" name="Google Shape;743;p2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44" name="Google Shape;744;p2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45" name="Google Shape;745;p2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
        <p:nvSpPr>
          <p:cNvPr id="746" name="Google Shape;746;p29"/>
          <p:cNvSpPr/>
          <p:nvPr/>
        </p:nvSpPr>
        <p:spPr>
          <a:xfrm>
            <a:off x="6293789" y="4622189"/>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nvGrpSpPr>
          <p:cNvPr id="747" name="Google Shape;747;p29"/>
          <p:cNvGrpSpPr/>
          <p:nvPr/>
        </p:nvGrpSpPr>
        <p:grpSpPr>
          <a:xfrm>
            <a:off x="8430784" y="113043"/>
            <a:ext cx="535749" cy="547122"/>
            <a:chOff x="3477650" y="837700"/>
            <a:chExt cx="314425" cy="321100"/>
          </a:xfrm>
        </p:grpSpPr>
        <p:sp>
          <p:nvSpPr>
            <p:cNvPr id="748" name="Google Shape;748;p2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49" name="Google Shape;749;p2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50" name="Google Shape;750;p29"/>
          <p:cNvGrpSpPr/>
          <p:nvPr/>
        </p:nvGrpSpPr>
        <p:grpSpPr>
          <a:xfrm>
            <a:off x="8692208" y="711418"/>
            <a:ext cx="535749" cy="547122"/>
            <a:chOff x="3477650" y="837700"/>
            <a:chExt cx="314425" cy="321100"/>
          </a:xfrm>
        </p:grpSpPr>
        <p:sp>
          <p:nvSpPr>
            <p:cNvPr id="751" name="Google Shape;751;p2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52" name="Google Shape;752;p2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grpSp>
        <p:nvGrpSpPr>
          <p:cNvPr id="753" name="Google Shape;753;p29"/>
          <p:cNvGrpSpPr/>
          <p:nvPr/>
        </p:nvGrpSpPr>
        <p:grpSpPr>
          <a:xfrm rot="5400000">
            <a:off x="-32695" y="3911747"/>
            <a:ext cx="738667" cy="502594"/>
            <a:chOff x="200200" y="2278225"/>
            <a:chExt cx="862425" cy="586800"/>
          </a:xfrm>
        </p:grpSpPr>
        <p:sp>
          <p:nvSpPr>
            <p:cNvPr id="754" name="Google Shape;754;p2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55" name="Google Shape;755;p2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56" name="Google Shape;756;p2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sp>
          <p:nvSpPr>
            <p:cNvPr id="757" name="Google Shape;757;p2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914378"/>
              <a:endParaRPr sz="1400">
                <a:ea typeface="+mn-ea"/>
              </a:endParaRPr>
            </a:p>
          </p:txBody>
        </p:sp>
      </p:grpSp>
    </p:spTree>
    <p:extLst>
      <p:ext uri="{BB962C8B-B14F-4D97-AF65-F5344CB8AC3E}">
        <p14:creationId xmlns:p14="http://schemas.microsoft.com/office/powerpoint/2010/main" val="31761855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5F81F9-2BFD-7B6A-542C-B6FF8C563928}"/>
              </a:ext>
            </a:extLst>
          </p:cNvPr>
          <p:cNvSpPr>
            <a:spLocks noGrp="1"/>
          </p:cNvSpPr>
          <p:nvPr>
            <p:ph type="ctrTitle"/>
          </p:nvPr>
        </p:nvSpPr>
        <p:spPr>
          <a:xfrm>
            <a:off x="1143000" y="841773"/>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 xmlns:a16="http://schemas.microsoft.com/office/drawing/2014/main" id="{EE51B331-1E3A-A37B-4B57-BDA24A34C10A}"/>
              </a:ext>
            </a:extLst>
          </p:cNvPr>
          <p:cNvSpPr>
            <a:spLocks noGrp="1"/>
          </p:cNvSpPr>
          <p:nvPr>
            <p:ph type="subTitle" idx="1"/>
          </p:nvPr>
        </p:nvSpPr>
        <p:spPr>
          <a:xfrm>
            <a:off x="1143000" y="2701530"/>
            <a:ext cx="6858000" cy="1241822"/>
          </a:xfrm>
        </p:spPr>
        <p:txBody>
          <a:bodyPr/>
          <a:lstStyle>
            <a:lvl1pPr marL="0" indent="0" algn="ctr">
              <a:buNone/>
              <a:defRPr sz="180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a:extLst>
              <a:ext uri="{FF2B5EF4-FFF2-40B4-BE49-F238E27FC236}">
                <a16:creationId xmlns="" xmlns:a16="http://schemas.microsoft.com/office/drawing/2014/main" id="{49C46131-528B-5A20-C0C6-12AC6CCDC32D}"/>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DCDF7D7D-96AD-B17C-0B6C-510BFFFBD01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8AA2A9B-709F-EC80-BEC2-2C85E7888B8F}"/>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8354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16"/>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509EAB-B630-63E5-9FC6-61A457146B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D3BD7A3-307B-C929-91EF-282FA8A3DB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E3E3F8A-741C-F64A-1B33-E901FBD2EF3E}"/>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FE9318FB-DCBA-73F9-21DE-6E913355003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6416F69-06C8-ACB3-66CA-92FE7DD21FDC}"/>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9661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7360C2B-5066-4B20-A747-7DCB897F54CA}"/>
              </a:ext>
            </a:extLst>
          </p:cNvPr>
          <p:cNvSpPr>
            <a:spLocks noGrp="1"/>
          </p:cNvSpPr>
          <p:nvPr>
            <p:ph type="title"/>
          </p:nvPr>
        </p:nvSpPr>
        <p:spPr>
          <a:xfrm>
            <a:off x="623888" y="1282305"/>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 xmlns:a16="http://schemas.microsoft.com/office/drawing/2014/main" id="{5D7B1209-76F7-1DA6-C081-053FF11DC3EB}"/>
              </a:ext>
            </a:extLst>
          </p:cNvPr>
          <p:cNvSpPr>
            <a:spLocks noGrp="1"/>
          </p:cNvSpPr>
          <p:nvPr>
            <p:ph type="body" idx="1"/>
          </p:nvPr>
        </p:nvSpPr>
        <p:spPr>
          <a:xfrm>
            <a:off x="623888" y="3442099"/>
            <a:ext cx="7886700" cy="1125141"/>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00716324-4A8F-5138-6D9C-9798B3D1DAEA}"/>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76FE2087-FDBE-B394-73A3-1BE2185A77C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20D992-D403-5F4A-97C8-15003F45A06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30820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440178D-5160-AC9F-7F4D-6A5E5E30AC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203CEDFE-B99C-7B53-90B3-6D57D713EF95}"/>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D01F7B6C-D825-DF19-1679-DAD0E2B2A107}"/>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618E7A22-492E-6054-430A-8FDC9C3EC132}"/>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9F826EBF-3790-B58E-E681-3FF8DDC1E62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EAD2C108-BB8E-87A5-542B-445C7819189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5260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D85CD2-394D-19C0-6C2E-DB3FCB2FE18D}"/>
              </a:ext>
            </a:extLst>
          </p:cNvPr>
          <p:cNvSpPr>
            <a:spLocks noGrp="1"/>
          </p:cNvSpPr>
          <p:nvPr>
            <p:ph type="title"/>
          </p:nvPr>
        </p:nvSpPr>
        <p:spPr>
          <a:xfrm>
            <a:off x="629841" y="273845"/>
            <a:ext cx="7886700" cy="99417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7445CF5-534B-82DE-5F65-F5218A7817DC}"/>
              </a:ext>
            </a:extLst>
          </p:cNvPr>
          <p:cNvSpPr>
            <a:spLocks noGrp="1"/>
          </p:cNvSpPr>
          <p:nvPr>
            <p:ph type="body" idx="1"/>
          </p:nvPr>
        </p:nvSpPr>
        <p:spPr>
          <a:xfrm>
            <a:off x="629843" y="1260873"/>
            <a:ext cx="3868341"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32F28828-46AC-7BCD-9836-90F952C700B8}"/>
              </a:ext>
            </a:extLst>
          </p:cNvPr>
          <p:cNvSpPr>
            <a:spLocks noGrp="1"/>
          </p:cNvSpPr>
          <p:nvPr>
            <p:ph sz="half" idx="2"/>
          </p:nvPr>
        </p:nvSpPr>
        <p:spPr>
          <a:xfrm>
            <a:off x="629843" y="1878808"/>
            <a:ext cx="386834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8C0423C-F9B4-D5B2-87F5-98CA80D70A57}"/>
              </a:ext>
            </a:extLst>
          </p:cNvPr>
          <p:cNvSpPr>
            <a:spLocks noGrp="1"/>
          </p:cNvSpPr>
          <p:nvPr>
            <p:ph type="body" sz="quarter" idx="3"/>
          </p:nvPr>
        </p:nvSpPr>
        <p:spPr>
          <a:xfrm>
            <a:off x="4629151" y="1260873"/>
            <a:ext cx="3887391"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C097CD86-9AD8-A93A-97E8-3D30DF9A98A6}"/>
              </a:ext>
            </a:extLst>
          </p:cNvPr>
          <p:cNvSpPr>
            <a:spLocks noGrp="1"/>
          </p:cNvSpPr>
          <p:nvPr>
            <p:ph sz="quarter" idx="4"/>
          </p:nvPr>
        </p:nvSpPr>
        <p:spPr>
          <a:xfrm>
            <a:off x="4629151" y="1878808"/>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61CF1F83-F738-9760-DB03-9C808D05D2F9}"/>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805B2106-1F2C-483C-0E65-7AB3D9C8BF1F}"/>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849EF9BF-8847-1F4F-9269-4233FC9A1C38}"/>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43315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0776ED-318E-FD20-AA72-B111044E6A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6FF31CCF-D960-40AC-AAD1-B16B961D621B}"/>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EFF4232D-5D87-37F2-F6C7-9E70BD8DED86}"/>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461020B5-ED1D-E572-122C-370AF2A60DFE}"/>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4480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C76BAD2-E3BF-5E2A-0704-D21F0AE39825}"/>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43066A4D-626C-6660-9ED0-167A09FA4127}"/>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885FD3F9-D4F8-926E-F9BE-EFCBD69EA26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74262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A76FC8-ACDC-D245-7F1C-8FE0323667D0}"/>
              </a:ext>
            </a:extLst>
          </p:cNvPr>
          <p:cNvSpPr>
            <a:spLocks noGrp="1"/>
          </p:cNvSpPr>
          <p:nvPr>
            <p:ph type="title"/>
          </p:nvPr>
        </p:nvSpPr>
        <p:spPr>
          <a:xfrm>
            <a:off x="629843"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 xmlns:a16="http://schemas.microsoft.com/office/drawing/2014/main" id="{E1E5FF21-6382-6129-B090-B7C7F5D056C2}"/>
              </a:ext>
            </a:extLst>
          </p:cNvPr>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C72D01DC-AA3B-81AF-E905-6D99893EDE3A}"/>
              </a:ext>
            </a:extLst>
          </p:cNvPr>
          <p:cNvSpPr>
            <a:spLocks noGrp="1"/>
          </p:cNvSpPr>
          <p:nvPr>
            <p:ph type="body" sz="half" idx="2"/>
          </p:nvPr>
        </p:nvSpPr>
        <p:spPr>
          <a:xfrm>
            <a:off x="629843"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sp>
        <p:nvSpPr>
          <p:cNvPr id="5" name="Date Placeholder 4">
            <a:extLst>
              <a:ext uri="{FF2B5EF4-FFF2-40B4-BE49-F238E27FC236}">
                <a16:creationId xmlns="" xmlns:a16="http://schemas.microsoft.com/office/drawing/2014/main" id="{07A184A6-3844-567F-9B9A-094F6920F75B}"/>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EE834F50-CF74-F4AA-C1B5-6D60236C071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E95BF490-BA6F-5ECB-3420-66E60409DE58}"/>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71685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F8870C-E0DB-3025-A8E5-E756BB23CA6B}"/>
              </a:ext>
            </a:extLst>
          </p:cNvPr>
          <p:cNvSpPr>
            <a:spLocks noGrp="1"/>
          </p:cNvSpPr>
          <p:nvPr>
            <p:ph type="title"/>
          </p:nvPr>
        </p:nvSpPr>
        <p:spPr>
          <a:xfrm>
            <a:off x="629843"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 xmlns:a16="http://schemas.microsoft.com/office/drawing/2014/main" id="{90D600EE-CBEB-9D11-3B92-ABB6E4728FFF}"/>
              </a:ext>
            </a:extLst>
          </p:cNvPr>
          <p:cNvSpPr>
            <a:spLocks noGrp="1"/>
          </p:cNvSpPr>
          <p:nvPr>
            <p:ph type="pic" idx="1"/>
          </p:nvPr>
        </p:nvSpPr>
        <p:spPr>
          <a:xfrm>
            <a:off x="3887391" y="740570"/>
            <a:ext cx="4629150" cy="3655219"/>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US"/>
          </a:p>
        </p:txBody>
      </p:sp>
      <p:sp>
        <p:nvSpPr>
          <p:cNvPr id="4" name="Text Placeholder 3">
            <a:extLst>
              <a:ext uri="{FF2B5EF4-FFF2-40B4-BE49-F238E27FC236}">
                <a16:creationId xmlns="" xmlns:a16="http://schemas.microsoft.com/office/drawing/2014/main" id="{BC7C7A8C-3648-72F7-D813-66F795214D4F}"/>
              </a:ext>
            </a:extLst>
          </p:cNvPr>
          <p:cNvSpPr>
            <a:spLocks noGrp="1"/>
          </p:cNvSpPr>
          <p:nvPr>
            <p:ph type="body" sz="half" idx="2"/>
          </p:nvPr>
        </p:nvSpPr>
        <p:spPr>
          <a:xfrm>
            <a:off x="629843"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sp>
        <p:nvSpPr>
          <p:cNvPr id="5" name="Date Placeholder 4">
            <a:extLst>
              <a:ext uri="{FF2B5EF4-FFF2-40B4-BE49-F238E27FC236}">
                <a16:creationId xmlns="" xmlns:a16="http://schemas.microsoft.com/office/drawing/2014/main" id="{12F18202-3CFB-182E-AEB9-ED3000D4B293}"/>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6D21FD3C-03EC-2A00-09F2-1A188CF5D688}"/>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F1C80CA4-2E01-4C4D-50BD-3E333B7D6072}"/>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8088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7441EC-4E14-3281-7B22-19334025B5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096F4E9A-0E56-4D0F-8BF4-73F4C0EBB3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40EC1B0-7039-D8DC-DE46-1803D5EAA6A9}"/>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0AFCB497-96BD-CAFE-2343-8AC8CE01511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A77024E9-1B0E-BEC6-DA63-E87C459D0E44}"/>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815527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60C804C5-CD25-AB2E-93B7-64BAF8C4364F}"/>
              </a:ext>
            </a:extLst>
          </p:cNvPr>
          <p:cNvSpPr>
            <a:spLocks noGrp="1"/>
          </p:cNvSpPr>
          <p:nvPr>
            <p:ph type="title" orient="vert"/>
          </p:nvPr>
        </p:nvSpPr>
        <p:spPr>
          <a:xfrm>
            <a:off x="6543676" y="273845"/>
            <a:ext cx="1971675" cy="4358879"/>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C0270E19-4533-5701-669E-71041914E21C}"/>
              </a:ext>
            </a:extLst>
          </p:cNvPr>
          <p:cNvSpPr>
            <a:spLocks noGrp="1"/>
          </p:cNvSpPr>
          <p:nvPr>
            <p:ph type="body" orient="vert" idx="1"/>
          </p:nvPr>
        </p:nvSpPr>
        <p:spPr>
          <a:xfrm>
            <a:off x="628651" y="273845"/>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3BD3E82-0CA3-A2D6-8276-AB410E0A21AA}"/>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CB46DAF8-F0BA-F500-524C-04086C7A0051}"/>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13E68D55-272E-BC2A-3274-6A491E95DD2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398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1" name="Shape 420"/>
        <p:cNvGrpSpPr/>
        <p:nvPr/>
      </p:nvGrpSpPr>
      <p:grpSpPr>
        <a:xfrm>
          <a:off x="0" y="0"/>
          <a:ext cx="0" cy="0"/>
          <a:chOff x="0" y="0"/>
          <a:chExt cx="0" cy="0"/>
        </a:xfrm>
      </p:grpSpPr>
      <p:sp>
        <p:nvSpPr>
          <p:cNvPr id="421" name="Google Shape;421;p16"/>
          <p:cNvSpPr txBox="1">
            <a:spLocks noGrp="1"/>
          </p:cNvSpPr>
          <p:nvPr>
            <p:ph type="title"/>
          </p:nvPr>
        </p:nvSpPr>
        <p:spPr>
          <a:xfrm>
            <a:off x="720000" y="1529150"/>
            <a:ext cx="3597900" cy="10632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22" name="Google Shape;422;p16"/>
          <p:cNvSpPr txBox="1">
            <a:spLocks noGrp="1"/>
          </p:cNvSpPr>
          <p:nvPr>
            <p:ph type="subTitle" idx="1"/>
          </p:nvPr>
        </p:nvSpPr>
        <p:spPr>
          <a:xfrm>
            <a:off x="720000" y="2592350"/>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3" name="Google Shape;423;p16"/>
          <p:cNvSpPr/>
          <p:nvPr/>
        </p:nvSpPr>
        <p:spPr>
          <a:xfrm>
            <a:off x="163375" y="3554213"/>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4" name="Google Shape;424;p16"/>
          <p:cNvGrpSpPr/>
          <p:nvPr/>
        </p:nvGrpSpPr>
        <p:grpSpPr>
          <a:xfrm>
            <a:off x="3990955" y="318396"/>
            <a:ext cx="738667" cy="502594"/>
            <a:chOff x="200200" y="2278225"/>
            <a:chExt cx="862425" cy="586800"/>
          </a:xfrm>
        </p:grpSpPr>
        <p:sp>
          <p:nvSpPr>
            <p:cNvPr id="425" name="Google Shape;425;p1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9" name="Google Shape;429;p16"/>
          <p:cNvGrpSpPr/>
          <p:nvPr/>
        </p:nvGrpSpPr>
        <p:grpSpPr>
          <a:xfrm>
            <a:off x="8368833" y="426268"/>
            <a:ext cx="535749" cy="547122"/>
            <a:chOff x="3477650" y="837700"/>
            <a:chExt cx="314425" cy="321100"/>
          </a:xfrm>
        </p:grpSpPr>
        <p:sp>
          <p:nvSpPr>
            <p:cNvPr id="430" name="Google Shape;430;p1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2" name="Google Shape;432;p16"/>
          <p:cNvGrpSpPr/>
          <p:nvPr/>
        </p:nvGrpSpPr>
        <p:grpSpPr>
          <a:xfrm>
            <a:off x="5594358" y="4487718"/>
            <a:ext cx="535749" cy="547122"/>
            <a:chOff x="3477650" y="837700"/>
            <a:chExt cx="314425" cy="321100"/>
          </a:xfrm>
        </p:grpSpPr>
        <p:sp>
          <p:nvSpPr>
            <p:cNvPr id="433" name="Google Shape;433;p1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1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5F81F9-2BFD-7B6A-542C-B6FF8C563928}"/>
              </a:ext>
            </a:extLst>
          </p:cNvPr>
          <p:cNvSpPr>
            <a:spLocks noGrp="1"/>
          </p:cNvSpPr>
          <p:nvPr>
            <p:ph type="ctrTitle"/>
          </p:nvPr>
        </p:nvSpPr>
        <p:spPr>
          <a:xfrm>
            <a:off x="1143000" y="841773"/>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 xmlns:a16="http://schemas.microsoft.com/office/drawing/2014/main" id="{EE51B331-1E3A-A37B-4B57-BDA24A34C10A}"/>
              </a:ext>
            </a:extLst>
          </p:cNvPr>
          <p:cNvSpPr>
            <a:spLocks noGrp="1"/>
          </p:cNvSpPr>
          <p:nvPr>
            <p:ph type="subTitle" idx="1"/>
          </p:nvPr>
        </p:nvSpPr>
        <p:spPr>
          <a:xfrm>
            <a:off x="1143000" y="2701530"/>
            <a:ext cx="6858000" cy="1241822"/>
          </a:xfrm>
        </p:spPr>
        <p:txBody>
          <a:bodyPr/>
          <a:lstStyle>
            <a:lvl1pPr marL="0" indent="0" algn="ctr">
              <a:buNone/>
              <a:defRPr sz="180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a:extLst>
              <a:ext uri="{FF2B5EF4-FFF2-40B4-BE49-F238E27FC236}">
                <a16:creationId xmlns="" xmlns:a16="http://schemas.microsoft.com/office/drawing/2014/main" id="{49C46131-528B-5A20-C0C6-12AC6CCDC32D}"/>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DCDF7D7D-96AD-B17C-0B6C-510BFFFBD01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8AA2A9B-709F-EC80-BEC2-2C85E7888B8F}"/>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7551313"/>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509EAB-B630-63E5-9FC6-61A457146B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D3BD7A3-307B-C929-91EF-282FA8A3DB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E3E3F8A-741C-F64A-1B33-E901FBD2EF3E}"/>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FE9318FB-DCBA-73F9-21DE-6E913355003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6416F69-06C8-ACB3-66CA-92FE7DD21FDC}"/>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3334330"/>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7360C2B-5066-4B20-A747-7DCB897F54CA}"/>
              </a:ext>
            </a:extLst>
          </p:cNvPr>
          <p:cNvSpPr>
            <a:spLocks noGrp="1"/>
          </p:cNvSpPr>
          <p:nvPr>
            <p:ph type="title"/>
          </p:nvPr>
        </p:nvSpPr>
        <p:spPr>
          <a:xfrm>
            <a:off x="623888" y="1282305"/>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 xmlns:a16="http://schemas.microsoft.com/office/drawing/2014/main" id="{5D7B1209-76F7-1DA6-C081-053FF11DC3EB}"/>
              </a:ext>
            </a:extLst>
          </p:cNvPr>
          <p:cNvSpPr>
            <a:spLocks noGrp="1"/>
          </p:cNvSpPr>
          <p:nvPr>
            <p:ph type="body" idx="1"/>
          </p:nvPr>
        </p:nvSpPr>
        <p:spPr>
          <a:xfrm>
            <a:off x="623888" y="3442099"/>
            <a:ext cx="7886700" cy="1125141"/>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00716324-4A8F-5138-6D9C-9798B3D1DAEA}"/>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76FE2087-FDBE-B394-73A3-1BE2185A77C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20D992-D403-5F4A-97C8-15003F45A06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343107"/>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440178D-5160-AC9F-7F4D-6A5E5E30AC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203CEDFE-B99C-7B53-90B3-6D57D713EF95}"/>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D01F7B6C-D825-DF19-1679-DAD0E2B2A107}"/>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618E7A22-492E-6054-430A-8FDC9C3EC132}"/>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9F826EBF-3790-B58E-E681-3FF8DDC1E62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EAD2C108-BB8E-87A5-542B-445C7819189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865307"/>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D85CD2-394D-19C0-6C2E-DB3FCB2FE18D}"/>
              </a:ext>
            </a:extLst>
          </p:cNvPr>
          <p:cNvSpPr>
            <a:spLocks noGrp="1"/>
          </p:cNvSpPr>
          <p:nvPr>
            <p:ph type="title"/>
          </p:nvPr>
        </p:nvSpPr>
        <p:spPr>
          <a:xfrm>
            <a:off x="629841" y="273845"/>
            <a:ext cx="7886700" cy="99417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7445CF5-534B-82DE-5F65-F5218A7817DC}"/>
              </a:ext>
            </a:extLst>
          </p:cNvPr>
          <p:cNvSpPr>
            <a:spLocks noGrp="1"/>
          </p:cNvSpPr>
          <p:nvPr>
            <p:ph type="body" idx="1"/>
          </p:nvPr>
        </p:nvSpPr>
        <p:spPr>
          <a:xfrm>
            <a:off x="629843" y="1260873"/>
            <a:ext cx="3868341"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32F28828-46AC-7BCD-9836-90F952C700B8}"/>
              </a:ext>
            </a:extLst>
          </p:cNvPr>
          <p:cNvSpPr>
            <a:spLocks noGrp="1"/>
          </p:cNvSpPr>
          <p:nvPr>
            <p:ph sz="half" idx="2"/>
          </p:nvPr>
        </p:nvSpPr>
        <p:spPr>
          <a:xfrm>
            <a:off x="629843" y="1878808"/>
            <a:ext cx="386834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8C0423C-F9B4-D5B2-87F5-98CA80D70A57}"/>
              </a:ext>
            </a:extLst>
          </p:cNvPr>
          <p:cNvSpPr>
            <a:spLocks noGrp="1"/>
          </p:cNvSpPr>
          <p:nvPr>
            <p:ph type="body" sz="quarter" idx="3"/>
          </p:nvPr>
        </p:nvSpPr>
        <p:spPr>
          <a:xfrm>
            <a:off x="4629151" y="1260873"/>
            <a:ext cx="3887391"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C097CD86-9AD8-A93A-97E8-3D30DF9A98A6}"/>
              </a:ext>
            </a:extLst>
          </p:cNvPr>
          <p:cNvSpPr>
            <a:spLocks noGrp="1"/>
          </p:cNvSpPr>
          <p:nvPr>
            <p:ph sz="quarter" idx="4"/>
          </p:nvPr>
        </p:nvSpPr>
        <p:spPr>
          <a:xfrm>
            <a:off x="4629151" y="1878808"/>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61CF1F83-F738-9760-DB03-9C808D05D2F9}"/>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805B2106-1F2C-483C-0E65-7AB3D9C8BF1F}"/>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849EF9BF-8847-1F4F-9269-4233FC9A1C38}"/>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1577928"/>
      </p:ext>
    </p:extLst>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0776ED-318E-FD20-AA72-B111044E6A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6FF31CCF-D960-40AC-AAD1-B16B961D621B}"/>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EFF4232D-5D87-37F2-F6C7-9E70BD8DED86}"/>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461020B5-ED1D-E572-122C-370AF2A60DFE}"/>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7185573"/>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C76BAD2-E3BF-5E2A-0704-D21F0AE39825}"/>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43066A4D-626C-6660-9ED0-167A09FA4127}"/>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885FD3F9-D4F8-926E-F9BE-EFCBD69EA26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4012028"/>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A76FC8-ACDC-D245-7F1C-8FE0323667D0}"/>
              </a:ext>
            </a:extLst>
          </p:cNvPr>
          <p:cNvSpPr>
            <a:spLocks noGrp="1"/>
          </p:cNvSpPr>
          <p:nvPr>
            <p:ph type="title"/>
          </p:nvPr>
        </p:nvSpPr>
        <p:spPr>
          <a:xfrm>
            <a:off x="629843"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 xmlns:a16="http://schemas.microsoft.com/office/drawing/2014/main" id="{E1E5FF21-6382-6129-B090-B7C7F5D056C2}"/>
              </a:ext>
            </a:extLst>
          </p:cNvPr>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C72D01DC-AA3B-81AF-E905-6D99893EDE3A}"/>
              </a:ext>
            </a:extLst>
          </p:cNvPr>
          <p:cNvSpPr>
            <a:spLocks noGrp="1"/>
          </p:cNvSpPr>
          <p:nvPr>
            <p:ph type="body" sz="half" idx="2"/>
          </p:nvPr>
        </p:nvSpPr>
        <p:spPr>
          <a:xfrm>
            <a:off x="629843"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sp>
        <p:nvSpPr>
          <p:cNvPr id="5" name="Date Placeholder 4">
            <a:extLst>
              <a:ext uri="{FF2B5EF4-FFF2-40B4-BE49-F238E27FC236}">
                <a16:creationId xmlns="" xmlns:a16="http://schemas.microsoft.com/office/drawing/2014/main" id="{07A184A6-3844-567F-9B9A-094F6920F75B}"/>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EE834F50-CF74-F4AA-C1B5-6D60236C071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E95BF490-BA6F-5ECB-3420-66E60409DE58}"/>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9753934"/>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F8870C-E0DB-3025-A8E5-E756BB23CA6B}"/>
              </a:ext>
            </a:extLst>
          </p:cNvPr>
          <p:cNvSpPr>
            <a:spLocks noGrp="1"/>
          </p:cNvSpPr>
          <p:nvPr>
            <p:ph type="title"/>
          </p:nvPr>
        </p:nvSpPr>
        <p:spPr>
          <a:xfrm>
            <a:off x="629843"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 xmlns:a16="http://schemas.microsoft.com/office/drawing/2014/main" id="{90D600EE-CBEB-9D11-3B92-ABB6E4728FFF}"/>
              </a:ext>
            </a:extLst>
          </p:cNvPr>
          <p:cNvSpPr>
            <a:spLocks noGrp="1"/>
          </p:cNvSpPr>
          <p:nvPr>
            <p:ph type="pic" idx="1"/>
          </p:nvPr>
        </p:nvSpPr>
        <p:spPr>
          <a:xfrm>
            <a:off x="3887391" y="740570"/>
            <a:ext cx="4629150" cy="3655219"/>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US"/>
          </a:p>
        </p:txBody>
      </p:sp>
      <p:sp>
        <p:nvSpPr>
          <p:cNvPr id="4" name="Text Placeholder 3">
            <a:extLst>
              <a:ext uri="{FF2B5EF4-FFF2-40B4-BE49-F238E27FC236}">
                <a16:creationId xmlns="" xmlns:a16="http://schemas.microsoft.com/office/drawing/2014/main" id="{BC7C7A8C-3648-72F7-D813-66F795214D4F}"/>
              </a:ext>
            </a:extLst>
          </p:cNvPr>
          <p:cNvSpPr>
            <a:spLocks noGrp="1"/>
          </p:cNvSpPr>
          <p:nvPr>
            <p:ph type="body" sz="half" idx="2"/>
          </p:nvPr>
        </p:nvSpPr>
        <p:spPr>
          <a:xfrm>
            <a:off x="629843"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sp>
        <p:nvSpPr>
          <p:cNvPr id="5" name="Date Placeholder 4">
            <a:extLst>
              <a:ext uri="{FF2B5EF4-FFF2-40B4-BE49-F238E27FC236}">
                <a16:creationId xmlns="" xmlns:a16="http://schemas.microsoft.com/office/drawing/2014/main" id="{12F18202-3CFB-182E-AEB9-ED3000D4B293}"/>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6D21FD3C-03EC-2A00-09F2-1A188CF5D688}"/>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F1C80CA4-2E01-4C4D-50BD-3E333B7D6072}"/>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6315603"/>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7441EC-4E14-3281-7B22-19334025B5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096F4E9A-0E56-4D0F-8BF4-73F4C0EBB3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40EC1B0-7039-D8DC-DE46-1803D5EAA6A9}"/>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0AFCB497-96BD-CAFE-2343-8AC8CE01511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A77024E9-1B0E-BEC6-DA63-E87C459D0E44}"/>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4830266"/>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ext 2">
  <p:cSld name="CUSTOM_11">
    <p:spTree>
      <p:nvGrpSpPr>
        <p:cNvPr id="1" name="Shape 674"/>
        <p:cNvGrpSpPr/>
        <p:nvPr/>
      </p:nvGrpSpPr>
      <p:grpSpPr>
        <a:xfrm>
          <a:off x="0" y="0"/>
          <a:ext cx="0" cy="0"/>
          <a:chOff x="0" y="0"/>
          <a:chExt cx="0" cy="0"/>
        </a:xfrm>
      </p:grpSpPr>
      <p:sp>
        <p:nvSpPr>
          <p:cNvPr id="675" name="Google Shape;675;p2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76" name="Google Shape;676;p25"/>
          <p:cNvSpPr txBox="1">
            <a:spLocks noGrp="1"/>
          </p:cNvSpPr>
          <p:nvPr>
            <p:ph type="body" idx="1"/>
          </p:nvPr>
        </p:nvSpPr>
        <p:spPr>
          <a:xfrm>
            <a:off x="720000" y="1215750"/>
            <a:ext cx="7704000" cy="9930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dk2"/>
              </a:buClr>
              <a:buSzPts val="1200"/>
              <a:buChar char="●"/>
              <a:defRPr>
                <a:solidFill>
                  <a:srgbClr val="191919"/>
                </a:solidFill>
              </a:defRPr>
            </a:lvl1pPr>
            <a:lvl2pPr marL="914400" lvl="1" indent="-304800"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677" name="Google Shape;677;p25"/>
          <p:cNvSpPr/>
          <p:nvPr/>
        </p:nvSpPr>
        <p:spPr>
          <a:xfrm>
            <a:off x="241200" y="235938"/>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8" name="Google Shape;678;p25"/>
          <p:cNvGrpSpPr/>
          <p:nvPr/>
        </p:nvGrpSpPr>
        <p:grpSpPr>
          <a:xfrm>
            <a:off x="8511008" y="3905830"/>
            <a:ext cx="535749" cy="547122"/>
            <a:chOff x="3477650" y="837700"/>
            <a:chExt cx="314425" cy="321100"/>
          </a:xfrm>
        </p:grpSpPr>
        <p:sp>
          <p:nvSpPr>
            <p:cNvPr id="679" name="Google Shape;679;p2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1" name="Google Shape;681;p25"/>
          <p:cNvGrpSpPr/>
          <p:nvPr/>
        </p:nvGrpSpPr>
        <p:grpSpPr>
          <a:xfrm>
            <a:off x="8133305" y="4608571"/>
            <a:ext cx="738667" cy="502594"/>
            <a:chOff x="200200" y="2278225"/>
            <a:chExt cx="862425" cy="586800"/>
          </a:xfrm>
        </p:grpSpPr>
        <p:sp>
          <p:nvSpPr>
            <p:cNvPr id="682" name="Google Shape;682;p2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60C804C5-CD25-AB2E-93B7-64BAF8C4364F}"/>
              </a:ext>
            </a:extLst>
          </p:cNvPr>
          <p:cNvSpPr>
            <a:spLocks noGrp="1"/>
          </p:cNvSpPr>
          <p:nvPr>
            <p:ph type="title" orient="vert"/>
          </p:nvPr>
        </p:nvSpPr>
        <p:spPr>
          <a:xfrm>
            <a:off x="6543676" y="273845"/>
            <a:ext cx="1971675" cy="4358879"/>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C0270E19-4533-5701-669E-71041914E21C}"/>
              </a:ext>
            </a:extLst>
          </p:cNvPr>
          <p:cNvSpPr>
            <a:spLocks noGrp="1"/>
          </p:cNvSpPr>
          <p:nvPr>
            <p:ph type="body" orient="vert" idx="1"/>
          </p:nvPr>
        </p:nvSpPr>
        <p:spPr>
          <a:xfrm>
            <a:off x="628651" y="273845"/>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3BD3E82-0CA3-A2D6-8276-AB410E0A21AA}"/>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CB46DAF8-F0BA-F500-524C-04086C7A0051}"/>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13E68D55-272E-BC2A-3274-6A491E95DD2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7510690"/>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5F81F9-2BFD-7B6A-542C-B6FF8C563928}"/>
              </a:ext>
            </a:extLst>
          </p:cNvPr>
          <p:cNvSpPr>
            <a:spLocks noGrp="1"/>
          </p:cNvSpPr>
          <p:nvPr>
            <p:ph type="ctrTitle"/>
          </p:nvPr>
        </p:nvSpPr>
        <p:spPr>
          <a:xfrm>
            <a:off x="1143000" y="841773"/>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 xmlns:a16="http://schemas.microsoft.com/office/drawing/2014/main" id="{EE51B331-1E3A-A37B-4B57-BDA24A34C10A}"/>
              </a:ext>
            </a:extLst>
          </p:cNvPr>
          <p:cNvSpPr>
            <a:spLocks noGrp="1"/>
          </p:cNvSpPr>
          <p:nvPr>
            <p:ph type="subTitle" idx="1"/>
          </p:nvPr>
        </p:nvSpPr>
        <p:spPr>
          <a:xfrm>
            <a:off x="1143000" y="2701530"/>
            <a:ext cx="6858000" cy="1241822"/>
          </a:xfrm>
        </p:spPr>
        <p:txBody>
          <a:bodyPr/>
          <a:lstStyle>
            <a:lvl1pPr marL="0" indent="0" algn="ctr">
              <a:buNone/>
              <a:defRPr sz="1800"/>
            </a:lvl1pPr>
            <a:lvl2pPr marL="342910" indent="0" algn="ctr">
              <a:buNone/>
              <a:defRPr sz="1500"/>
            </a:lvl2pPr>
            <a:lvl3pPr marL="685818" indent="0" algn="ctr">
              <a:buNone/>
              <a:defRPr sz="1350"/>
            </a:lvl3pPr>
            <a:lvl4pPr marL="1028726" indent="0" algn="ctr">
              <a:buNone/>
              <a:defRPr sz="1200"/>
            </a:lvl4pPr>
            <a:lvl5pPr marL="1371635" indent="0" algn="ctr">
              <a:buNone/>
              <a:defRPr sz="1200"/>
            </a:lvl5pPr>
            <a:lvl6pPr marL="1714544" indent="0" algn="ctr">
              <a:buNone/>
              <a:defRPr sz="1200"/>
            </a:lvl6pPr>
            <a:lvl7pPr marL="2057452" indent="0" algn="ctr">
              <a:buNone/>
              <a:defRPr sz="1200"/>
            </a:lvl7pPr>
            <a:lvl8pPr marL="2400360" indent="0" algn="ctr">
              <a:buNone/>
              <a:defRPr sz="1200"/>
            </a:lvl8pPr>
            <a:lvl9pPr marL="2743270" indent="0" algn="ctr">
              <a:buNone/>
              <a:defRPr sz="1200"/>
            </a:lvl9pPr>
          </a:lstStyle>
          <a:p>
            <a:r>
              <a:rPr lang="en-US"/>
              <a:t>Click to edit Master subtitle style</a:t>
            </a:r>
          </a:p>
        </p:txBody>
      </p:sp>
      <p:sp>
        <p:nvSpPr>
          <p:cNvPr id="4" name="Date Placeholder 3">
            <a:extLst>
              <a:ext uri="{FF2B5EF4-FFF2-40B4-BE49-F238E27FC236}">
                <a16:creationId xmlns="" xmlns:a16="http://schemas.microsoft.com/office/drawing/2014/main" id="{49C46131-528B-5A20-C0C6-12AC6CCDC32D}"/>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DCDF7D7D-96AD-B17C-0B6C-510BFFFBD01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8AA2A9B-709F-EC80-BEC2-2C85E7888B8F}"/>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6856233"/>
      </p:ext>
    </p:extLst>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509EAB-B630-63E5-9FC6-61A457146B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D3BD7A3-307B-C929-91EF-282FA8A3DB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E3E3F8A-741C-F64A-1B33-E901FBD2EF3E}"/>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FE9318FB-DCBA-73F9-21DE-6E913355003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6416F69-06C8-ACB3-66CA-92FE7DD21FDC}"/>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9521429"/>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7360C2B-5066-4B20-A747-7DCB897F54CA}"/>
              </a:ext>
            </a:extLst>
          </p:cNvPr>
          <p:cNvSpPr>
            <a:spLocks noGrp="1"/>
          </p:cNvSpPr>
          <p:nvPr>
            <p:ph type="title"/>
          </p:nvPr>
        </p:nvSpPr>
        <p:spPr>
          <a:xfrm>
            <a:off x="623888" y="1282306"/>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 xmlns:a16="http://schemas.microsoft.com/office/drawing/2014/main" id="{5D7B1209-76F7-1DA6-C081-053FF11DC3EB}"/>
              </a:ext>
            </a:extLst>
          </p:cNvPr>
          <p:cNvSpPr>
            <a:spLocks noGrp="1"/>
          </p:cNvSpPr>
          <p:nvPr>
            <p:ph type="body" idx="1"/>
          </p:nvPr>
        </p:nvSpPr>
        <p:spPr>
          <a:xfrm>
            <a:off x="623888" y="3442099"/>
            <a:ext cx="7886700" cy="1125141"/>
          </a:xfrm>
        </p:spPr>
        <p:txBody>
          <a:bodyPr/>
          <a:lstStyle>
            <a:lvl1pPr marL="0" indent="0">
              <a:buNone/>
              <a:defRPr sz="1800">
                <a:solidFill>
                  <a:schemeClr val="tx1">
                    <a:tint val="75000"/>
                  </a:schemeClr>
                </a:solidFill>
              </a:defRPr>
            </a:lvl1pPr>
            <a:lvl2pPr marL="342910" indent="0">
              <a:buNone/>
              <a:defRPr sz="1500">
                <a:solidFill>
                  <a:schemeClr val="tx1">
                    <a:tint val="75000"/>
                  </a:schemeClr>
                </a:solidFill>
              </a:defRPr>
            </a:lvl2pPr>
            <a:lvl3pPr marL="685818" indent="0">
              <a:buNone/>
              <a:defRPr sz="1350">
                <a:solidFill>
                  <a:schemeClr val="tx1">
                    <a:tint val="75000"/>
                  </a:schemeClr>
                </a:solidFill>
              </a:defRPr>
            </a:lvl3pPr>
            <a:lvl4pPr marL="1028726" indent="0">
              <a:buNone/>
              <a:defRPr sz="1200">
                <a:solidFill>
                  <a:schemeClr val="tx1">
                    <a:tint val="75000"/>
                  </a:schemeClr>
                </a:solidFill>
              </a:defRPr>
            </a:lvl4pPr>
            <a:lvl5pPr marL="1371635" indent="0">
              <a:buNone/>
              <a:defRPr sz="1200">
                <a:solidFill>
                  <a:schemeClr val="tx1">
                    <a:tint val="75000"/>
                  </a:schemeClr>
                </a:solidFill>
              </a:defRPr>
            </a:lvl5pPr>
            <a:lvl6pPr marL="1714544" indent="0">
              <a:buNone/>
              <a:defRPr sz="1200">
                <a:solidFill>
                  <a:schemeClr val="tx1">
                    <a:tint val="75000"/>
                  </a:schemeClr>
                </a:solidFill>
              </a:defRPr>
            </a:lvl6pPr>
            <a:lvl7pPr marL="2057452" indent="0">
              <a:buNone/>
              <a:defRPr sz="1200">
                <a:solidFill>
                  <a:schemeClr val="tx1">
                    <a:tint val="75000"/>
                  </a:schemeClr>
                </a:solidFill>
              </a:defRPr>
            </a:lvl7pPr>
            <a:lvl8pPr marL="2400360" indent="0">
              <a:buNone/>
              <a:defRPr sz="1200">
                <a:solidFill>
                  <a:schemeClr val="tx1">
                    <a:tint val="75000"/>
                  </a:schemeClr>
                </a:solidFill>
              </a:defRPr>
            </a:lvl8pPr>
            <a:lvl9pPr marL="274327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00716324-4A8F-5138-6D9C-9798B3D1DAEA}"/>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76FE2087-FDBE-B394-73A3-1BE2185A77C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20D992-D403-5F4A-97C8-15003F45A06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248194"/>
      </p:ext>
    </p:extLst>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440178D-5160-AC9F-7F4D-6A5E5E30AC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203CEDFE-B99C-7B53-90B3-6D57D713EF95}"/>
              </a:ext>
            </a:extLst>
          </p:cNvPr>
          <p:cNvSpPr>
            <a:spLocks noGrp="1"/>
          </p:cNvSpPr>
          <p:nvPr>
            <p:ph sz="half" idx="1"/>
          </p:nvPr>
        </p:nvSpPr>
        <p:spPr>
          <a:xfrm>
            <a:off x="628650" y="1369221"/>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D01F7B6C-D825-DF19-1679-DAD0E2B2A107}"/>
              </a:ext>
            </a:extLst>
          </p:cNvPr>
          <p:cNvSpPr>
            <a:spLocks noGrp="1"/>
          </p:cNvSpPr>
          <p:nvPr>
            <p:ph sz="half" idx="2"/>
          </p:nvPr>
        </p:nvSpPr>
        <p:spPr>
          <a:xfrm>
            <a:off x="4629150" y="1369221"/>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618E7A22-492E-6054-430A-8FDC9C3EC132}"/>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9F826EBF-3790-B58E-E681-3FF8DDC1E62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EAD2C108-BB8E-87A5-542B-445C7819189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3236023"/>
      </p:ext>
    </p:extLst>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D85CD2-394D-19C0-6C2E-DB3FCB2FE18D}"/>
              </a:ext>
            </a:extLst>
          </p:cNvPr>
          <p:cNvSpPr>
            <a:spLocks noGrp="1"/>
          </p:cNvSpPr>
          <p:nvPr>
            <p:ph type="title"/>
          </p:nvPr>
        </p:nvSpPr>
        <p:spPr>
          <a:xfrm>
            <a:off x="629841" y="273845"/>
            <a:ext cx="7886700" cy="99417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7445CF5-534B-82DE-5F65-F5218A7817DC}"/>
              </a:ext>
            </a:extLst>
          </p:cNvPr>
          <p:cNvSpPr>
            <a:spLocks noGrp="1"/>
          </p:cNvSpPr>
          <p:nvPr>
            <p:ph type="body" idx="1"/>
          </p:nvPr>
        </p:nvSpPr>
        <p:spPr>
          <a:xfrm>
            <a:off x="629843" y="1260873"/>
            <a:ext cx="3868341" cy="617934"/>
          </a:xfrm>
        </p:spPr>
        <p:txBody>
          <a:bodyPr anchor="b"/>
          <a:lstStyle>
            <a:lvl1pPr marL="0" indent="0">
              <a:buNone/>
              <a:defRPr sz="1800" b="1"/>
            </a:lvl1pPr>
            <a:lvl2pPr marL="342910" indent="0">
              <a:buNone/>
              <a:defRPr sz="1500" b="1"/>
            </a:lvl2pPr>
            <a:lvl3pPr marL="685818" indent="0">
              <a:buNone/>
              <a:defRPr sz="1350" b="1"/>
            </a:lvl3pPr>
            <a:lvl4pPr marL="1028726" indent="0">
              <a:buNone/>
              <a:defRPr sz="1200" b="1"/>
            </a:lvl4pPr>
            <a:lvl5pPr marL="1371635" indent="0">
              <a:buNone/>
              <a:defRPr sz="1200" b="1"/>
            </a:lvl5pPr>
            <a:lvl6pPr marL="1714544" indent="0">
              <a:buNone/>
              <a:defRPr sz="1200" b="1"/>
            </a:lvl6pPr>
            <a:lvl7pPr marL="2057452" indent="0">
              <a:buNone/>
              <a:defRPr sz="1200" b="1"/>
            </a:lvl7pPr>
            <a:lvl8pPr marL="2400360" indent="0">
              <a:buNone/>
              <a:defRPr sz="1200" b="1"/>
            </a:lvl8pPr>
            <a:lvl9pPr marL="2743270" indent="0">
              <a:buNone/>
              <a:defRPr sz="12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32F28828-46AC-7BCD-9836-90F952C700B8}"/>
              </a:ext>
            </a:extLst>
          </p:cNvPr>
          <p:cNvSpPr>
            <a:spLocks noGrp="1"/>
          </p:cNvSpPr>
          <p:nvPr>
            <p:ph sz="half" idx="2"/>
          </p:nvPr>
        </p:nvSpPr>
        <p:spPr>
          <a:xfrm>
            <a:off x="629843" y="1878808"/>
            <a:ext cx="386834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8C0423C-F9B4-D5B2-87F5-98CA80D70A57}"/>
              </a:ext>
            </a:extLst>
          </p:cNvPr>
          <p:cNvSpPr>
            <a:spLocks noGrp="1"/>
          </p:cNvSpPr>
          <p:nvPr>
            <p:ph type="body" sz="quarter" idx="3"/>
          </p:nvPr>
        </p:nvSpPr>
        <p:spPr>
          <a:xfrm>
            <a:off x="4629151" y="1260873"/>
            <a:ext cx="3887391" cy="617934"/>
          </a:xfrm>
        </p:spPr>
        <p:txBody>
          <a:bodyPr anchor="b"/>
          <a:lstStyle>
            <a:lvl1pPr marL="0" indent="0">
              <a:buNone/>
              <a:defRPr sz="1800" b="1"/>
            </a:lvl1pPr>
            <a:lvl2pPr marL="342910" indent="0">
              <a:buNone/>
              <a:defRPr sz="1500" b="1"/>
            </a:lvl2pPr>
            <a:lvl3pPr marL="685818" indent="0">
              <a:buNone/>
              <a:defRPr sz="1350" b="1"/>
            </a:lvl3pPr>
            <a:lvl4pPr marL="1028726" indent="0">
              <a:buNone/>
              <a:defRPr sz="1200" b="1"/>
            </a:lvl4pPr>
            <a:lvl5pPr marL="1371635" indent="0">
              <a:buNone/>
              <a:defRPr sz="1200" b="1"/>
            </a:lvl5pPr>
            <a:lvl6pPr marL="1714544" indent="0">
              <a:buNone/>
              <a:defRPr sz="1200" b="1"/>
            </a:lvl6pPr>
            <a:lvl7pPr marL="2057452" indent="0">
              <a:buNone/>
              <a:defRPr sz="1200" b="1"/>
            </a:lvl7pPr>
            <a:lvl8pPr marL="2400360" indent="0">
              <a:buNone/>
              <a:defRPr sz="1200" b="1"/>
            </a:lvl8pPr>
            <a:lvl9pPr marL="2743270"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C097CD86-9AD8-A93A-97E8-3D30DF9A98A6}"/>
              </a:ext>
            </a:extLst>
          </p:cNvPr>
          <p:cNvSpPr>
            <a:spLocks noGrp="1"/>
          </p:cNvSpPr>
          <p:nvPr>
            <p:ph sz="quarter" idx="4"/>
          </p:nvPr>
        </p:nvSpPr>
        <p:spPr>
          <a:xfrm>
            <a:off x="4629151" y="1878808"/>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61CF1F83-F738-9760-DB03-9C808D05D2F9}"/>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805B2106-1F2C-483C-0E65-7AB3D9C8BF1F}"/>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849EF9BF-8847-1F4F-9269-4233FC9A1C38}"/>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1882274"/>
      </p:ext>
    </p:extLst>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0776ED-318E-FD20-AA72-B111044E6A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6FF31CCF-D960-40AC-AAD1-B16B961D621B}"/>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EFF4232D-5D87-37F2-F6C7-9E70BD8DED86}"/>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461020B5-ED1D-E572-122C-370AF2A60DFE}"/>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9679307"/>
      </p:ext>
    </p:extLst>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C76BAD2-E3BF-5E2A-0704-D21F0AE39825}"/>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43066A4D-626C-6660-9ED0-167A09FA4127}"/>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885FD3F9-D4F8-926E-F9BE-EFCBD69EA26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8241261"/>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A76FC8-ACDC-D245-7F1C-8FE0323667D0}"/>
              </a:ext>
            </a:extLst>
          </p:cNvPr>
          <p:cNvSpPr>
            <a:spLocks noGrp="1"/>
          </p:cNvSpPr>
          <p:nvPr>
            <p:ph type="title"/>
          </p:nvPr>
        </p:nvSpPr>
        <p:spPr>
          <a:xfrm>
            <a:off x="629843"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 xmlns:a16="http://schemas.microsoft.com/office/drawing/2014/main" id="{E1E5FF21-6382-6129-B090-B7C7F5D056C2}"/>
              </a:ext>
            </a:extLst>
          </p:cNvPr>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C72D01DC-AA3B-81AF-E905-6D99893EDE3A}"/>
              </a:ext>
            </a:extLst>
          </p:cNvPr>
          <p:cNvSpPr>
            <a:spLocks noGrp="1"/>
          </p:cNvSpPr>
          <p:nvPr>
            <p:ph type="body" sz="half" idx="2"/>
          </p:nvPr>
        </p:nvSpPr>
        <p:spPr>
          <a:xfrm>
            <a:off x="629843" y="1543051"/>
            <a:ext cx="2949178" cy="2858691"/>
          </a:xfrm>
        </p:spPr>
        <p:txBody>
          <a:bodyPr/>
          <a:lstStyle>
            <a:lvl1pPr marL="0" indent="0">
              <a:buNone/>
              <a:defRPr sz="1200"/>
            </a:lvl1pPr>
            <a:lvl2pPr marL="342910" indent="0">
              <a:buNone/>
              <a:defRPr sz="1050"/>
            </a:lvl2pPr>
            <a:lvl3pPr marL="685818" indent="0">
              <a:buNone/>
              <a:defRPr sz="900"/>
            </a:lvl3pPr>
            <a:lvl4pPr marL="1028726" indent="0">
              <a:buNone/>
              <a:defRPr sz="750"/>
            </a:lvl4pPr>
            <a:lvl5pPr marL="1371635" indent="0">
              <a:buNone/>
              <a:defRPr sz="750"/>
            </a:lvl5pPr>
            <a:lvl6pPr marL="1714544" indent="0">
              <a:buNone/>
              <a:defRPr sz="750"/>
            </a:lvl6pPr>
            <a:lvl7pPr marL="2057452" indent="0">
              <a:buNone/>
              <a:defRPr sz="750"/>
            </a:lvl7pPr>
            <a:lvl8pPr marL="2400360" indent="0">
              <a:buNone/>
              <a:defRPr sz="750"/>
            </a:lvl8pPr>
            <a:lvl9pPr marL="2743270" indent="0">
              <a:buNone/>
              <a:defRPr sz="750"/>
            </a:lvl9pPr>
          </a:lstStyle>
          <a:p>
            <a:pPr lvl="0"/>
            <a:r>
              <a:rPr lang="en-US"/>
              <a:t>Click to edit Master text styles</a:t>
            </a:r>
          </a:p>
        </p:txBody>
      </p:sp>
      <p:sp>
        <p:nvSpPr>
          <p:cNvPr id="5" name="Date Placeholder 4">
            <a:extLst>
              <a:ext uri="{FF2B5EF4-FFF2-40B4-BE49-F238E27FC236}">
                <a16:creationId xmlns="" xmlns:a16="http://schemas.microsoft.com/office/drawing/2014/main" id="{07A184A6-3844-567F-9B9A-094F6920F75B}"/>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EE834F50-CF74-F4AA-C1B5-6D60236C071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E95BF490-BA6F-5ECB-3420-66E60409DE58}"/>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0190677"/>
      </p:ext>
    </p:extLst>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F8870C-E0DB-3025-A8E5-E756BB23CA6B}"/>
              </a:ext>
            </a:extLst>
          </p:cNvPr>
          <p:cNvSpPr>
            <a:spLocks noGrp="1"/>
          </p:cNvSpPr>
          <p:nvPr>
            <p:ph type="title"/>
          </p:nvPr>
        </p:nvSpPr>
        <p:spPr>
          <a:xfrm>
            <a:off x="629843"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 xmlns:a16="http://schemas.microsoft.com/office/drawing/2014/main" id="{90D600EE-CBEB-9D11-3B92-ABB6E4728FFF}"/>
              </a:ext>
            </a:extLst>
          </p:cNvPr>
          <p:cNvSpPr>
            <a:spLocks noGrp="1"/>
          </p:cNvSpPr>
          <p:nvPr>
            <p:ph type="pic" idx="1"/>
          </p:nvPr>
        </p:nvSpPr>
        <p:spPr>
          <a:xfrm>
            <a:off x="3887391" y="740571"/>
            <a:ext cx="4629150" cy="3655219"/>
          </a:xfrm>
        </p:spPr>
        <p:txBody>
          <a:bodyPr/>
          <a:lstStyle>
            <a:lvl1pPr marL="0" indent="0">
              <a:buNone/>
              <a:defRPr sz="2400"/>
            </a:lvl1pPr>
            <a:lvl2pPr marL="342910" indent="0">
              <a:buNone/>
              <a:defRPr sz="2100"/>
            </a:lvl2pPr>
            <a:lvl3pPr marL="685818" indent="0">
              <a:buNone/>
              <a:defRPr sz="1800"/>
            </a:lvl3pPr>
            <a:lvl4pPr marL="1028726" indent="0">
              <a:buNone/>
              <a:defRPr sz="1500"/>
            </a:lvl4pPr>
            <a:lvl5pPr marL="1371635" indent="0">
              <a:buNone/>
              <a:defRPr sz="1500"/>
            </a:lvl5pPr>
            <a:lvl6pPr marL="1714544" indent="0">
              <a:buNone/>
              <a:defRPr sz="1500"/>
            </a:lvl6pPr>
            <a:lvl7pPr marL="2057452" indent="0">
              <a:buNone/>
              <a:defRPr sz="1500"/>
            </a:lvl7pPr>
            <a:lvl8pPr marL="2400360" indent="0">
              <a:buNone/>
              <a:defRPr sz="1500"/>
            </a:lvl8pPr>
            <a:lvl9pPr marL="2743270" indent="0">
              <a:buNone/>
              <a:defRPr sz="1500"/>
            </a:lvl9pPr>
          </a:lstStyle>
          <a:p>
            <a:endParaRPr lang="en-US"/>
          </a:p>
        </p:txBody>
      </p:sp>
      <p:sp>
        <p:nvSpPr>
          <p:cNvPr id="4" name="Text Placeholder 3">
            <a:extLst>
              <a:ext uri="{FF2B5EF4-FFF2-40B4-BE49-F238E27FC236}">
                <a16:creationId xmlns="" xmlns:a16="http://schemas.microsoft.com/office/drawing/2014/main" id="{BC7C7A8C-3648-72F7-D813-66F795214D4F}"/>
              </a:ext>
            </a:extLst>
          </p:cNvPr>
          <p:cNvSpPr>
            <a:spLocks noGrp="1"/>
          </p:cNvSpPr>
          <p:nvPr>
            <p:ph type="body" sz="half" idx="2"/>
          </p:nvPr>
        </p:nvSpPr>
        <p:spPr>
          <a:xfrm>
            <a:off x="629843" y="1543051"/>
            <a:ext cx="2949178" cy="2858691"/>
          </a:xfrm>
        </p:spPr>
        <p:txBody>
          <a:bodyPr/>
          <a:lstStyle>
            <a:lvl1pPr marL="0" indent="0">
              <a:buNone/>
              <a:defRPr sz="1200"/>
            </a:lvl1pPr>
            <a:lvl2pPr marL="342910" indent="0">
              <a:buNone/>
              <a:defRPr sz="1050"/>
            </a:lvl2pPr>
            <a:lvl3pPr marL="685818" indent="0">
              <a:buNone/>
              <a:defRPr sz="900"/>
            </a:lvl3pPr>
            <a:lvl4pPr marL="1028726" indent="0">
              <a:buNone/>
              <a:defRPr sz="750"/>
            </a:lvl4pPr>
            <a:lvl5pPr marL="1371635" indent="0">
              <a:buNone/>
              <a:defRPr sz="750"/>
            </a:lvl5pPr>
            <a:lvl6pPr marL="1714544" indent="0">
              <a:buNone/>
              <a:defRPr sz="750"/>
            </a:lvl6pPr>
            <a:lvl7pPr marL="2057452" indent="0">
              <a:buNone/>
              <a:defRPr sz="750"/>
            </a:lvl7pPr>
            <a:lvl8pPr marL="2400360" indent="0">
              <a:buNone/>
              <a:defRPr sz="750"/>
            </a:lvl8pPr>
            <a:lvl9pPr marL="2743270" indent="0">
              <a:buNone/>
              <a:defRPr sz="750"/>
            </a:lvl9pPr>
          </a:lstStyle>
          <a:p>
            <a:pPr lvl="0"/>
            <a:r>
              <a:rPr lang="en-US"/>
              <a:t>Click to edit Master text styles</a:t>
            </a:r>
          </a:p>
        </p:txBody>
      </p:sp>
      <p:sp>
        <p:nvSpPr>
          <p:cNvPr id="5" name="Date Placeholder 4">
            <a:extLst>
              <a:ext uri="{FF2B5EF4-FFF2-40B4-BE49-F238E27FC236}">
                <a16:creationId xmlns="" xmlns:a16="http://schemas.microsoft.com/office/drawing/2014/main" id="{12F18202-3CFB-182E-AEB9-ED3000D4B293}"/>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6D21FD3C-03EC-2A00-09F2-1A188CF5D688}"/>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F1C80CA4-2E01-4C4D-50BD-3E333B7D6072}"/>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933331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3">
  <p:cSld name="CUSTOM_11_1">
    <p:spTree>
      <p:nvGrpSpPr>
        <p:cNvPr id="1" name="Shape 686"/>
        <p:cNvGrpSpPr/>
        <p:nvPr/>
      </p:nvGrpSpPr>
      <p:grpSpPr>
        <a:xfrm>
          <a:off x="0" y="0"/>
          <a:ext cx="0" cy="0"/>
          <a:chOff x="0" y="0"/>
          <a:chExt cx="0" cy="0"/>
        </a:xfrm>
      </p:grpSpPr>
      <p:sp>
        <p:nvSpPr>
          <p:cNvPr id="687" name="Google Shape;687;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88" name="Google Shape;688;p26"/>
          <p:cNvSpPr txBox="1">
            <a:spLocks noGrp="1"/>
          </p:cNvSpPr>
          <p:nvPr>
            <p:ph type="body" idx="1"/>
          </p:nvPr>
        </p:nvSpPr>
        <p:spPr>
          <a:xfrm>
            <a:off x="720000" y="1215753"/>
            <a:ext cx="7704000" cy="33927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dk2"/>
              </a:buClr>
              <a:buSzPts val="1200"/>
              <a:buChar char="●"/>
              <a:defRPr>
                <a:solidFill>
                  <a:srgbClr val="191919"/>
                </a:solidFill>
              </a:defRPr>
            </a:lvl1pPr>
            <a:lvl2pPr marL="914400" lvl="1" indent="-304800"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grpSp>
        <p:nvGrpSpPr>
          <p:cNvPr id="689" name="Google Shape;689;p26"/>
          <p:cNvGrpSpPr/>
          <p:nvPr/>
        </p:nvGrpSpPr>
        <p:grpSpPr>
          <a:xfrm>
            <a:off x="88383" y="176743"/>
            <a:ext cx="535749" cy="547122"/>
            <a:chOff x="3477650" y="837700"/>
            <a:chExt cx="314425" cy="321100"/>
          </a:xfrm>
        </p:grpSpPr>
        <p:sp>
          <p:nvSpPr>
            <p:cNvPr id="690" name="Google Shape;690;p2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6"/>
          <p:cNvGrpSpPr/>
          <p:nvPr/>
        </p:nvGrpSpPr>
        <p:grpSpPr>
          <a:xfrm>
            <a:off x="8166205" y="614196"/>
            <a:ext cx="738667" cy="502594"/>
            <a:chOff x="200200" y="2278225"/>
            <a:chExt cx="862425" cy="586800"/>
          </a:xfrm>
        </p:grpSpPr>
        <p:sp>
          <p:nvSpPr>
            <p:cNvPr id="693" name="Google Shape;693;p2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7" name="Google Shape;697;p26"/>
          <p:cNvGrpSpPr/>
          <p:nvPr/>
        </p:nvGrpSpPr>
        <p:grpSpPr>
          <a:xfrm>
            <a:off x="7639105" y="221271"/>
            <a:ext cx="738667" cy="502594"/>
            <a:chOff x="200200" y="2278225"/>
            <a:chExt cx="862425" cy="586800"/>
          </a:xfrm>
        </p:grpSpPr>
        <p:sp>
          <p:nvSpPr>
            <p:cNvPr id="698" name="Google Shape;698;p2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2" name="Google Shape;702;p26"/>
          <p:cNvSpPr/>
          <p:nvPr/>
        </p:nvSpPr>
        <p:spPr>
          <a:xfrm>
            <a:off x="6253163" y="4436675"/>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7441EC-4E14-3281-7B22-19334025B5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096F4E9A-0E56-4D0F-8BF4-73F4C0EBB3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40EC1B0-7039-D8DC-DE46-1803D5EAA6A9}"/>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0AFCB497-96BD-CAFE-2343-8AC8CE01511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A77024E9-1B0E-BEC6-DA63-E87C459D0E44}"/>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185093"/>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60C804C5-CD25-AB2E-93B7-64BAF8C4364F}"/>
              </a:ext>
            </a:extLst>
          </p:cNvPr>
          <p:cNvSpPr>
            <a:spLocks noGrp="1"/>
          </p:cNvSpPr>
          <p:nvPr>
            <p:ph type="title" orient="vert"/>
          </p:nvPr>
        </p:nvSpPr>
        <p:spPr>
          <a:xfrm>
            <a:off x="6543676" y="273846"/>
            <a:ext cx="1971675" cy="4358879"/>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C0270E19-4533-5701-669E-71041914E21C}"/>
              </a:ext>
            </a:extLst>
          </p:cNvPr>
          <p:cNvSpPr>
            <a:spLocks noGrp="1"/>
          </p:cNvSpPr>
          <p:nvPr>
            <p:ph type="body" orient="vert" idx="1"/>
          </p:nvPr>
        </p:nvSpPr>
        <p:spPr>
          <a:xfrm>
            <a:off x="628651" y="273846"/>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3BD3E82-0CA3-A2D6-8276-AB410E0A21AA}"/>
              </a:ext>
            </a:extLst>
          </p:cNvPr>
          <p:cNvSpPr>
            <a:spLocks noGrp="1"/>
          </p:cNvSpPr>
          <p:nvPr>
            <p:ph type="dt" sz="half" idx="10"/>
          </p:nvPr>
        </p:nvSpPr>
        <p:spPr/>
        <p:txBody>
          <a:bodyPr/>
          <a:lstStyle/>
          <a:p>
            <a:fld id="{48127CE9-62B2-4D3B-8929-47B8EDDB5F14}" type="datetimeFigureOut">
              <a:rPr lang="en-US" smtClean="0">
                <a:solidFill>
                  <a:prstClr val="black">
                    <a:tint val="75000"/>
                  </a:prstClr>
                </a:solidFill>
              </a:rPr>
              <a:pPr/>
              <a:t>11/14/2023</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CB46DAF8-F0BA-F500-524C-04086C7A0051}"/>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13E68D55-272E-BC2A-3274-6A491E95DD26}"/>
              </a:ext>
            </a:extLst>
          </p:cNvPr>
          <p:cNvSpPr>
            <a:spLocks noGrp="1"/>
          </p:cNvSpPr>
          <p:nvPr>
            <p:ph type="sldNum" sz="quarter" idx="12"/>
          </p:nvPr>
        </p:nvSpPr>
        <p:spPr/>
        <p:txBody>
          <a:bodyPr/>
          <a:lstStyle/>
          <a:p>
            <a:fld id="{A27C8AA5-EA3F-49F0-B2A0-EB8E1D4E39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8935672"/>
      </p:ext>
    </p:extLst>
  </p:cSld>
  <p:clrMapOvr>
    <a:masterClrMapping/>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20"/>
        <p:cNvGrpSpPr/>
        <p:nvPr/>
      </p:nvGrpSpPr>
      <p:grpSpPr>
        <a:xfrm>
          <a:off x="0" y="0"/>
          <a:ext cx="0" cy="0"/>
          <a:chOff x="0" y="0"/>
          <a:chExt cx="0" cy="0"/>
        </a:xfrm>
      </p:grpSpPr>
      <p:sp>
        <p:nvSpPr>
          <p:cNvPr id="421" name="Google Shape;421;p16"/>
          <p:cNvSpPr txBox="1">
            <a:spLocks noGrp="1"/>
          </p:cNvSpPr>
          <p:nvPr>
            <p:ph type="title"/>
          </p:nvPr>
        </p:nvSpPr>
        <p:spPr>
          <a:xfrm>
            <a:off x="720000" y="1529150"/>
            <a:ext cx="3597900" cy="10632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22" name="Google Shape;422;p16"/>
          <p:cNvSpPr txBox="1">
            <a:spLocks noGrp="1"/>
          </p:cNvSpPr>
          <p:nvPr>
            <p:ph type="subTitle" idx="1"/>
          </p:nvPr>
        </p:nvSpPr>
        <p:spPr>
          <a:xfrm>
            <a:off x="720000" y="2592350"/>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3" name="Google Shape;423;p16"/>
          <p:cNvSpPr/>
          <p:nvPr/>
        </p:nvSpPr>
        <p:spPr>
          <a:xfrm>
            <a:off x="163376" y="35542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nvGrpSpPr>
          <p:cNvPr id="424" name="Google Shape;424;p16"/>
          <p:cNvGrpSpPr/>
          <p:nvPr/>
        </p:nvGrpSpPr>
        <p:grpSpPr>
          <a:xfrm>
            <a:off x="3990956" y="318396"/>
            <a:ext cx="738667" cy="502594"/>
            <a:chOff x="200200" y="2278225"/>
            <a:chExt cx="862425" cy="586800"/>
          </a:xfrm>
        </p:grpSpPr>
        <p:sp>
          <p:nvSpPr>
            <p:cNvPr id="425" name="Google Shape;425;p1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426" name="Google Shape;426;p1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427" name="Google Shape;427;p1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428" name="Google Shape;428;p1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429" name="Google Shape;429;p16"/>
          <p:cNvGrpSpPr/>
          <p:nvPr/>
        </p:nvGrpSpPr>
        <p:grpSpPr>
          <a:xfrm>
            <a:off x="8368834" y="426268"/>
            <a:ext cx="535749" cy="547122"/>
            <a:chOff x="3477650" y="837700"/>
            <a:chExt cx="314425" cy="321100"/>
          </a:xfrm>
        </p:grpSpPr>
        <p:sp>
          <p:nvSpPr>
            <p:cNvPr id="430" name="Google Shape;430;p1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431" name="Google Shape;431;p1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432" name="Google Shape;432;p16"/>
          <p:cNvGrpSpPr/>
          <p:nvPr/>
        </p:nvGrpSpPr>
        <p:grpSpPr>
          <a:xfrm>
            <a:off x="5594359" y="4487718"/>
            <a:ext cx="535749" cy="547122"/>
            <a:chOff x="3477650" y="837700"/>
            <a:chExt cx="314425" cy="321100"/>
          </a:xfrm>
        </p:grpSpPr>
        <p:sp>
          <p:nvSpPr>
            <p:cNvPr id="433" name="Google Shape;433;p1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434" name="Google Shape;434;p1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spTree>
    <p:extLst>
      <p:ext uri="{BB962C8B-B14F-4D97-AF65-F5344CB8AC3E}">
        <p14:creationId xmlns:p14="http://schemas.microsoft.com/office/powerpoint/2010/main" val="26490175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25"/>
        <p:cNvGrpSpPr/>
        <p:nvPr/>
      </p:nvGrpSpPr>
      <p:grpSpPr>
        <a:xfrm>
          <a:off x="0" y="0"/>
          <a:ext cx="0" cy="0"/>
          <a:chOff x="0" y="0"/>
          <a:chExt cx="0" cy="0"/>
        </a:xfrm>
      </p:grpSpPr>
      <p:sp>
        <p:nvSpPr>
          <p:cNvPr id="726" name="Google Shape;726;p28"/>
          <p:cNvSpPr/>
          <p:nvPr/>
        </p:nvSpPr>
        <p:spPr>
          <a:xfrm>
            <a:off x="6422639" y="64126"/>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nvGrpSpPr>
          <p:cNvPr id="727" name="Google Shape;727;p28"/>
          <p:cNvGrpSpPr/>
          <p:nvPr/>
        </p:nvGrpSpPr>
        <p:grpSpPr>
          <a:xfrm rot="5400000">
            <a:off x="-24394" y="967772"/>
            <a:ext cx="738667" cy="502594"/>
            <a:chOff x="200200" y="2278225"/>
            <a:chExt cx="862425" cy="586800"/>
          </a:xfrm>
        </p:grpSpPr>
        <p:sp>
          <p:nvSpPr>
            <p:cNvPr id="728" name="Google Shape;728;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29" name="Google Shape;729;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30" name="Google Shape;730;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31" name="Google Shape;731;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732" name="Google Shape;732;p28"/>
          <p:cNvGrpSpPr/>
          <p:nvPr/>
        </p:nvGrpSpPr>
        <p:grpSpPr>
          <a:xfrm>
            <a:off x="60484" y="4390480"/>
            <a:ext cx="535749" cy="547122"/>
            <a:chOff x="3477650" y="837700"/>
            <a:chExt cx="314425" cy="321100"/>
          </a:xfrm>
        </p:grpSpPr>
        <p:sp>
          <p:nvSpPr>
            <p:cNvPr id="733" name="Google Shape;733;p2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34" name="Google Shape;734;p2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735" name="Google Shape;735;p28"/>
          <p:cNvGrpSpPr/>
          <p:nvPr/>
        </p:nvGrpSpPr>
        <p:grpSpPr>
          <a:xfrm rot="5400000">
            <a:off x="8412593" y="3306122"/>
            <a:ext cx="738667" cy="502594"/>
            <a:chOff x="200200" y="2278225"/>
            <a:chExt cx="862425" cy="586800"/>
          </a:xfrm>
        </p:grpSpPr>
        <p:sp>
          <p:nvSpPr>
            <p:cNvPr id="736" name="Google Shape;736;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37" name="Google Shape;737;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38" name="Google Shape;738;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39" name="Google Shape;739;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spTree>
    <p:extLst>
      <p:ext uri="{BB962C8B-B14F-4D97-AF65-F5344CB8AC3E}">
        <p14:creationId xmlns:p14="http://schemas.microsoft.com/office/powerpoint/2010/main" val="25083530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68"/>
        <p:cNvGrpSpPr/>
        <p:nvPr/>
      </p:nvGrpSpPr>
      <p:grpSpPr>
        <a:xfrm>
          <a:off x="0" y="0"/>
          <a:ext cx="0" cy="0"/>
          <a:chOff x="0" y="0"/>
          <a:chExt cx="0" cy="0"/>
        </a:xfrm>
      </p:grpSpPr>
      <p:sp>
        <p:nvSpPr>
          <p:cNvPr id="169" name="Google Shape;169;p8"/>
          <p:cNvSpPr txBox="1">
            <a:spLocks noGrp="1"/>
          </p:cNvSpPr>
          <p:nvPr>
            <p:ph type="title"/>
          </p:nvPr>
        </p:nvSpPr>
        <p:spPr>
          <a:xfrm>
            <a:off x="713225" y="1652500"/>
            <a:ext cx="7717800" cy="1449300"/>
          </a:xfrm>
          <a:prstGeom prst="rect">
            <a:avLst/>
          </a:prstGeom>
        </p:spPr>
        <p:txBody>
          <a:bodyPr spcFirstLastPara="1" wrap="square" lIns="91425" tIns="91425" rIns="91425" bIns="91425" anchor="b" anchorCtr="0">
            <a:noAutofit/>
          </a:bodyPr>
          <a:lstStyle>
            <a:lvl1pPr lvl="0" algn="ctr">
              <a:lnSpc>
                <a:spcPct val="115000"/>
              </a:lnSpc>
              <a:spcBef>
                <a:spcPts val="0"/>
              </a:spcBef>
              <a:spcAft>
                <a:spcPts val="0"/>
              </a:spcAft>
              <a:buSzPts val="4800"/>
              <a:buNone/>
              <a:defRPr sz="65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170" name="Google Shape;170;p8"/>
          <p:cNvGrpSpPr/>
          <p:nvPr/>
        </p:nvGrpSpPr>
        <p:grpSpPr>
          <a:xfrm>
            <a:off x="713225" y="4343501"/>
            <a:ext cx="550425" cy="609625"/>
            <a:chOff x="5017075" y="486625"/>
            <a:chExt cx="550425" cy="609625"/>
          </a:xfrm>
        </p:grpSpPr>
        <p:sp>
          <p:nvSpPr>
            <p:cNvPr id="171" name="Google Shape;171;p8"/>
            <p:cNvSpPr/>
            <p:nvPr/>
          </p:nvSpPr>
          <p:spPr>
            <a:xfrm>
              <a:off x="5017075" y="716800"/>
              <a:ext cx="321100" cy="379450"/>
            </a:xfrm>
            <a:custGeom>
              <a:avLst/>
              <a:gdLst/>
              <a:ahLst/>
              <a:cxnLst/>
              <a:rect l="l" t="t" r="r" b="b"/>
              <a:pathLst>
                <a:path w="12844" h="15178" extrusionOk="0">
                  <a:moveTo>
                    <a:pt x="1" y="0"/>
                  </a:moveTo>
                  <a:lnTo>
                    <a:pt x="1" y="15178"/>
                  </a:lnTo>
                  <a:lnTo>
                    <a:pt x="12843" y="15178"/>
                  </a:lnTo>
                  <a:lnTo>
                    <a:pt x="12843" y="4837"/>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2" name="Google Shape;172;p8"/>
            <p:cNvSpPr/>
            <p:nvPr/>
          </p:nvSpPr>
          <p:spPr>
            <a:xfrm>
              <a:off x="5216400" y="716800"/>
              <a:ext cx="121775" cy="120925"/>
            </a:xfrm>
            <a:custGeom>
              <a:avLst/>
              <a:gdLst/>
              <a:ahLst/>
              <a:cxnLst/>
              <a:rect l="l" t="t" r="r" b="b"/>
              <a:pathLst>
                <a:path w="4871" h="4837" fill="none" extrusionOk="0">
                  <a:moveTo>
                    <a:pt x="4870"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3" name="Google Shape;173;p8"/>
            <p:cNvSpPr/>
            <p:nvPr/>
          </p:nvSpPr>
          <p:spPr>
            <a:xfrm>
              <a:off x="5017075" y="716800"/>
              <a:ext cx="321100" cy="379450"/>
            </a:xfrm>
            <a:custGeom>
              <a:avLst/>
              <a:gdLst/>
              <a:ahLst/>
              <a:cxnLst/>
              <a:rect l="l" t="t" r="r" b="b"/>
              <a:pathLst>
                <a:path w="12844" h="15178" fill="none" extrusionOk="0">
                  <a:moveTo>
                    <a:pt x="7973" y="0"/>
                  </a:moveTo>
                  <a:lnTo>
                    <a:pt x="1" y="0"/>
                  </a:lnTo>
                  <a:lnTo>
                    <a:pt x="1" y="15178"/>
                  </a:lnTo>
                  <a:lnTo>
                    <a:pt x="12843" y="15178"/>
                  </a:lnTo>
                  <a:lnTo>
                    <a:pt x="12843"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4" name="Google Shape;174;p8"/>
            <p:cNvSpPr/>
            <p:nvPr/>
          </p:nvSpPr>
          <p:spPr>
            <a:xfrm>
              <a:off x="5074625" y="659250"/>
              <a:ext cx="321100" cy="379450"/>
            </a:xfrm>
            <a:custGeom>
              <a:avLst/>
              <a:gdLst/>
              <a:ahLst/>
              <a:cxnLst/>
              <a:rect l="l" t="t" r="r" b="b"/>
              <a:pathLst>
                <a:path w="12844" h="15178" extrusionOk="0">
                  <a:moveTo>
                    <a:pt x="1" y="0"/>
                  </a:moveTo>
                  <a:lnTo>
                    <a:pt x="1" y="15178"/>
                  </a:lnTo>
                  <a:lnTo>
                    <a:pt x="12843" y="15178"/>
                  </a:lnTo>
                  <a:lnTo>
                    <a:pt x="12843" y="4837"/>
                  </a:lnTo>
                  <a:lnTo>
                    <a:pt x="8006"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5" name="Google Shape;175;p8"/>
            <p:cNvSpPr/>
            <p:nvPr/>
          </p:nvSpPr>
          <p:spPr>
            <a:xfrm>
              <a:off x="5274775" y="659250"/>
              <a:ext cx="120950" cy="120950"/>
            </a:xfrm>
            <a:custGeom>
              <a:avLst/>
              <a:gdLst/>
              <a:ahLst/>
              <a:cxnLst/>
              <a:rect l="l" t="t" r="r" b="b"/>
              <a:pathLst>
                <a:path w="4838" h="4838" fill="none" extrusionOk="0">
                  <a:moveTo>
                    <a:pt x="4837"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6" name="Google Shape;176;p8"/>
            <p:cNvSpPr/>
            <p:nvPr/>
          </p:nvSpPr>
          <p:spPr>
            <a:xfrm>
              <a:off x="5074625" y="659250"/>
              <a:ext cx="321100" cy="379450"/>
            </a:xfrm>
            <a:custGeom>
              <a:avLst/>
              <a:gdLst/>
              <a:ahLst/>
              <a:cxnLst/>
              <a:rect l="l" t="t" r="r" b="b"/>
              <a:pathLst>
                <a:path w="12844" h="15178" fill="none" extrusionOk="0">
                  <a:moveTo>
                    <a:pt x="8006" y="0"/>
                  </a:moveTo>
                  <a:lnTo>
                    <a:pt x="1" y="0"/>
                  </a:lnTo>
                  <a:lnTo>
                    <a:pt x="1" y="15178"/>
                  </a:lnTo>
                  <a:lnTo>
                    <a:pt x="12843" y="15178"/>
                  </a:lnTo>
                  <a:lnTo>
                    <a:pt x="12843"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7" name="Google Shape;177;p8"/>
            <p:cNvSpPr/>
            <p:nvPr/>
          </p:nvSpPr>
          <p:spPr>
            <a:xfrm>
              <a:off x="5131325" y="601700"/>
              <a:ext cx="321100" cy="379475"/>
            </a:xfrm>
            <a:custGeom>
              <a:avLst/>
              <a:gdLst/>
              <a:ahLst/>
              <a:cxnLst/>
              <a:rect l="l" t="t" r="r" b="b"/>
              <a:pathLst>
                <a:path w="12844" h="15179" extrusionOk="0">
                  <a:moveTo>
                    <a:pt x="1" y="1"/>
                  </a:moveTo>
                  <a:lnTo>
                    <a:pt x="1" y="15178"/>
                  </a:lnTo>
                  <a:lnTo>
                    <a:pt x="12843" y="15178"/>
                  </a:lnTo>
                  <a:lnTo>
                    <a:pt x="12843" y="4838"/>
                  </a:lnTo>
                  <a:lnTo>
                    <a:pt x="8007"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8" name="Google Shape;178;p8"/>
            <p:cNvSpPr/>
            <p:nvPr/>
          </p:nvSpPr>
          <p:spPr>
            <a:xfrm>
              <a:off x="5331475" y="601700"/>
              <a:ext cx="120950" cy="120950"/>
            </a:xfrm>
            <a:custGeom>
              <a:avLst/>
              <a:gdLst/>
              <a:ahLst/>
              <a:cxnLst/>
              <a:rect l="l" t="t" r="r" b="b"/>
              <a:pathLst>
                <a:path w="4838" h="4838" fill="none" extrusionOk="0">
                  <a:moveTo>
                    <a:pt x="4837" y="4838"/>
                  </a:moveTo>
                  <a:lnTo>
                    <a:pt x="1" y="4838"/>
                  </a:lnTo>
                  <a:lnTo>
                    <a:pt x="1" y="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79" name="Google Shape;179;p8"/>
            <p:cNvSpPr/>
            <p:nvPr/>
          </p:nvSpPr>
          <p:spPr>
            <a:xfrm>
              <a:off x="5131325" y="601700"/>
              <a:ext cx="321100" cy="379475"/>
            </a:xfrm>
            <a:custGeom>
              <a:avLst/>
              <a:gdLst/>
              <a:ahLst/>
              <a:cxnLst/>
              <a:rect l="l" t="t" r="r" b="b"/>
              <a:pathLst>
                <a:path w="12844" h="15179" fill="none" extrusionOk="0">
                  <a:moveTo>
                    <a:pt x="8007" y="1"/>
                  </a:moveTo>
                  <a:lnTo>
                    <a:pt x="1" y="1"/>
                  </a:lnTo>
                  <a:lnTo>
                    <a:pt x="1" y="15178"/>
                  </a:lnTo>
                  <a:lnTo>
                    <a:pt x="12843" y="15178"/>
                  </a:lnTo>
                  <a:lnTo>
                    <a:pt x="12843" y="4838"/>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0" name="Google Shape;180;p8"/>
            <p:cNvSpPr/>
            <p:nvPr/>
          </p:nvSpPr>
          <p:spPr>
            <a:xfrm>
              <a:off x="5189700" y="545000"/>
              <a:ext cx="320275" cy="379450"/>
            </a:xfrm>
            <a:custGeom>
              <a:avLst/>
              <a:gdLst/>
              <a:ahLst/>
              <a:cxnLst/>
              <a:rect l="l" t="t" r="r" b="b"/>
              <a:pathLst>
                <a:path w="12811" h="15178" extrusionOk="0">
                  <a:moveTo>
                    <a:pt x="1" y="0"/>
                  </a:moveTo>
                  <a:lnTo>
                    <a:pt x="1" y="15178"/>
                  </a:lnTo>
                  <a:lnTo>
                    <a:pt x="12810" y="15178"/>
                  </a:lnTo>
                  <a:lnTo>
                    <a:pt x="12810" y="4837"/>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1" name="Google Shape;181;p8"/>
            <p:cNvSpPr/>
            <p:nvPr/>
          </p:nvSpPr>
          <p:spPr>
            <a:xfrm>
              <a:off x="5389025" y="545000"/>
              <a:ext cx="120950" cy="120950"/>
            </a:xfrm>
            <a:custGeom>
              <a:avLst/>
              <a:gdLst/>
              <a:ahLst/>
              <a:cxnLst/>
              <a:rect l="l" t="t" r="r" b="b"/>
              <a:pathLst>
                <a:path w="4838" h="4838" fill="none" extrusionOk="0">
                  <a:moveTo>
                    <a:pt x="4837" y="4837"/>
                  </a:moveTo>
                  <a:lnTo>
                    <a:pt x="0" y="4837"/>
                  </a:lnTo>
                  <a:lnTo>
                    <a:pt x="0"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2" name="Google Shape;182;p8"/>
            <p:cNvSpPr/>
            <p:nvPr/>
          </p:nvSpPr>
          <p:spPr>
            <a:xfrm>
              <a:off x="5189700" y="545000"/>
              <a:ext cx="320275" cy="379450"/>
            </a:xfrm>
            <a:custGeom>
              <a:avLst/>
              <a:gdLst/>
              <a:ahLst/>
              <a:cxnLst/>
              <a:rect l="l" t="t" r="r" b="b"/>
              <a:pathLst>
                <a:path w="12811" h="15178" fill="none" extrusionOk="0">
                  <a:moveTo>
                    <a:pt x="7973" y="0"/>
                  </a:moveTo>
                  <a:lnTo>
                    <a:pt x="1" y="0"/>
                  </a:lnTo>
                  <a:lnTo>
                    <a:pt x="1" y="15178"/>
                  </a:lnTo>
                  <a:lnTo>
                    <a:pt x="12810" y="15178"/>
                  </a:lnTo>
                  <a:lnTo>
                    <a:pt x="12810" y="4837"/>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3" name="Google Shape;183;p8"/>
            <p:cNvSpPr/>
            <p:nvPr/>
          </p:nvSpPr>
          <p:spPr>
            <a:xfrm>
              <a:off x="5247250" y="486625"/>
              <a:ext cx="320250" cy="380300"/>
            </a:xfrm>
            <a:custGeom>
              <a:avLst/>
              <a:gdLst/>
              <a:ahLst/>
              <a:cxnLst/>
              <a:rect l="l" t="t" r="r" b="b"/>
              <a:pathLst>
                <a:path w="12810" h="15212" extrusionOk="0">
                  <a:moveTo>
                    <a:pt x="1" y="0"/>
                  </a:moveTo>
                  <a:lnTo>
                    <a:pt x="1" y="15211"/>
                  </a:lnTo>
                  <a:lnTo>
                    <a:pt x="12810" y="15211"/>
                  </a:lnTo>
                  <a:lnTo>
                    <a:pt x="12810" y="4871"/>
                  </a:lnTo>
                  <a:lnTo>
                    <a:pt x="7973"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4" name="Google Shape;184;p8"/>
            <p:cNvSpPr/>
            <p:nvPr/>
          </p:nvSpPr>
          <p:spPr>
            <a:xfrm>
              <a:off x="5446550" y="486625"/>
              <a:ext cx="120950" cy="121775"/>
            </a:xfrm>
            <a:custGeom>
              <a:avLst/>
              <a:gdLst/>
              <a:ahLst/>
              <a:cxnLst/>
              <a:rect l="l" t="t" r="r" b="b"/>
              <a:pathLst>
                <a:path w="4838" h="4871" fill="none" extrusionOk="0">
                  <a:moveTo>
                    <a:pt x="4838" y="4871"/>
                  </a:moveTo>
                  <a:lnTo>
                    <a:pt x="1" y="4871"/>
                  </a:lnTo>
                  <a:lnTo>
                    <a:pt x="1" y="0"/>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5" name="Google Shape;185;p8"/>
            <p:cNvSpPr/>
            <p:nvPr/>
          </p:nvSpPr>
          <p:spPr>
            <a:xfrm>
              <a:off x="5247250" y="486625"/>
              <a:ext cx="320250" cy="380300"/>
            </a:xfrm>
            <a:custGeom>
              <a:avLst/>
              <a:gdLst/>
              <a:ahLst/>
              <a:cxnLst/>
              <a:rect l="l" t="t" r="r" b="b"/>
              <a:pathLst>
                <a:path w="12810" h="15212" fill="none" extrusionOk="0">
                  <a:moveTo>
                    <a:pt x="7973" y="0"/>
                  </a:moveTo>
                  <a:lnTo>
                    <a:pt x="1" y="0"/>
                  </a:lnTo>
                  <a:lnTo>
                    <a:pt x="1" y="15211"/>
                  </a:lnTo>
                  <a:lnTo>
                    <a:pt x="12810" y="15211"/>
                  </a:lnTo>
                  <a:lnTo>
                    <a:pt x="12810" y="4871"/>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sp>
        <p:nvSpPr>
          <p:cNvPr id="186" name="Google Shape;186;p8"/>
          <p:cNvSpPr/>
          <p:nvPr/>
        </p:nvSpPr>
        <p:spPr>
          <a:xfrm>
            <a:off x="1773014" y="11706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nvGrpSpPr>
          <p:cNvPr id="187" name="Google Shape;187;p8"/>
          <p:cNvGrpSpPr/>
          <p:nvPr/>
        </p:nvGrpSpPr>
        <p:grpSpPr>
          <a:xfrm>
            <a:off x="161406" y="1468710"/>
            <a:ext cx="738667" cy="502594"/>
            <a:chOff x="200200" y="2278225"/>
            <a:chExt cx="862425" cy="586800"/>
          </a:xfrm>
        </p:grpSpPr>
        <p:sp>
          <p:nvSpPr>
            <p:cNvPr id="188" name="Google Shape;188;p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89" name="Google Shape;189;p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90" name="Google Shape;190;p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91" name="Google Shape;191;p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192" name="Google Shape;192;p8"/>
          <p:cNvGrpSpPr/>
          <p:nvPr/>
        </p:nvGrpSpPr>
        <p:grpSpPr>
          <a:xfrm>
            <a:off x="8141281" y="3196260"/>
            <a:ext cx="738667" cy="502594"/>
            <a:chOff x="200200" y="2278225"/>
            <a:chExt cx="862425" cy="586800"/>
          </a:xfrm>
        </p:grpSpPr>
        <p:sp>
          <p:nvSpPr>
            <p:cNvPr id="193" name="Google Shape;193;p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94" name="Google Shape;194;p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95" name="Google Shape;195;p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96" name="Google Shape;196;p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197" name="Google Shape;197;p8"/>
          <p:cNvGrpSpPr/>
          <p:nvPr/>
        </p:nvGrpSpPr>
        <p:grpSpPr>
          <a:xfrm>
            <a:off x="7630573" y="432581"/>
            <a:ext cx="1168455" cy="1168423"/>
            <a:chOff x="3581050" y="3046800"/>
            <a:chExt cx="899850" cy="899825"/>
          </a:xfrm>
        </p:grpSpPr>
        <p:sp>
          <p:nvSpPr>
            <p:cNvPr id="198" name="Google Shape;198;p8"/>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199" name="Google Shape;199;p8"/>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200" name="Google Shape;200;p8"/>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201" name="Google Shape;201;p8"/>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202" name="Google Shape;202;p8"/>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203" name="Google Shape;203;p8"/>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204" name="Google Shape;204;p8"/>
          <p:cNvGrpSpPr/>
          <p:nvPr/>
        </p:nvGrpSpPr>
        <p:grpSpPr>
          <a:xfrm>
            <a:off x="6226109" y="4374743"/>
            <a:ext cx="535749" cy="547122"/>
            <a:chOff x="3477650" y="837700"/>
            <a:chExt cx="314425" cy="321100"/>
          </a:xfrm>
        </p:grpSpPr>
        <p:sp>
          <p:nvSpPr>
            <p:cNvPr id="205" name="Google Shape;205;p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206" name="Google Shape;206;p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spTree>
    <p:extLst>
      <p:ext uri="{BB962C8B-B14F-4D97-AF65-F5344CB8AC3E}">
        <p14:creationId xmlns:p14="http://schemas.microsoft.com/office/powerpoint/2010/main" val="2839589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674"/>
        <p:cNvGrpSpPr/>
        <p:nvPr/>
      </p:nvGrpSpPr>
      <p:grpSpPr>
        <a:xfrm>
          <a:off x="0" y="0"/>
          <a:ext cx="0" cy="0"/>
          <a:chOff x="0" y="0"/>
          <a:chExt cx="0" cy="0"/>
        </a:xfrm>
      </p:grpSpPr>
      <p:sp>
        <p:nvSpPr>
          <p:cNvPr id="675" name="Google Shape;675;p2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76" name="Google Shape;676;p25"/>
          <p:cNvSpPr txBox="1">
            <a:spLocks noGrp="1"/>
          </p:cNvSpPr>
          <p:nvPr>
            <p:ph type="body" idx="1"/>
          </p:nvPr>
        </p:nvSpPr>
        <p:spPr>
          <a:xfrm>
            <a:off x="720000" y="1215750"/>
            <a:ext cx="7704000" cy="9930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chemeClr val="dk2"/>
              </a:buClr>
              <a:buSzPts val="1200"/>
              <a:buChar char="●"/>
              <a:defRPr>
                <a:solidFill>
                  <a:srgbClr val="191919"/>
                </a:solidFill>
              </a:defRPr>
            </a:lvl1pPr>
            <a:lvl2pPr marL="914378" lvl="1" indent="-304793"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566" lvl="2" indent="-304793"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754" lvl="3" indent="-304793"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5943" lvl="4" indent="-304793"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132" lvl="5" indent="-304793"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320" lvl="6" indent="-304793"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509" lvl="7" indent="-304793"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697" lvl="8" indent="-304793"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677" name="Google Shape;677;p25"/>
          <p:cNvSpPr/>
          <p:nvPr/>
        </p:nvSpPr>
        <p:spPr>
          <a:xfrm>
            <a:off x="241201" y="235939"/>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nvGrpSpPr>
          <p:cNvPr id="678" name="Google Shape;678;p25"/>
          <p:cNvGrpSpPr/>
          <p:nvPr/>
        </p:nvGrpSpPr>
        <p:grpSpPr>
          <a:xfrm>
            <a:off x="8511008" y="3905830"/>
            <a:ext cx="535749" cy="547122"/>
            <a:chOff x="3477650" y="837700"/>
            <a:chExt cx="314425" cy="321100"/>
          </a:xfrm>
        </p:grpSpPr>
        <p:sp>
          <p:nvSpPr>
            <p:cNvPr id="679" name="Google Shape;679;p25"/>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680" name="Google Shape;680;p25"/>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681" name="Google Shape;681;p25"/>
          <p:cNvGrpSpPr/>
          <p:nvPr/>
        </p:nvGrpSpPr>
        <p:grpSpPr>
          <a:xfrm>
            <a:off x="8133306" y="4608572"/>
            <a:ext cx="738667" cy="502594"/>
            <a:chOff x="200200" y="2278225"/>
            <a:chExt cx="862425" cy="586800"/>
          </a:xfrm>
        </p:grpSpPr>
        <p:sp>
          <p:nvSpPr>
            <p:cNvPr id="682" name="Google Shape;682;p25"/>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683" name="Google Shape;683;p25"/>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684" name="Google Shape;684;p25"/>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685" name="Google Shape;685;p25"/>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spTree>
    <p:extLst>
      <p:ext uri="{BB962C8B-B14F-4D97-AF65-F5344CB8AC3E}">
        <p14:creationId xmlns:p14="http://schemas.microsoft.com/office/powerpoint/2010/main" val="21932335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03"/>
        <p:cNvGrpSpPr/>
        <p:nvPr/>
      </p:nvGrpSpPr>
      <p:grpSpPr>
        <a:xfrm>
          <a:off x="0" y="0"/>
          <a:ext cx="0" cy="0"/>
          <a:chOff x="0" y="0"/>
          <a:chExt cx="0" cy="0"/>
        </a:xfrm>
      </p:grpSpPr>
      <p:sp>
        <p:nvSpPr>
          <p:cNvPr id="704" name="Google Shape;704;p27"/>
          <p:cNvSpPr txBox="1">
            <a:spLocks noGrp="1"/>
          </p:cNvSpPr>
          <p:nvPr>
            <p:ph type="title"/>
          </p:nvPr>
        </p:nvSpPr>
        <p:spPr>
          <a:xfrm>
            <a:off x="2347938" y="540000"/>
            <a:ext cx="4448100" cy="1058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76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05" name="Google Shape;705;p27"/>
          <p:cNvSpPr txBox="1">
            <a:spLocks noGrp="1"/>
          </p:cNvSpPr>
          <p:nvPr>
            <p:ph type="subTitle" idx="1"/>
          </p:nvPr>
        </p:nvSpPr>
        <p:spPr>
          <a:xfrm>
            <a:off x="2347900" y="1798930"/>
            <a:ext cx="4448100" cy="1101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6" name="Google Shape;706;p27"/>
          <p:cNvSpPr txBox="1"/>
          <p:nvPr/>
        </p:nvSpPr>
        <p:spPr>
          <a:xfrm>
            <a:off x="2099100" y="3611950"/>
            <a:ext cx="4945800" cy="556200"/>
          </a:xfrm>
          <a:prstGeom prst="rect">
            <a:avLst/>
          </a:prstGeom>
          <a:noFill/>
          <a:ln>
            <a:noFill/>
          </a:ln>
        </p:spPr>
        <p:txBody>
          <a:bodyPr spcFirstLastPara="1" wrap="square" lIns="91425" tIns="91425" rIns="91425" bIns="91425" anchor="t" anchorCtr="0">
            <a:noAutofit/>
          </a:bodyPr>
          <a:lstStyle/>
          <a:p>
            <a:pPr algn="ctr" defTabSz="342900">
              <a:lnSpc>
                <a:spcPct val="115000"/>
              </a:lnSpc>
              <a:spcBef>
                <a:spcPts val="300"/>
              </a:spcBef>
              <a:buClrTx/>
              <a:buFontTx/>
              <a:buNone/>
            </a:pPr>
            <a:r>
              <a:rPr lang="en" sz="1200" kern="1200">
                <a:solidFill>
                  <a:prstClr val="black"/>
                </a:solidFill>
                <a:latin typeface="Didact Gothic"/>
                <a:ea typeface="Didact Gothic"/>
                <a:cs typeface="Didact Gothic"/>
                <a:sym typeface="Didact Gothic"/>
              </a:rPr>
              <a:t>CREDITS: This presentation template was created by </a:t>
            </a:r>
            <a:r>
              <a:rPr lang="en" sz="1200" b="1" u="sng" kern="1200">
                <a:solidFill>
                  <a:prstClr val="black"/>
                </a:solidFill>
                <a:latin typeface="Didact Gothic"/>
                <a:ea typeface="Didact Gothic"/>
                <a:cs typeface="Didact Gothic"/>
                <a:sym typeface="Didact Gothic"/>
                <a:hlinkClick r:id="rId2">
                  <a:extLst>
                    <a:ext uri="{A12FA001-AC4F-418D-AE19-62706E023703}">
                      <ahyp:hlinkClr xmlns:ahyp="http://schemas.microsoft.com/office/drawing/2018/hyperlinkcolor" xmlns="" val="tx"/>
                    </a:ext>
                  </a:extLst>
                </a:hlinkClick>
              </a:rPr>
              <a:t>Slidesgo</a:t>
            </a:r>
            <a:r>
              <a:rPr lang="en" sz="1200" b="1" kern="1200">
                <a:solidFill>
                  <a:prstClr val="black"/>
                </a:solidFill>
                <a:latin typeface="Didact Gothic"/>
                <a:ea typeface="Didact Gothic"/>
                <a:cs typeface="Didact Gothic"/>
                <a:sym typeface="Didact Gothic"/>
              </a:rPr>
              <a:t>,</a:t>
            </a:r>
            <a:r>
              <a:rPr lang="en" sz="1200" kern="1200">
                <a:solidFill>
                  <a:prstClr val="black"/>
                </a:solidFill>
                <a:latin typeface="Didact Gothic"/>
                <a:ea typeface="Didact Gothic"/>
                <a:cs typeface="Didact Gothic"/>
                <a:sym typeface="Didact Gothic"/>
              </a:rPr>
              <a:t> and includes icons by </a:t>
            </a:r>
            <a:r>
              <a:rPr lang="en" sz="1200" b="1" u="sng" kern="1200">
                <a:solidFill>
                  <a:prstClr val="black"/>
                </a:solidFill>
                <a:latin typeface="Didact Gothic"/>
                <a:ea typeface="Didact Gothic"/>
                <a:cs typeface="Didact Gothic"/>
                <a:sym typeface="Didact Gothic"/>
                <a:hlinkClick r:id="rId3">
                  <a:extLst>
                    <a:ext uri="{A12FA001-AC4F-418D-AE19-62706E023703}">
                      <ahyp:hlinkClr xmlns:ahyp="http://schemas.microsoft.com/office/drawing/2018/hyperlinkcolor" xmlns="" val="tx"/>
                    </a:ext>
                  </a:extLst>
                </a:hlinkClick>
              </a:rPr>
              <a:t>Flaticon</a:t>
            </a:r>
            <a:r>
              <a:rPr lang="en" sz="1200" kern="1200">
                <a:solidFill>
                  <a:prstClr val="black"/>
                </a:solidFill>
                <a:latin typeface="Didact Gothic"/>
                <a:ea typeface="Didact Gothic"/>
                <a:cs typeface="Didact Gothic"/>
                <a:sym typeface="Didact Gothic"/>
              </a:rPr>
              <a:t>, and infographics &amp; images by </a:t>
            </a:r>
            <a:r>
              <a:rPr lang="en" sz="1200" b="1" u="sng" kern="1200">
                <a:solidFill>
                  <a:prstClr val="black"/>
                </a:solidFill>
                <a:latin typeface="Didact Gothic"/>
                <a:ea typeface="Didact Gothic"/>
                <a:cs typeface="Didact Gothic"/>
                <a:sym typeface="Didact Gothic"/>
                <a:hlinkClick r:id="rId4">
                  <a:extLst>
                    <a:ext uri="{A12FA001-AC4F-418D-AE19-62706E023703}">
                      <ahyp:hlinkClr xmlns:ahyp="http://schemas.microsoft.com/office/drawing/2018/hyperlinkcolor" xmlns="" val="tx"/>
                    </a:ext>
                  </a:extLst>
                </a:hlinkClick>
              </a:rPr>
              <a:t>Freepik</a:t>
            </a:r>
            <a:r>
              <a:rPr lang="en" sz="1200" b="1" u="sng" kern="1200">
                <a:solidFill>
                  <a:prstClr val="black"/>
                </a:solidFill>
                <a:latin typeface="Didact Gothic"/>
                <a:ea typeface="Didact Gothic"/>
                <a:cs typeface="Didact Gothic"/>
                <a:sym typeface="Didact Gothic"/>
              </a:rPr>
              <a:t> </a:t>
            </a:r>
            <a:endParaRPr sz="1200" b="1" u="sng" kern="1200">
              <a:solidFill>
                <a:prstClr val="black"/>
              </a:solidFill>
              <a:latin typeface="Didact Gothic"/>
              <a:ea typeface="Didact Gothic"/>
              <a:cs typeface="Didact Gothic"/>
              <a:sym typeface="Didact Gothic"/>
            </a:endParaRPr>
          </a:p>
        </p:txBody>
      </p:sp>
      <p:sp>
        <p:nvSpPr>
          <p:cNvPr id="707" name="Google Shape;707;p27"/>
          <p:cNvSpPr txBox="1">
            <a:spLocks noGrp="1"/>
          </p:cNvSpPr>
          <p:nvPr>
            <p:ph type="subTitle" idx="2"/>
          </p:nvPr>
        </p:nvSpPr>
        <p:spPr>
          <a:xfrm>
            <a:off x="2603100" y="1786138"/>
            <a:ext cx="3937800" cy="385800"/>
          </a:xfrm>
          <a:prstGeom prst="rect">
            <a:avLst/>
          </a:prstGeom>
        </p:spPr>
        <p:txBody>
          <a:bodyPr spcFirstLastPara="1" wrap="square" lIns="91425" tIns="91425" rIns="91425" bIns="91425" anchor="t" anchorCtr="0">
            <a:noAutofit/>
          </a:bodyPr>
          <a:lstStyle>
            <a:lvl1pPr lvl="0" algn="ctr">
              <a:spcBef>
                <a:spcPts val="0"/>
              </a:spcBef>
              <a:spcAft>
                <a:spcPts val="0"/>
              </a:spcAft>
              <a:buSzPts val="2500"/>
              <a:buFont typeface="Bebas Neue"/>
              <a:buNone/>
              <a:defRPr sz="2000">
                <a:latin typeface="Russo One"/>
                <a:ea typeface="Russo One"/>
                <a:cs typeface="Russo One"/>
                <a:sym typeface="Russo 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8" name="Google Shape;708;p27"/>
          <p:cNvSpPr/>
          <p:nvPr/>
        </p:nvSpPr>
        <p:spPr>
          <a:xfrm>
            <a:off x="7854314" y="345614"/>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nvGrpSpPr>
          <p:cNvPr id="709" name="Google Shape;709;p27"/>
          <p:cNvGrpSpPr/>
          <p:nvPr/>
        </p:nvGrpSpPr>
        <p:grpSpPr>
          <a:xfrm>
            <a:off x="8483759" y="3270005"/>
            <a:ext cx="535749" cy="547122"/>
            <a:chOff x="3477650" y="837700"/>
            <a:chExt cx="314425" cy="321100"/>
          </a:xfrm>
        </p:grpSpPr>
        <p:sp>
          <p:nvSpPr>
            <p:cNvPr id="710" name="Google Shape;710;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11" name="Google Shape;711;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712" name="Google Shape;712;p27"/>
          <p:cNvGrpSpPr/>
          <p:nvPr/>
        </p:nvGrpSpPr>
        <p:grpSpPr>
          <a:xfrm>
            <a:off x="266048" y="3824231"/>
            <a:ext cx="1168455" cy="1168423"/>
            <a:chOff x="3581050" y="3046800"/>
            <a:chExt cx="899850" cy="899825"/>
          </a:xfrm>
        </p:grpSpPr>
        <p:sp>
          <p:nvSpPr>
            <p:cNvPr id="713" name="Google Shape;713;p27"/>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14" name="Google Shape;714;p27"/>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15" name="Google Shape;715;p27"/>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16" name="Google Shape;716;p27"/>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17" name="Google Shape;717;p27"/>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18" name="Google Shape;718;p27"/>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719" name="Google Shape;719;p27"/>
          <p:cNvGrpSpPr/>
          <p:nvPr/>
        </p:nvGrpSpPr>
        <p:grpSpPr>
          <a:xfrm>
            <a:off x="8256959" y="3891305"/>
            <a:ext cx="535749" cy="547122"/>
            <a:chOff x="3477650" y="837700"/>
            <a:chExt cx="314425" cy="321100"/>
          </a:xfrm>
        </p:grpSpPr>
        <p:sp>
          <p:nvSpPr>
            <p:cNvPr id="720" name="Google Shape;720;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21" name="Google Shape;721;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grpSp>
        <p:nvGrpSpPr>
          <p:cNvPr id="722" name="Google Shape;722;p27"/>
          <p:cNvGrpSpPr/>
          <p:nvPr/>
        </p:nvGrpSpPr>
        <p:grpSpPr>
          <a:xfrm>
            <a:off x="337022" y="309755"/>
            <a:ext cx="535749" cy="547122"/>
            <a:chOff x="3477650" y="837700"/>
            <a:chExt cx="314425" cy="321100"/>
          </a:xfrm>
        </p:grpSpPr>
        <p:sp>
          <p:nvSpPr>
            <p:cNvPr id="723" name="Google Shape;723;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sp>
          <p:nvSpPr>
            <p:cNvPr id="724" name="Google Shape;724;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defTabSz="342900">
                <a:buClrTx/>
                <a:buFontTx/>
                <a:buNone/>
              </a:pPr>
              <a:endParaRPr sz="1800" kern="1200">
                <a:solidFill>
                  <a:prstClr val="black"/>
                </a:solidFill>
                <a:latin typeface="Calibri" panose="020F0502020204030204"/>
                <a:ea typeface="+mn-ea"/>
                <a:cs typeface="+mn-cs"/>
              </a:endParaRPr>
            </a:p>
          </p:txBody>
        </p:sp>
      </p:grpSp>
    </p:spTree>
    <p:extLst>
      <p:ext uri="{BB962C8B-B14F-4D97-AF65-F5344CB8AC3E}">
        <p14:creationId xmlns:p14="http://schemas.microsoft.com/office/powerpoint/2010/main" val="2176826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s">
  <p:cSld name="CUSTOM_3">
    <p:spTree>
      <p:nvGrpSpPr>
        <p:cNvPr id="1" name="Shape 703"/>
        <p:cNvGrpSpPr/>
        <p:nvPr/>
      </p:nvGrpSpPr>
      <p:grpSpPr>
        <a:xfrm>
          <a:off x="0" y="0"/>
          <a:ext cx="0" cy="0"/>
          <a:chOff x="0" y="0"/>
          <a:chExt cx="0" cy="0"/>
        </a:xfrm>
      </p:grpSpPr>
      <p:sp>
        <p:nvSpPr>
          <p:cNvPr id="704" name="Google Shape;704;p27"/>
          <p:cNvSpPr txBox="1">
            <a:spLocks noGrp="1"/>
          </p:cNvSpPr>
          <p:nvPr>
            <p:ph type="title"/>
          </p:nvPr>
        </p:nvSpPr>
        <p:spPr>
          <a:xfrm>
            <a:off x="2347938" y="540000"/>
            <a:ext cx="4448100" cy="1058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76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05" name="Google Shape;705;p27"/>
          <p:cNvSpPr txBox="1">
            <a:spLocks noGrp="1"/>
          </p:cNvSpPr>
          <p:nvPr>
            <p:ph type="subTitle" idx="1"/>
          </p:nvPr>
        </p:nvSpPr>
        <p:spPr>
          <a:xfrm>
            <a:off x="2347900" y="1798930"/>
            <a:ext cx="4448100" cy="1101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6" name="Google Shape;706;p27"/>
          <p:cNvSpPr txBox="1"/>
          <p:nvPr/>
        </p:nvSpPr>
        <p:spPr>
          <a:xfrm>
            <a:off x="2099100" y="3611950"/>
            <a:ext cx="4945800" cy="5562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300"/>
              </a:spcBef>
              <a:spcAft>
                <a:spcPts val="0"/>
              </a:spcAft>
              <a:buNone/>
            </a:pPr>
            <a:r>
              <a:rPr lang="en" sz="1200">
                <a:solidFill>
                  <a:schemeClr val="dk1"/>
                </a:solidFill>
                <a:latin typeface="Didact Gothic"/>
                <a:ea typeface="Didact Gothic"/>
                <a:cs typeface="Didact Gothic"/>
                <a:sym typeface="Didact Gothic"/>
              </a:rPr>
              <a:t>CREDITS: This presentation template was created by </a:t>
            </a:r>
            <a:r>
              <a:rPr lang="en" sz="1200" b="1" u="sng">
                <a:solidFill>
                  <a:schemeClr val="dk1"/>
                </a:solidFill>
                <a:latin typeface="Didact Gothic"/>
                <a:ea typeface="Didact Gothic"/>
                <a:cs typeface="Didact Gothic"/>
                <a:sym typeface="Didact Gothic"/>
                <a:hlinkClick r:id="rId2">
                  <a:extLst>
                    <a:ext uri="{A12FA001-AC4F-418D-AE19-62706E023703}">
                      <ahyp:hlinkClr xmlns:ahyp="http://schemas.microsoft.com/office/drawing/2018/hyperlinkcolor" xmlns="" val="tx"/>
                    </a:ext>
                  </a:extLst>
                </a:hlinkClick>
              </a:rPr>
              <a:t>Slidesgo</a:t>
            </a:r>
            <a:r>
              <a:rPr lang="en" sz="1200" b="1">
                <a:solidFill>
                  <a:schemeClr val="dk1"/>
                </a:solidFill>
                <a:latin typeface="Didact Gothic"/>
                <a:ea typeface="Didact Gothic"/>
                <a:cs typeface="Didact Gothic"/>
                <a:sym typeface="Didact Gothic"/>
              </a:rPr>
              <a:t>,</a:t>
            </a:r>
            <a:r>
              <a:rPr lang="en" sz="1200">
                <a:solidFill>
                  <a:schemeClr val="dk1"/>
                </a:solidFill>
                <a:latin typeface="Didact Gothic"/>
                <a:ea typeface="Didact Gothic"/>
                <a:cs typeface="Didact Gothic"/>
                <a:sym typeface="Didact Gothic"/>
              </a:rPr>
              <a:t> and includes icons by </a:t>
            </a:r>
            <a:r>
              <a:rPr lang="en" sz="1200" b="1" u="sng">
                <a:solidFill>
                  <a:schemeClr val="dk1"/>
                </a:solidFill>
                <a:latin typeface="Didact Gothic"/>
                <a:ea typeface="Didact Gothic"/>
                <a:cs typeface="Didact Gothic"/>
                <a:sym typeface="Didact Gothic"/>
                <a:hlinkClick r:id="rId3">
                  <a:extLst>
                    <a:ext uri="{A12FA001-AC4F-418D-AE19-62706E023703}">
                      <ahyp:hlinkClr xmlns:ahyp="http://schemas.microsoft.com/office/drawing/2018/hyperlinkcolor" xmlns="" val="tx"/>
                    </a:ext>
                  </a:extLst>
                </a:hlinkClick>
              </a:rPr>
              <a:t>Flaticon</a:t>
            </a:r>
            <a:r>
              <a:rPr lang="en" sz="1200">
                <a:solidFill>
                  <a:schemeClr val="dk1"/>
                </a:solidFill>
                <a:latin typeface="Didact Gothic"/>
                <a:ea typeface="Didact Gothic"/>
                <a:cs typeface="Didact Gothic"/>
                <a:sym typeface="Didact Gothic"/>
              </a:rPr>
              <a:t>, and infographics &amp; images by </a:t>
            </a:r>
            <a:r>
              <a:rPr lang="en" sz="1200" b="1" u="sng">
                <a:solidFill>
                  <a:schemeClr val="dk1"/>
                </a:solidFill>
                <a:latin typeface="Didact Gothic"/>
                <a:ea typeface="Didact Gothic"/>
                <a:cs typeface="Didact Gothic"/>
                <a:sym typeface="Didact Gothic"/>
                <a:hlinkClick r:id="rId4">
                  <a:extLst>
                    <a:ext uri="{A12FA001-AC4F-418D-AE19-62706E023703}">
                      <ahyp:hlinkClr xmlns:ahyp="http://schemas.microsoft.com/office/drawing/2018/hyperlinkcolor" xmlns="" val="tx"/>
                    </a:ext>
                  </a:extLst>
                </a:hlinkClick>
              </a:rPr>
              <a:t>Freepik</a:t>
            </a:r>
            <a:r>
              <a:rPr lang="en" sz="1200" b="1" u="sng">
                <a:solidFill>
                  <a:schemeClr val="dk1"/>
                </a:solidFill>
                <a:latin typeface="Didact Gothic"/>
                <a:ea typeface="Didact Gothic"/>
                <a:cs typeface="Didact Gothic"/>
                <a:sym typeface="Didact Gothic"/>
              </a:rPr>
              <a:t> </a:t>
            </a:r>
            <a:endParaRPr sz="1200" b="1" u="sng">
              <a:solidFill>
                <a:schemeClr val="dk1"/>
              </a:solidFill>
              <a:latin typeface="Didact Gothic"/>
              <a:ea typeface="Didact Gothic"/>
              <a:cs typeface="Didact Gothic"/>
              <a:sym typeface="Didact Gothic"/>
            </a:endParaRPr>
          </a:p>
        </p:txBody>
      </p:sp>
      <p:sp>
        <p:nvSpPr>
          <p:cNvPr id="707" name="Google Shape;707;p27"/>
          <p:cNvSpPr txBox="1">
            <a:spLocks noGrp="1"/>
          </p:cNvSpPr>
          <p:nvPr>
            <p:ph type="subTitle" idx="2"/>
          </p:nvPr>
        </p:nvSpPr>
        <p:spPr>
          <a:xfrm>
            <a:off x="2603100" y="1786138"/>
            <a:ext cx="3937800" cy="385800"/>
          </a:xfrm>
          <a:prstGeom prst="rect">
            <a:avLst/>
          </a:prstGeom>
        </p:spPr>
        <p:txBody>
          <a:bodyPr spcFirstLastPara="1" wrap="square" lIns="91425" tIns="91425" rIns="91425" bIns="91425" anchor="t" anchorCtr="0">
            <a:noAutofit/>
          </a:bodyPr>
          <a:lstStyle>
            <a:lvl1pPr lvl="0" algn="ctr">
              <a:spcBef>
                <a:spcPts val="0"/>
              </a:spcBef>
              <a:spcAft>
                <a:spcPts val="0"/>
              </a:spcAft>
              <a:buSzPts val="2500"/>
              <a:buFont typeface="Bebas Neue"/>
              <a:buNone/>
              <a:defRPr sz="2000">
                <a:latin typeface="Russo One"/>
                <a:ea typeface="Russo One"/>
                <a:cs typeface="Russo One"/>
                <a:sym typeface="Russo 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8" name="Google Shape;708;p27"/>
          <p:cNvSpPr/>
          <p:nvPr/>
        </p:nvSpPr>
        <p:spPr>
          <a:xfrm>
            <a:off x="7854313" y="345613"/>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9" name="Google Shape;709;p27"/>
          <p:cNvGrpSpPr/>
          <p:nvPr/>
        </p:nvGrpSpPr>
        <p:grpSpPr>
          <a:xfrm>
            <a:off x="8483758" y="3270005"/>
            <a:ext cx="535749" cy="547122"/>
            <a:chOff x="3477650" y="837700"/>
            <a:chExt cx="314425" cy="321100"/>
          </a:xfrm>
        </p:grpSpPr>
        <p:sp>
          <p:nvSpPr>
            <p:cNvPr id="710" name="Google Shape;710;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2" name="Google Shape;712;p27"/>
          <p:cNvGrpSpPr/>
          <p:nvPr/>
        </p:nvGrpSpPr>
        <p:grpSpPr>
          <a:xfrm>
            <a:off x="266047" y="3824230"/>
            <a:ext cx="1168455" cy="1168423"/>
            <a:chOff x="3581050" y="3046800"/>
            <a:chExt cx="899850" cy="899825"/>
          </a:xfrm>
        </p:grpSpPr>
        <p:sp>
          <p:nvSpPr>
            <p:cNvPr id="713" name="Google Shape;713;p27"/>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7"/>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7"/>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7"/>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27"/>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27"/>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9" name="Google Shape;719;p27"/>
          <p:cNvGrpSpPr/>
          <p:nvPr/>
        </p:nvGrpSpPr>
        <p:grpSpPr>
          <a:xfrm>
            <a:off x="8256958" y="3891305"/>
            <a:ext cx="535749" cy="547122"/>
            <a:chOff x="3477650" y="837700"/>
            <a:chExt cx="314425" cy="321100"/>
          </a:xfrm>
        </p:grpSpPr>
        <p:sp>
          <p:nvSpPr>
            <p:cNvPr id="720" name="Google Shape;720;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2" name="Google Shape;722;p27"/>
          <p:cNvGrpSpPr/>
          <p:nvPr/>
        </p:nvGrpSpPr>
        <p:grpSpPr>
          <a:xfrm>
            <a:off x="337021" y="309755"/>
            <a:ext cx="535749" cy="547122"/>
            <a:chOff x="3477650" y="837700"/>
            <a:chExt cx="314425" cy="321100"/>
          </a:xfrm>
        </p:grpSpPr>
        <p:sp>
          <p:nvSpPr>
            <p:cNvPr id="723" name="Google Shape;723;p2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725"/>
        <p:cNvGrpSpPr/>
        <p:nvPr/>
      </p:nvGrpSpPr>
      <p:grpSpPr>
        <a:xfrm>
          <a:off x="0" y="0"/>
          <a:ext cx="0" cy="0"/>
          <a:chOff x="0" y="0"/>
          <a:chExt cx="0" cy="0"/>
        </a:xfrm>
      </p:grpSpPr>
      <p:sp>
        <p:nvSpPr>
          <p:cNvPr id="726" name="Google Shape;726;p28"/>
          <p:cNvSpPr/>
          <p:nvPr/>
        </p:nvSpPr>
        <p:spPr>
          <a:xfrm>
            <a:off x="6422638" y="64125"/>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7" name="Google Shape;727;p28"/>
          <p:cNvGrpSpPr/>
          <p:nvPr/>
        </p:nvGrpSpPr>
        <p:grpSpPr>
          <a:xfrm rot="5400000">
            <a:off x="-24395" y="967771"/>
            <a:ext cx="738667" cy="502594"/>
            <a:chOff x="200200" y="2278225"/>
            <a:chExt cx="862425" cy="586800"/>
          </a:xfrm>
        </p:grpSpPr>
        <p:sp>
          <p:nvSpPr>
            <p:cNvPr id="728" name="Google Shape;728;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2" name="Google Shape;732;p28"/>
          <p:cNvGrpSpPr/>
          <p:nvPr/>
        </p:nvGrpSpPr>
        <p:grpSpPr>
          <a:xfrm>
            <a:off x="60483" y="4390480"/>
            <a:ext cx="535749" cy="547122"/>
            <a:chOff x="3477650" y="837700"/>
            <a:chExt cx="314425" cy="321100"/>
          </a:xfrm>
        </p:grpSpPr>
        <p:sp>
          <p:nvSpPr>
            <p:cNvPr id="733" name="Google Shape;733;p2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2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5" name="Google Shape;735;p28"/>
          <p:cNvGrpSpPr/>
          <p:nvPr/>
        </p:nvGrpSpPr>
        <p:grpSpPr>
          <a:xfrm rot="5400000">
            <a:off x="8412592" y="3306121"/>
            <a:ext cx="738667" cy="502594"/>
            <a:chOff x="200200" y="2278225"/>
            <a:chExt cx="862425" cy="586800"/>
          </a:xfrm>
        </p:grpSpPr>
        <p:sp>
          <p:nvSpPr>
            <p:cNvPr id="736" name="Google Shape;736;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theme" Target="../theme/theme3.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1.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image" Target="../media/image1.pn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theme" Target="../theme/theme6.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Russo One"/>
              <a:buNone/>
              <a:defRPr sz="3000">
                <a:solidFill>
                  <a:schemeClr val="dk1"/>
                </a:solidFill>
                <a:latin typeface="Russo One"/>
                <a:ea typeface="Russo One"/>
                <a:cs typeface="Russo One"/>
                <a:sym typeface="Russo One"/>
              </a:defRPr>
            </a:lvl1pPr>
            <a:lvl2pPr lvl="1"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2pPr>
            <a:lvl3pPr lvl="2"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3pPr>
            <a:lvl4pPr lvl="3"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4pPr>
            <a:lvl5pPr lvl="4"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5pPr>
            <a:lvl6pPr lvl="5"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6pPr>
            <a:lvl7pPr lvl="6"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7pPr>
            <a:lvl8pPr lvl="7"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8pPr>
            <a:lvl9pPr lvl="8"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9pPr>
          </a:lstStyle>
          <a:p>
            <a:endParaRPr/>
          </a:p>
        </p:txBody>
      </p:sp>
      <p:sp>
        <p:nvSpPr>
          <p:cNvPr id="7" name="Google Shape;7;p1"/>
          <p:cNvSpPr txBox="1">
            <a:spLocks noGrp="1"/>
          </p:cNvSpPr>
          <p:nvPr>
            <p:ph type="body" idx="1"/>
          </p:nvPr>
        </p:nvSpPr>
        <p:spPr>
          <a:xfrm>
            <a:off x="713225" y="1152475"/>
            <a:ext cx="76818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1pPr>
            <a:lvl2pPr marL="914400" lvl="1"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2pPr>
            <a:lvl3pPr marL="1371600" lvl="2"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3pPr>
            <a:lvl4pPr marL="1828800" lvl="3"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4pPr>
            <a:lvl5pPr marL="2286000" lvl="4"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5pPr>
            <a:lvl6pPr marL="2743200" lvl="5"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6pPr>
            <a:lvl7pPr marL="3200400" lvl="6"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7pPr>
            <a:lvl8pPr marL="3657600" lvl="7"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8pPr>
            <a:lvl9pPr marL="4114800" lvl="8"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4" r:id="rId2"/>
    <p:sldLayoutId id="2147483657" r:id="rId3"/>
    <p:sldLayoutId id="2147483658" r:id="rId4"/>
    <p:sldLayoutId id="2147483662" r:id="rId5"/>
    <p:sldLayoutId id="2147483671" r:id="rId6"/>
    <p:sldLayoutId id="2147483672" r:id="rId7"/>
    <p:sldLayoutId id="2147483673" r:id="rId8"/>
    <p:sldLayoutId id="2147483674" r:id="rId9"/>
    <p:sldLayoutId id="214748367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49">
          <p15:clr>
            <a:srgbClr val="EA4335"/>
          </p15:clr>
        </p15:guide>
        <p15:guide id="2" pos="5311">
          <p15:clr>
            <a:srgbClr val="EA4335"/>
          </p15:clr>
        </p15:guide>
        <p15:guide id="3" orient="horz" pos="340">
          <p15:clr>
            <a:srgbClr val="EA4335"/>
          </p15:clr>
        </p15:guide>
        <p15:guide id="4" orient="horz" pos="2903">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5" y="-23"/>
            <a:ext cx="9143797" cy="5143378"/>
            <a:chOff x="239950" y="872550"/>
            <a:chExt cx="7042900" cy="3961625"/>
          </a:xfrm>
        </p:grpSpPr>
        <p:sp>
          <p:nvSpPr>
            <p:cNvPr id="7" name="Google Shape;7;p1"/>
            <p:cNvSpPr/>
            <p:nvPr/>
          </p:nvSpPr>
          <p:spPr>
            <a:xfrm>
              <a:off x="239950" y="872550"/>
              <a:ext cx="7042900" cy="3961625"/>
            </a:xfrm>
            <a:custGeom>
              <a:avLst/>
              <a:gdLst/>
              <a:ahLst/>
              <a:cxnLst/>
              <a:rect l="l" t="t" r="r" b="b"/>
              <a:pathLst>
                <a:path w="281716" h="158465" fill="none" extrusionOk="0">
                  <a:moveTo>
                    <a:pt x="0" y="0"/>
                  </a:moveTo>
                  <a:lnTo>
                    <a:pt x="281715" y="0"/>
                  </a:lnTo>
                  <a:lnTo>
                    <a:pt x="281715" y="158464"/>
                  </a:lnTo>
                  <a:lnTo>
                    <a:pt x="0" y="158464"/>
                  </a:lnTo>
                  <a:lnTo>
                    <a:pt x="0" y="0"/>
                  </a:lnTo>
                  <a:close/>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 name="Google Shape;8;p1"/>
            <p:cNvSpPr/>
            <p:nvPr/>
          </p:nvSpPr>
          <p:spPr>
            <a:xfrm>
              <a:off x="239950" y="47617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 name="Google Shape;9;p1"/>
            <p:cNvSpPr/>
            <p:nvPr/>
          </p:nvSpPr>
          <p:spPr>
            <a:xfrm>
              <a:off x="239950" y="46901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 name="Google Shape;10;p1"/>
            <p:cNvSpPr/>
            <p:nvPr/>
          </p:nvSpPr>
          <p:spPr>
            <a:xfrm>
              <a:off x="239950" y="46177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 name="Google Shape;11;p1"/>
            <p:cNvSpPr/>
            <p:nvPr/>
          </p:nvSpPr>
          <p:spPr>
            <a:xfrm>
              <a:off x="239950" y="45462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 name="Google Shape;12;p1"/>
            <p:cNvSpPr/>
            <p:nvPr/>
          </p:nvSpPr>
          <p:spPr>
            <a:xfrm>
              <a:off x="239950" y="44737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 name="Google Shape;13;p1"/>
            <p:cNvSpPr/>
            <p:nvPr/>
          </p:nvSpPr>
          <p:spPr>
            <a:xfrm>
              <a:off x="239950" y="44022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 name="Google Shape;14;p1"/>
            <p:cNvSpPr/>
            <p:nvPr/>
          </p:nvSpPr>
          <p:spPr>
            <a:xfrm>
              <a:off x="239950" y="43297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 name="Google Shape;15;p1"/>
            <p:cNvSpPr/>
            <p:nvPr/>
          </p:nvSpPr>
          <p:spPr>
            <a:xfrm>
              <a:off x="239950" y="42582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6" name="Google Shape;16;p1"/>
            <p:cNvSpPr/>
            <p:nvPr/>
          </p:nvSpPr>
          <p:spPr>
            <a:xfrm>
              <a:off x="239950" y="41858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7" name="Google Shape;17;p1"/>
            <p:cNvSpPr/>
            <p:nvPr/>
          </p:nvSpPr>
          <p:spPr>
            <a:xfrm>
              <a:off x="239950" y="41142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8" name="Google Shape;18;p1"/>
            <p:cNvSpPr/>
            <p:nvPr/>
          </p:nvSpPr>
          <p:spPr>
            <a:xfrm>
              <a:off x="239950" y="40418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9" name="Google Shape;19;p1"/>
            <p:cNvSpPr/>
            <p:nvPr/>
          </p:nvSpPr>
          <p:spPr>
            <a:xfrm>
              <a:off x="239950" y="39693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0" name="Google Shape;20;p1"/>
            <p:cNvSpPr/>
            <p:nvPr/>
          </p:nvSpPr>
          <p:spPr>
            <a:xfrm>
              <a:off x="239950" y="38978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1" name="Google Shape;21;p1"/>
            <p:cNvSpPr/>
            <p:nvPr/>
          </p:nvSpPr>
          <p:spPr>
            <a:xfrm>
              <a:off x="239950" y="38254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2" name="Google Shape;22;p1"/>
            <p:cNvSpPr/>
            <p:nvPr/>
          </p:nvSpPr>
          <p:spPr>
            <a:xfrm>
              <a:off x="239950" y="37538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3" name="Google Shape;23;p1"/>
            <p:cNvSpPr/>
            <p:nvPr/>
          </p:nvSpPr>
          <p:spPr>
            <a:xfrm>
              <a:off x="239950" y="36814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4" name="Google Shape;24;p1"/>
            <p:cNvSpPr/>
            <p:nvPr/>
          </p:nvSpPr>
          <p:spPr>
            <a:xfrm>
              <a:off x="239950" y="36099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5" name="Google Shape;25;p1"/>
            <p:cNvSpPr/>
            <p:nvPr/>
          </p:nvSpPr>
          <p:spPr>
            <a:xfrm>
              <a:off x="239950" y="35374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6" name="Google Shape;26;p1"/>
            <p:cNvSpPr/>
            <p:nvPr/>
          </p:nvSpPr>
          <p:spPr>
            <a:xfrm>
              <a:off x="239950" y="34659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7" name="Google Shape;27;p1"/>
            <p:cNvSpPr/>
            <p:nvPr/>
          </p:nvSpPr>
          <p:spPr>
            <a:xfrm>
              <a:off x="239950" y="33934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8" name="Google Shape;28;p1"/>
            <p:cNvSpPr/>
            <p:nvPr/>
          </p:nvSpPr>
          <p:spPr>
            <a:xfrm>
              <a:off x="239950" y="33219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29" name="Google Shape;29;p1"/>
            <p:cNvSpPr/>
            <p:nvPr/>
          </p:nvSpPr>
          <p:spPr>
            <a:xfrm>
              <a:off x="239950" y="32495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0" name="Google Shape;30;p1"/>
            <p:cNvSpPr/>
            <p:nvPr/>
          </p:nvSpPr>
          <p:spPr>
            <a:xfrm>
              <a:off x="239950" y="31770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1" name="Google Shape;31;p1"/>
            <p:cNvSpPr/>
            <p:nvPr/>
          </p:nvSpPr>
          <p:spPr>
            <a:xfrm>
              <a:off x="239950" y="31055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2" name="Google Shape;32;p1"/>
            <p:cNvSpPr/>
            <p:nvPr/>
          </p:nvSpPr>
          <p:spPr>
            <a:xfrm>
              <a:off x="239950" y="3033100"/>
              <a:ext cx="7042900" cy="0"/>
            </a:xfrm>
            <a:custGeom>
              <a:avLst/>
              <a:gdLst/>
              <a:ahLst/>
              <a:cxnLst/>
              <a:rect l="l" t="t" r="r" b="b"/>
              <a:pathLst>
                <a:path w="281716"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3" name="Google Shape;33;p1"/>
            <p:cNvSpPr/>
            <p:nvPr/>
          </p:nvSpPr>
          <p:spPr>
            <a:xfrm>
              <a:off x="239950" y="296155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4" name="Google Shape;34;p1"/>
            <p:cNvSpPr/>
            <p:nvPr/>
          </p:nvSpPr>
          <p:spPr>
            <a:xfrm>
              <a:off x="239950" y="28891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5" name="Google Shape;35;p1"/>
            <p:cNvSpPr/>
            <p:nvPr/>
          </p:nvSpPr>
          <p:spPr>
            <a:xfrm>
              <a:off x="239950" y="281757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6" name="Google Shape;36;p1"/>
            <p:cNvSpPr/>
            <p:nvPr/>
          </p:nvSpPr>
          <p:spPr>
            <a:xfrm>
              <a:off x="239950" y="27451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7" name="Google Shape;37;p1"/>
            <p:cNvSpPr/>
            <p:nvPr/>
          </p:nvSpPr>
          <p:spPr>
            <a:xfrm>
              <a:off x="239950" y="2673600"/>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8" name="Google Shape;38;p1"/>
            <p:cNvSpPr/>
            <p:nvPr/>
          </p:nvSpPr>
          <p:spPr>
            <a:xfrm>
              <a:off x="239950" y="26011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39" name="Google Shape;39;p1"/>
            <p:cNvSpPr/>
            <p:nvPr/>
          </p:nvSpPr>
          <p:spPr>
            <a:xfrm>
              <a:off x="239950" y="2529625"/>
              <a:ext cx="7042900" cy="25"/>
            </a:xfrm>
            <a:custGeom>
              <a:avLst/>
              <a:gdLst/>
              <a:ahLst/>
              <a:cxnLst/>
              <a:rect l="l" t="t" r="r" b="b"/>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0" name="Google Shape;40;p1"/>
            <p:cNvSpPr/>
            <p:nvPr/>
          </p:nvSpPr>
          <p:spPr>
            <a:xfrm>
              <a:off x="239950" y="24572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1" name="Google Shape;41;p1"/>
            <p:cNvSpPr/>
            <p:nvPr/>
          </p:nvSpPr>
          <p:spPr>
            <a:xfrm>
              <a:off x="239950" y="23847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2" name="Google Shape;42;p1"/>
            <p:cNvSpPr/>
            <p:nvPr/>
          </p:nvSpPr>
          <p:spPr>
            <a:xfrm>
              <a:off x="239950" y="23132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3" name="Google Shape;43;p1"/>
            <p:cNvSpPr/>
            <p:nvPr/>
          </p:nvSpPr>
          <p:spPr>
            <a:xfrm>
              <a:off x="239950" y="22407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4" name="Google Shape;44;p1"/>
            <p:cNvSpPr/>
            <p:nvPr/>
          </p:nvSpPr>
          <p:spPr>
            <a:xfrm>
              <a:off x="239950" y="21692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5" name="Google Shape;45;p1"/>
            <p:cNvSpPr/>
            <p:nvPr/>
          </p:nvSpPr>
          <p:spPr>
            <a:xfrm>
              <a:off x="239950" y="20968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6" name="Google Shape;46;p1"/>
            <p:cNvSpPr/>
            <p:nvPr/>
          </p:nvSpPr>
          <p:spPr>
            <a:xfrm>
              <a:off x="239950" y="20252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7" name="Google Shape;47;p1"/>
            <p:cNvSpPr/>
            <p:nvPr/>
          </p:nvSpPr>
          <p:spPr>
            <a:xfrm>
              <a:off x="239950" y="19528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8" name="Google Shape;48;p1"/>
            <p:cNvSpPr/>
            <p:nvPr/>
          </p:nvSpPr>
          <p:spPr>
            <a:xfrm>
              <a:off x="239950" y="18813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49" name="Google Shape;49;p1"/>
            <p:cNvSpPr/>
            <p:nvPr/>
          </p:nvSpPr>
          <p:spPr>
            <a:xfrm>
              <a:off x="239950" y="18088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0" name="Google Shape;50;p1"/>
            <p:cNvSpPr/>
            <p:nvPr/>
          </p:nvSpPr>
          <p:spPr>
            <a:xfrm>
              <a:off x="239950" y="17373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1" name="Google Shape;51;p1"/>
            <p:cNvSpPr/>
            <p:nvPr/>
          </p:nvSpPr>
          <p:spPr>
            <a:xfrm>
              <a:off x="239950" y="16648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2" name="Google Shape;52;p1"/>
            <p:cNvSpPr/>
            <p:nvPr/>
          </p:nvSpPr>
          <p:spPr>
            <a:xfrm>
              <a:off x="239950" y="15924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3" name="Google Shape;53;p1"/>
            <p:cNvSpPr/>
            <p:nvPr/>
          </p:nvSpPr>
          <p:spPr>
            <a:xfrm>
              <a:off x="239950" y="15209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4" name="Google Shape;54;p1"/>
            <p:cNvSpPr/>
            <p:nvPr/>
          </p:nvSpPr>
          <p:spPr>
            <a:xfrm>
              <a:off x="239950" y="14484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5" name="Google Shape;55;p1"/>
            <p:cNvSpPr/>
            <p:nvPr/>
          </p:nvSpPr>
          <p:spPr>
            <a:xfrm>
              <a:off x="239950" y="13769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6" name="Google Shape;56;p1"/>
            <p:cNvSpPr/>
            <p:nvPr/>
          </p:nvSpPr>
          <p:spPr>
            <a:xfrm>
              <a:off x="239950" y="13044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7" name="Google Shape;57;p1"/>
            <p:cNvSpPr/>
            <p:nvPr/>
          </p:nvSpPr>
          <p:spPr>
            <a:xfrm>
              <a:off x="239950" y="123295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8" name="Google Shape;58;p1"/>
            <p:cNvSpPr/>
            <p:nvPr/>
          </p:nvSpPr>
          <p:spPr>
            <a:xfrm>
              <a:off x="239950" y="11605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59" name="Google Shape;59;p1"/>
            <p:cNvSpPr/>
            <p:nvPr/>
          </p:nvSpPr>
          <p:spPr>
            <a:xfrm>
              <a:off x="239950" y="108897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0" name="Google Shape;60;p1"/>
            <p:cNvSpPr/>
            <p:nvPr/>
          </p:nvSpPr>
          <p:spPr>
            <a:xfrm>
              <a:off x="239950" y="1016525"/>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1" name="Google Shape;61;p1"/>
            <p:cNvSpPr/>
            <p:nvPr/>
          </p:nvSpPr>
          <p:spPr>
            <a:xfrm>
              <a:off x="239950" y="945000"/>
              <a:ext cx="7042900" cy="25"/>
            </a:xfrm>
            <a:custGeom>
              <a:avLst/>
              <a:gdLst/>
              <a:ahLst/>
              <a:cxnLst/>
              <a:rect l="l" t="t" r="r" b="b"/>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2" name="Google Shape;62;p1"/>
            <p:cNvSpPr/>
            <p:nvPr/>
          </p:nvSpPr>
          <p:spPr>
            <a:xfrm>
              <a:off x="72103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3" name="Google Shape;63;p1"/>
            <p:cNvSpPr/>
            <p:nvPr/>
          </p:nvSpPr>
          <p:spPr>
            <a:xfrm>
              <a:off x="71379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4" name="Google Shape;64;p1"/>
            <p:cNvSpPr/>
            <p:nvPr/>
          </p:nvSpPr>
          <p:spPr>
            <a:xfrm>
              <a:off x="70645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5" name="Google Shape;65;p1"/>
            <p:cNvSpPr/>
            <p:nvPr/>
          </p:nvSpPr>
          <p:spPr>
            <a:xfrm>
              <a:off x="69921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6" name="Google Shape;66;p1"/>
            <p:cNvSpPr/>
            <p:nvPr/>
          </p:nvSpPr>
          <p:spPr>
            <a:xfrm>
              <a:off x="69196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7" name="Google Shape;67;p1"/>
            <p:cNvSpPr/>
            <p:nvPr/>
          </p:nvSpPr>
          <p:spPr>
            <a:xfrm>
              <a:off x="68472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8" name="Google Shape;68;p1"/>
            <p:cNvSpPr/>
            <p:nvPr/>
          </p:nvSpPr>
          <p:spPr>
            <a:xfrm>
              <a:off x="67747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69" name="Google Shape;69;p1"/>
            <p:cNvSpPr/>
            <p:nvPr/>
          </p:nvSpPr>
          <p:spPr>
            <a:xfrm>
              <a:off x="67023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0" name="Google Shape;70;p1"/>
            <p:cNvSpPr/>
            <p:nvPr/>
          </p:nvSpPr>
          <p:spPr>
            <a:xfrm>
              <a:off x="66289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1" name="Google Shape;71;p1"/>
            <p:cNvSpPr/>
            <p:nvPr/>
          </p:nvSpPr>
          <p:spPr>
            <a:xfrm>
              <a:off x="65565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2" name="Google Shape;72;p1"/>
            <p:cNvSpPr/>
            <p:nvPr/>
          </p:nvSpPr>
          <p:spPr>
            <a:xfrm>
              <a:off x="64840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3" name="Google Shape;73;p1"/>
            <p:cNvSpPr/>
            <p:nvPr/>
          </p:nvSpPr>
          <p:spPr>
            <a:xfrm>
              <a:off x="64116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4" name="Google Shape;74;p1"/>
            <p:cNvSpPr/>
            <p:nvPr/>
          </p:nvSpPr>
          <p:spPr>
            <a:xfrm>
              <a:off x="63391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5" name="Google Shape;75;p1"/>
            <p:cNvSpPr/>
            <p:nvPr/>
          </p:nvSpPr>
          <p:spPr>
            <a:xfrm>
              <a:off x="62667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6" name="Google Shape;76;p1"/>
            <p:cNvSpPr/>
            <p:nvPr/>
          </p:nvSpPr>
          <p:spPr>
            <a:xfrm>
              <a:off x="61933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7" name="Google Shape;77;p1"/>
            <p:cNvSpPr/>
            <p:nvPr/>
          </p:nvSpPr>
          <p:spPr>
            <a:xfrm>
              <a:off x="61209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8" name="Google Shape;78;p1"/>
            <p:cNvSpPr/>
            <p:nvPr/>
          </p:nvSpPr>
          <p:spPr>
            <a:xfrm>
              <a:off x="60484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79" name="Google Shape;79;p1"/>
            <p:cNvSpPr/>
            <p:nvPr/>
          </p:nvSpPr>
          <p:spPr>
            <a:xfrm>
              <a:off x="59760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0" name="Google Shape;80;p1"/>
            <p:cNvSpPr/>
            <p:nvPr/>
          </p:nvSpPr>
          <p:spPr>
            <a:xfrm>
              <a:off x="59036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1" name="Google Shape;81;p1"/>
            <p:cNvSpPr/>
            <p:nvPr/>
          </p:nvSpPr>
          <p:spPr>
            <a:xfrm>
              <a:off x="58302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2" name="Google Shape;82;p1"/>
            <p:cNvSpPr/>
            <p:nvPr/>
          </p:nvSpPr>
          <p:spPr>
            <a:xfrm>
              <a:off x="57577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3" name="Google Shape;83;p1"/>
            <p:cNvSpPr/>
            <p:nvPr/>
          </p:nvSpPr>
          <p:spPr>
            <a:xfrm>
              <a:off x="56853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4" name="Google Shape;84;p1"/>
            <p:cNvSpPr/>
            <p:nvPr/>
          </p:nvSpPr>
          <p:spPr>
            <a:xfrm>
              <a:off x="56129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5" name="Google Shape;85;p1"/>
            <p:cNvSpPr/>
            <p:nvPr/>
          </p:nvSpPr>
          <p:spPr>
            <a:xfrm>
              <a:off x="55404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6" name="Google Shape;86;p1"/>
            <p:cNvSpPr/>
            <p:nvPr/>
          </p:nvSpPr>
          <p:spPr>
            <a:xfrm>
              <a:off x="54680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7" name="Google Shape;87;p1"/>
            <p:cNvSpPr/>
            <p:nvPr/>
          </p:nvSpPr>
          <p:spPr>
            <a:xfrm>
              <a:off x="53946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8" name="Google Shape;88;p1"/>
            <p:cNvSpPr/>
            <p:nvPr/>
          </p:nvSpPr>
          <p:spPr>
            <a:xfrm>
              <a:off x="53222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89" name="Google Shape;89;p1"/>
            <p:cNvSpPr/>
            <p:nvPr/>
          </p:nvSpPr>
          <p:spPr>
            <a:xfrm>
              <a:off x="52497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0" name="Google Shape;90;p1"/>
            <p:cNvSpPr/>
            <p:nvPr/>
          </p:nvSpPr>
          <p:spPr>
            <a:xfrm>
              <a:off x="51773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1" name="Google Shape;91;p1"/>
            <p:cNvSpPr/>
            <p:nvPr/>
          </p:nvSpPr>
          <p:spPr>
            <a:xfrm>
              <a:off x="51048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2" name="Google Shape;92;p1"/>
            <p:cNvSpPr/>
            <p:nvPr/>
          </p:nvSpPr>
          <p:spPr>
            <a:xfrm>
              <a:off x="50324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3" name="Google Shape;93;p1"/>
            <p:cNvSpPr/>
            <p:nvPr/>
          </p:nvSpPr>
          <p:spPr>
            <a:xfrm>
              <a:off x="49590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4" name="Google Shape;94;p1"/>
            <p:cNvSpPr/>
            <p:nvPr/>
          </p:nvSpPr>
          <p:spPr>
            <a:xfrm>
              <a:off x="48866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5" name="Google Shape;95;p1"/>
            <p:cNvSpPr/>
            <p:nvPr/>
          </p:nvSpPr>
          <p:spPr>
            <a:xfrm>
              <a:off x="48141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6" name="Google Shape;96;p1"/>
            <p:cNvSpPr/>
            <p:nvPr/>
          </p:nvSpPr>
          <p:spPr>
            <a:xfrm>
              <a:off x="47417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7" name="Google Shape;97;p1"/>
            <p:cNvSpPr/>
            <p:nvPr/>
          </p:nvSpPr>
          <p:spPr>
            <a:xfrm>
              <a:off x="46692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8" name="Google Shape;98;p1"/>
            <p:cNvSpPr/>
            <p:nvPr/>
          </p:nvSpPr>
          <p:spPr>
            <a:xfrm>
              <a:off x="45968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99" name="Google Shape;99;p1"/>
            <p:cNvSpPr/>
            <p:nvPr/>
          </p:nvSpPr>
          <p:spPr>
            <a:xfrm>
              <a:off x="45234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0" name="Google Shape;100;p1"/>
            <p:cNvSpPr/>
            <p:nvPr/>
          </p:nvSpPr>
          <p:spPr>
            <a:xfrm>
              <a:off x="44510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1" name="Google Shape;101;p1"/>
            <p:cNvSpPr/>
            <p:nvPr/>
          </p:nvSpPr>
          <p:spPr>
            <a:xfrm>
              <a:off x="43785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2" name="Google Shape;102;p1"/>
            <p:cNvSpPr/>
            <p:nvPr/>
          </p:nvSpPr>
          <p:spPr>
            <a:xfrm>
              <a:off x="43061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3" name="Google Shape;103;p1"/>
            <p:cNvSpPr/>
            <p:nvPr/>
          </p:nvSpPr>
          <p:spPr>
            <a:xfrm>
              <a:off x="42336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4" name="Google Shape;104;p1"/>
            <p:cNvSpPr/>
            <p:nvPr/>
          </p:nvSpPr>
          <p:spPr>
            <a:xfrm>
              <a:off x="41603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5" name="Google Shape;105;p1"/>
            <p:cNvSpPr/>
            <p:nvPr/>
          </p:nvSpPr>
          <p:spPr>
            <a:xfrm>
              <a:off x="40878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6" name="Google Shape;106;p1"/>
            <p:cNvSpPr/>
            <p:nvPr/>
          </p:nvSpPr>
          <p:spPr>
            <a:xfrm>
              <a:off x="40154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7" name="Google Shape;107;p1"/>
            <p:cNvSpPr/>
            <p:nvPr/>
          </p:nvSpPr>
          <p:spPr>
            <a:xfrm>
              <a:off x="39429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8" name="Google Shape;108;p1"/>
            <p:cNvSpPr/>
            <p:nvPr/>
          </p:nvSpPr>
          <p:spPr>
            <a:xfrm>
              <a:off x="38705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09" name="Google Shape;109;p1"/>
            <p:cNvSpPr/>
            <p:nvPr/>
          </p:nvSpPr>
          <p:spPr>
            <a:xfrm>
              <a:off x="37980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0" name="Google Shape;110;p1"/>
            <p:cNvSpPr/>
            <p:nvPr/>
          </p:nvSpPr>
          <p:spPr>
            <a:xfrm>
              <a:off x="37247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1" name="Google Shape;111;p1"/>
            <p:cNvSpPr/>
            <p:nvPr/>
          </p:nvSpPr>
          <p:spPr>
            <a:xfrm>
              <a:off x="36522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2" name="Google Shape;112;p1"/>
            <p:cNvSpPr/>
            <p:nvPr/>
          </p:nvSpPr>
          <p:spPr>
            <a:xfrm>
              <a:off x="35798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3" name="Google Shape;113;p1"/>
            <p:cNvSpPr/>
            <p:nvPr/>
          </p:nvSpPr>
          <p:spPr>
            <a:xfrm>
              <a:off x="35073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4" name="Google Shape;114;p1"/>
            <p:cNvSpPr/>
            <p:nvPr/>
          </p:nvSpPr>
          <p:spPr>
            <a:xfrm>
              <a:off x="34349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5" name="Google Shape;115;p1"/>
            <p:cNvSpPr/>
            <p:nvPr/>
          </p:nvSpPr>
          <p:spPr>
            <a:xfrm>
              <a:off x="33624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6" name="Google Shape;116;p1"/>
            <p:cNvSpPr/>
            <p:nvPr/>
          </p:nvSpPr>
          <p:spPr>
            <a:xfrm>
              <a:off x="32891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7" name="Google Shape;117;p1"/>
            <p:cNvSpPr/>
            <p:nvPr/>
          </p:nvSpPr>
          <p:spPr>
            <a:xfrm>
              <a:off x="32166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8" name="Google Shape;118;p1"/>
            <p:cNvSpPr/>
            <p:nvPr/>
          </p:nvSpPr>
          <p:spPr>
            <a:xfrm>
              <a:off x="31442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19" name="Google Shape;119;p1"/>
            <p:cNvSpPr/>
            <p:nvPr/>
          </p:nvSpPr>
          <p:spPr>
            <a:xfrm>
              <a:off x="30717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0" name="Google Shape;120;p1"/>
            <p:cNvSpPr/>
            <p:nvPr/>
          </p:nvSpPr>
          <p:spPr>
            <a:xfrm>
              <a:off x="29993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1" name="Google Shape;121;p1"/>
            <p:cNvSpPr/>
            <p:nvPr/>
          </p:nvSpPr>
          <p:spPr>
            <a:xfrm>
              <a:off x="292595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2" name="Google Shape;122;p1"/>
            <p:cNvSpPr/>
            <p:nvPr/>
          </p:nvSpPr>
          <p:spPr>
            <a:xfrm>
              <a:off x="28535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3" name="Google Shape;123;p1"/>
            <p:cNvSpPr/>
            <p:nvPr/>
          </p:nvSpPr>
          <p:spPr>
            <a:xfrm>
              <a:off x="27810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4" name="Google Shape;124;p1"/>
            <p:cNvSpPr/>
            <p:nvPr/>
          </p:nvSpPr>
          <p:spPr>
            <a:xfrm>
              <a:off x="27086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5" name="Google Shape;125;p1"/>
            <p:cNvSpPr/>
            <p:nvPr/>
          </p:nvSpPr>
          <p:spPr>
            <a:xfrm>
              <a:off x="26361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6" name="Google Shape;126;p1"/>
            <p:cNvSpPr/>
            <p:nvPr/>
          </p:nvSpPr>
          <p:spPr>
            <a:xfrm>
              <a:off x="25637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7" name="Google Shape;127;p1"/>
            <p:cNvSpPr/>
            <p:nvPr/>
          </p:nvSpPr>
          <p:spPr>
            <a:xfrm>
              <a:off x="24903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8" name="Google Shape;128;p1"/>
            <p:cNvSpPr/>
            <p:nvPr/>
          </p:nvSpPr>
          <p:spPr>
            <a:xfrm>
              <a:off x="24179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29" name="Google Shape;129;p1"/>
            <p:cNvSpPr/>
            <p:nvPr/>
          </p:nvSpPr>
          <p:spPr>
            <a:xfrm>
              <a:off x="23454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0" name="Google Shape;130;p1"/>
            <p:cNvSpPr/>
            <p:nvPr/>
          </p:nvSpPr>
          <p:spPr>
            <a:xfrm>
              <a:off x="22730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1" name="Google Shape;131;p1"/>
            <p:cNvSpPr/>
            <p:nvPr/>
          </p:nvSpPr>
          <p:spPr>
            <a:xfrm>
              <a:off x="22005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2" name="Google Shape;132;p1"/>
            <p:cNvSpPr/>
            <p:nvPr/>
          </p:nvSpPr>
          <p:spPr>
            <a:xfrm>
              <a:off x="21281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3" name="Google Shape;133;p1"/>
            <p:cNvSpPr/>
            <p:nvPr/>
          </p:nvSpPr>
          <p:spPr>
            <a:xfrm>
              <a:off x="205477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4" name="Google Shape;134;p1"/>
            <p:cNvSpPr/>
            <p:nvPr/>
          </p:nvSpPr>
          <p:spPr>
            <a:xfrm>
              <a:off x="1982325"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5" name="Google Shape;135;p1"/>
            <p:cNvSpPr/>
            <p:nvPr/>
          </p:nvSpPr>
          <p:spPr>
            <a:xfrm>
              <a:off x="19098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6" name="Google Shape;136;p1"/>
            <p:cNvSpPr/>
            <p:nvPr/>
          </p:nvSpPr>
          <p:spPr>
            <a:xfrm>
              <a:off x="18374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7" name="Google Shape;137;p1"/>
            <p:cNvSpPr/>
            <p:nvPr/>
          </p:nvSpPr>
          <p:spPr>
            <a:xfrm>
              <a:off x="17649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8" name="Google Shape;138;p1"/>
            <p:cNvSpPr/>
            <p:nvPr/>
          </p:nvSpPr>
          <p:spPr>
            <a:xfrm>
              <a:off x="16925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39" name="Google Shape;139;p1"/>
            <p:cNvSpPr/>
            <p:nvPr/>
          </p:nvSpPr>
          <p:spPr>
            <a:xfrm>
              <a:off x="16191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0" name="Google Shape;140;p1"/>
            <p:cNvSpPr/>
            <p:nvPr/>
          </p:nvSpPr>
          <p:spPr>
            <a:xfrm>
              <a:off x="15467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1" name="Google Shape;141;p1"/>
            <p:cNvSpPr/>
            <p:nvPr/>
          </p:nvSpPr>
          <p:spPr>
            <a:xfrm>
              <a:off x="14742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2" name="Google Shape;142;p1"/>
            <p:cNvSpPr/>
            <p:nvPr/>
          </p:nvSpPr>
          <p:spPr>
            <a:xfrm>
              <a:off x="14018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3" name="Google Shape;143;p1"/>
            <p:cNvSpPr/>
            <p:nvPr/>
          </p:nvSpPr>
          <p:spPr>
            <a:xfrm>
              <a:off x="13294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4" name="Google Shape;144;p1"/>
            <p:cNvSpPr/>
            <p:nvPr/>
          </p:nvSpPr>
          <p:spPr>
            <a:xfrm>
              <a:off x="12560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5" name="Google Shape;145;p1"/>
            <p:cNvSpPr/>
            <p:nvPr/>
          </p:nvSpPr>
          <p:spPr>
            <a:xfrm>
              <a:off x="11835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6" name="Google Shape;146;p1"/>
            <p:cNvSpPr/>
            <p:nvPr/>
          </p:nvSpPr>
          <p:spPr>
            <a:xfrm>
              <a:off x="11111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7" name="Google Shape;147;p1"/>
            <p:cNvSpPr/>
            <p:nvPr/>
          </p:nvSpPr>
          <p:spPr>
            <a:xfrm>
              <a:off x="10387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8" name="Google Shape;148;p1"/>
            <p:cNvSpPr/>
            <p:nvPr/>
          </p:nvSpPr>
          <p:spPr>
            <a:xfrm>
              <a:off x="9662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49" name="Google Shape;149;p1"/>
            <p:cNvSpPr/>
            <p:nvPr/>
          </p:nvSpPr>
          <p:spPr>
            <a:xfrm>
              <a:off x="8938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0" name="Google Shape;150;p1"/>
            <p:cNvSpPr/>
            <p:nvPr/>
          </p:nvSpPr>
          <p:spPr>
            <a:xfrm>
              <a:off x="82042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1" name="Google Shape;151;p1"/>
            <p:cNvSpPr/>
            <p:nvPr/>
          </p:nvSpPr>
          <p:spPr>
            <a:xfrm>
              <a:off x="747975"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2" name="Google Shape;152;p1"/>
            <p:cNvSpPr/>
            <p:nvPr/>
          </p:nvSpPr>
          <p:spPr>
            <a:xfrm>
              <a:off x="6755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3" name="Google Shape;153;p1"/>
            <p:cNvSpPr/>
            <p:nvPr/>
          </p:nvSpPr>
          <p:spPr>
            <a:xfrm>
              <a:off x="6031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4" name="Google Shape;154;p1"/>
            <p:cNvSpPr/>
            <p:nvPr/>
          </p:nvSpPr>
          <p:spPr>
            <a:xfrm>
              <a:off x="5306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5" name="Google Shape;155;p1"/>
            <p:cNvSpPr/>
            <p:nvPr/>
          </p:nvSpPr>
          <p:spPr>
            <a:xfrm>
              <a:off x="458200" y="872550"/>
              <a:ext cx="25" cy="3961625"/>
            </a:xfrm>
            <a:custGeom>
              <a:avLst/>
              <a:gdLst/>
              <a:ahLst/>
              <a:cxnLst/>
              <a:rect l="l" t="t" r="r" b="b"/>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6" name="Google Shape;156;p1"/>
            <p:cNvSpPr/>
            <p:nvPr/>
          </p:nvSpPr>
          <p:spPr>
            <a:xfrm>
              <a:off x="38485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sp>
          <p:nvSpPr>
            <p:cNvPr id="157" name="Google Shape;157;p1"/>
            <p:cNvSpPr/>
            <p:nvPr/>
          </p:nvSpPr>
          <p:spPr>
            <a:xfrm>
              <a:off x="312400" y="872550"/>
              <a:ext cx="25" cy="3961625"/>
            </a:xfrm>
            <a:custGeom>
              <a:avLst/>
              <a:gdLst/>
              <a:ahLst/>
              <a:cxnLst/>
              <a:rect l="l" t="t" r="r" b="b"/>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endParaRPr sz="1400">
                <a:ea typeface="+mn-ea"/>
              </a:endParaRPr>
            </a:p>
          </p:txBody>
        </p:sp>
      </p:grpSp>
      <p:sp>
        <p:nvSpPr>
          <p:cNvPr id="158" name="Google Shape;158;p1"/>
          <p:cNvSpPr txBox="1">
            <a:spLocks noGrp="1"/>
          </p:cNvSpPr>
          <p:nvPr>
            <p:ph type="title"/>
          </p:nvPr>
        </p:nvSpPr>
        <p:spPr>
          <a:xfrm>
            <a:off x="747925" y="225025"/>
            <a:ext cx="6791700" cy="8574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1pPr>
            <a:lvl2pPr lvl="1">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2pPr>
            <a:lvl3pPr lvl="2">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3pPr>
            <a:lvl4pPr lvl="3">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4pPr>
            <a:lvl5pPr lvl="4">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5pPr>
            <a:lvl6pPr lvl="5">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6pPr>
            <a:lvl7pPr lvl="6">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7pPr>
            <a:lvl8pPr lvl="7">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8pPr>
            <a:lvl9pPr lvl="8">
              <a:spcBef>
                <a:spcPts val="0"/>
              </a:spcBef>
              <a:spcAft>
                <a:spcPts val="0"/>
              </a:spcAft>
              <a:buClr>
                <a:schemeClr val="accent1"/>
              </a:buClr>
              <a:buSzPts val="1800"/>
              <a:buFont typeface="Sniglet"/>
              <a:buNone/>
              <a:defRPr sz="1800">
                <a:solidFill>
                  <a:schemeClr val="accent1"/>
                </a:solidFill>
                <a:latin typeface="Sniglet"/>
                <a:ea typeface="Sniglet"/>
                <a:cs typeface="Sniglet"/>
                <a:sym typeface="Sniglet"/>
              </a:defRPr>
            </a:lvl9pPr>
          </a:lstStyle>
          <a:p>
            <a:endParaRPr/>
          </a:p>
        </p:txBody>
      </p:sp>
      <p:sp>
        <p:nvSpPr>
          <p:cNvPr id="159" name="Google Shape;159;p1"/>
          <p:cNvSpPr txBox="1">
            <a:spLocks noGrp="1"/>
          </p:cNvSpPr>
          <p:nvPr>
            <p:ph type="body" idx="1"/>
          </p:nvPr>
        </p:nvSpPr>
        <p:spPr>
          <a:xfrm>
            <a:off x="747925" y="1314900"/>
            <a:ext cx="6791700" cy="3610800"/>
          </a:xfrm>
          <a:prstGeom prst="rect">
            <a:avLst/>
          </a:prstGeom>
          <a:noFill/>
          <a:ln>
            <a:noFill/>
          </a:ln>
        </p:spPr>
        <p:txBody>
          <a:bodyPr spcFirstLastPara="1" wrap="square" lIns="91425" tIns="91425" rIns="91425" bIns="91425" anchor="t" anchorCtr="0">
            <a:noAutofit/>
          </a:bodyPr>
          <a:lstStyle>
            <a:lvl1pPr marL="457200" lvl="0" indent="-393700">
              <a:spcBef>
                <a:spcPts val="600"/>
              </a:spcBef>
              <a:spcAft>
                <a:spcPts val="0"/>
              </a:spcAft>
              <a:buClr>
                <a:schemeClr val="dk1"/>
              </a:buClr>
              <a:buSzPts val="2600"/>
              <a:buFont typeface="Dosis"/>
              <a:buChar char="✘"/>
              <a:defRPr sz="2600">
                <a:solidFill>
                  <a:schemeClr val="dk1"/>
                </a:solidFill>
                <a:latin typeface="Dosis"/>
                <a:ea typeface="Dosis"/>
                <a:cs typeface="Dosis"/>
                <a:sym typeface="Dosis"/>
              </a:defRPr>
            </a:lvl1pPr>
            <a:lvl2pPr marL="914400" lvl="1" indent="-355600">
              <a:spcBef>
                <a:spcPts val="0"/>
              </a:spcBef>
              <a:spcAft>
                <a:spcPts val="0"/>
              </a:spcAft>
              <a:buClr>
                <a:schemeClr val="dk1"/>
              </a:buClr>
              <a:buSzPts val="2000"/>
              <a:buFont typeface="Dosis"/>
              <a:buChar char="✗"/>
              <a:defRPr sz="2000">
                <a:solidFill>
                  <a:schemeClr val="dk1"/>
                </a:solidFill>
                <a:latin typeface="Dosis"/>
                <a:ea typeface="Dosis"/>
                <a:cs typeface="Dosis"/>
                <a:sym typeface="Dosis"/>
              </a:defRPr>
            </a:lvl2pPr>
            <a:lvl3pPr marL="1371600" lvl="2" indent="-355600">
              <a:spcBef>
                <a:spcPts val="0"/>
              </a:spcBef>
              <a:spcAft>
                <a:spcPts val="0"/>
              </a:spcAft>
              <a:buClr>
                <a:schemeClr val="dk1"/>
              </a:buClr>
              <a:buSzPts val="2000"/>
              <a:buFont typeface="Dosis"/>
              <a:buChar char="■"/>
              <a:defRPr sz="2000">
                <a:solidFill>
                  <a:schemeClr val="dk1"/>
                </a:solidFill>
                <a:latin typeface="Dosis"/>
                <a:ea typeface="Dosis"/>
                <a:cs typeface="Dosis"/>
                <a:sym typeface="Dosis"/>
              </a:defRPr>
            </a:lvl3pPr>
            <a:lvl4pPr marL="1828800" lvl="3"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4pPr>
            <a:lvl5pPr marL="2286000" lvl="4"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5pPr>
            <a:lvl6pPr marL="2743200" lvl="5"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6pPr>
            <a:lvl7pPr marL="3200400" lvl="6"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7pPr>
            <a:lvl8pPr marL="3657600" lvl="7"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8pPr>
            <a:lvl9pPr marL="4114800" lvl="8" indent="-342900">
              <a:spcBef>
                <a:spcPts val="0"/>
              </a:spcBef>
              <a:spcAft>
                <a:spcPts val="0"/>
              </a:spcAft>
              <a:buClr>
                <a:schemeClr val="dk1"/>
              </a:buClr>
              <a:buSzPts val="1800"/>
              <a:buFont typeface="Dosis"/>
              <a:buChar char="■"/>
              <a:defRPr sz="1800">
                <a:solidFill>
                  <a:schemeClr val="dk1"/>
                </a:solidFill>
                <a:latin typeface="Dosis"/>
                <a:ea typeface="Dosis"/>
                <a:cs typeface="Dosis"/>
                <a:sym typeface="Dosis"/>
              </a:defRPr>
            </a:lvl9pPr>
          </a:lstStyle>
          <a:p>
            <a:endParaRPr/>
          </a:p>
        </p:txBody>
      </p:sp>
      <p:sp>
        <p:nvSpPr>
          <p:cNvPr id="160" name="Google Shape;160;p1"/>
          <p:cNvSpPr txBox="1">
            <a:spLocks noGrp="1"/>
          </p:cNvSpPr>
          <p:nvPr>
            <p:ph type="sldNum" idx="12"/>
          </p:nvPr>
        </p:nvSpPr>
        <p:spPr>
          <a:xfrm>
            <a:off x="90619" y="4722737"/>
            <a:ext cx="548700" cy="393600"/>
          </a:xfrm>
          <a:prstGeom prst="rect">
            <a:avLst/>
          </a:prstGeom>
          <a:noFill/>
          <a:ln>
            <a:noFill/>
          </a:ln>
        </p:spPr>
        <p:txBody>
          <a:bodyPr spcFirstLastPara="1" wrap="square" lIns="91425" tIns="91425" rIns="91425" bIns="91425" anchor="t" anchorCtr="0">
            <a:noAutofit/>
          </a:bodyPr>
          <a:lstStyle>
            <a:lvl1pPr lvl="0">
              <a:buNone/>
              <a:defRPr sz="1200">
                <a:solidFill>
                  <a:schemeClr val="accent1"/>
                </a:solidFill>
                <a:latin typeface="Sniglet"/>
                <a:ea typeface="Sniglet"/>
                <a:cs typeface="Sniglet"/>
                <a:sym typeface="Sniglet"/>
              </a:defRPr>
            </a:lvl1pPr>
            <a:lvl2pPr lvl="1">
              <a:buNone/>
              <a:defRPr sz="1200">
                <a:solidFill>
                  <a:schemeClr val="accent1"/>
                </a:solidFill>
                <a:latin typeface="Sniglet"/>
                <a:ea typeface="Sniglet"/>
                <a:cs typeface="Sniglet"/>
                <a:sym typeface="Sniglet"/>
              </a:defRPr>
            </a:lvl2pPr>
            <a:lvl3pPr lvl="2">
              <a:buNone/>
              <a:defRPr sz="1200">
                <a:solidFill>
                  <a:schemeClr val="accent1"/>
                </a:solidFill>
                <a:latin typeface="Sniglet"/>
                <a:ea typeface="Sniglet"/>
                <a:cs typeface="Sniglet"/>
                <a:sym typeface="Sniglet"/>
              </a:defRPr>
            </a:lvl3pPr>
            <a:lvl4pPr lvl="3">
              <a:buNone/>
              <a:defRPr sz="1200">
                <a:solidFill>
                  <a:schemeClr val="accent1"/>
                </a:solidFill>
                <a:latin typeface="Sniglet"/>
                <a:ea typeface="Sniglet"/>
                <a:cs typeface="Sniglet"/>
                <a:sym typeface="Sniglet"/>
              </a:defRPr>
            </a:lvl4pPr>
            <a:lvl5pPr lvl="4">
              <a:buNone/>
              <a:defRPr sz="1200">
                <a:solidFill>
                  <a:schemeClr val="accent1"/>
                </a:solidFill>
                <a:latin typeface="Sniglet"/>
                <a:ea typeface="Sniglet"/>
                <a:cs typeface="Sniglet"/>
                <a:sym typeface="Sniglet"/>
              </a:defRPr>
            </a:lvl5pPr>
            <a:lvl6pPr lvl="5">
              <a:buNone/>
              <a:defRPr sz="1200">
                <a:solidFill>
                  <a:schemeClr val="accent1"/>
                </a:solidFill>
                <a:latin typeface="Sniglet"/>
                <a:ea typeface="Sniglet"/>
                <a:cs typeface="Sniglet"/>
                <a:sym typeface="Sniglet"/>
              </a:defRPr>
            </a:lvl6pPr>
            <a:lvl7pPr lvl="6">
              <a:buNone/>
              <a:defRPr sz="1200">
                <a:solidFill>
                  <a:schemeClr val="accent1"/>
                </a:solidFill>
                <a:latin typeface="Sniglet"/>
                <a:ea typeface="Sniglet"/>
                <a:cs typeface="Sniglet"/>
                <a:sym typeface="Sniglet"/>
              </a:defRPr>
            </a:lvl7pPr>
            <a:lvl8pPr lvl="7">
              <a:buNone/>
              <a:defRPr sz="1200">
                <a:solidFill>
                  <a:schemeClr val="accent1"/>
                </a:solidFill>
                <a:latin typeface="Sniglet"/>
                <a:ea typeface="Sniglet"/>
                <a:cs typeface="Sniglet"/>
                <a:sym typeface="Sniglet"/>
              </a:defRPr>
            </a:lvl8pPr>
            <a:lvl9pPr lvl="8">
              <a:buNone/>
              <a:defRPr sz="1200">
                <a:solidFill>
                  <a:schemeClr val="accent1"/>
                </a:solidFill>
                <a:latin typeface="Sniglet"/>
                <a:ea typeface="Sniglet"/>
                <a:cs typeface="Sniglet"/>
                <a:sym typeface="Sniglet"/>
              </a:defRPr>
            </a:lvl9pPr>
          </a:lstStyle>
          <a:p>
            <a:fld id="{00000000-1234-1234-1234-123412341234}" type="slidenum">
              <a:rPr lang="en">
                <a:solidFill>
                  <a:srgbClr val="3C78D8"/>
                </a:solidFill>
              </a:rPr>
              <a:pPr/>
              <a:t>‹#›</a:t>
            </a:fld>
            <a:endParaRPr>
              <a:solidFill>
                <a:srgbClr val="3C78D8"/>
              </a:solidFill>
            </a:endParaRPr>
          </a:p>
        </p:txBody>
      </p:sp>
    </p:spTree>
    <p:extLst>
      <p:ext uri="{BB962C8B-B14F-4D97-AF65-F5344CB8AC3E}">
        <p14:creationId xmlns:p14="http://schemas.microsoft.com/office/powerpoint/2010/main" val="2351647662"/>
      </p:ext>
    </p:extLst>
  </p:cSld>
  <p:clrMap bg1="lt1" tx1="dk1" bg2="dk2"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Russo One"/>
              <a:buNone/>
              <a:defRPr sz="3000">
                <a:solidFill>
                  <a:schemeClr val="dk1"/>
                </a:solidFill>
                <a:latin typeface="Russo One"/>
                <a:ea typeface="Russo One"/>
                <a:cs typeface="Russo One"/>
                <a:sym typeface="Russo One"/>
              </a:defRPr>
            </a:lvl1pPr>
            <a:lvl2pPr lvl="1"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2pPr>
            <a:lvl3pPr lvl="2"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3pPr>
            <a:lvl4pPr lvl="3"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4pPr>
            <a:lvl5pPr lvl="4"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5pPr>
            <a:lvl6pPr lvl="5"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6pPr>
            <a:lvl7pPr lvl="6"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7pPr>
            <a:lvl8pPr lvl="7"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8pPr>
            <a:lvl9pPr lvl="8"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9pPr>
          </a:lstStyle>
          <a:p>
            <a:endParaRPr/>
          </a:p>
        </p:txBody>
      </p:sp>
      <p:sp>
        <p:nvSpPr>
          <p:cNvPr id="7" name="Google Shape;7;p1"/>
          <p:cNvSpPr txBox="1">
            <a:spLocks noGrp="1"/>
          </p:cNvSpPr>
          <p:nvPr>
            <p:ph type="body" idx="1"/>
          </p:nvPr>
        </p:nvSpPr>
        <p:spPr>
          <a:xfrm>
            <a:off x="713225" y="1152475"/>
            <a:ext cx="76818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1pPr>
            <a:lvl2pPr marL="914400" lvl="1"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2pPr>
            <a:lvl3pPr marL="1371600" lvl="2"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3pPr>
            <a:lvl4pPr marL="1828800" lvl="3"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4pPr>
            <a:lvl5pPr marL="2286000" lvl="4"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5pPr>
            <a:lvl6pPr marL="2743200" lvl="5"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6pPr>
            <a:lvl7pPr marL="3200400" lvl="6"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7pPr>
            <a:lvl8pPr marL="3657600" lvl="7"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8pPr>
            <a:lvl9pPr marL="4114800" lvl="8"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9pPr>
          </a:lstStyle>
          <a:p>
            <a:endParaRPr/>
          </a:p>
        </p:txBody>
      </p:sp>
    </p:spTree>
    <p:extLst>
      <p:ext uri="{BB962C8B-B14F-4D97-AF65-F5344CB8AC3E}">
        <p14:creationId xmlns:p14="http://schemas.microsoft.com/office/powerpoint/2010/main" val="2221774205"/>
      </p:ext>
    </p:extLst>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49">
          <p15:clr>
            <a:srgbClr val="EA4335"/>
          </p15:clr>
        </p15:guide>
        <p15:guide id="2" pos="5311">
          <p15:clr>
            <a:srgbClr val="EA4335"/>
          </p15:clr>
        </p15:guide>
        <p15:guide id="3" orient="horz" pos="340">
          <p15:clr>
            <a:srgbClr val="EA4335"/>
          </p15:clr>
        </p15:guide>
        <p15:guide id="4" orient="horz" pos="2903">
          <p15:clr>
            <a:srgbClr val="EA4335"/>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13BA015-FDE5-ED71-998F-8CAAC22E1416}"/>
              </a:ext>
            </a:extLst>
          </p:cNvPr>
          <p:cNvSpPr>
            <a:spLocks noGrp="1"/>
          </p:cNvSpPr>
          <p:nvPr>
            <p:ph type="title"/>
          </p:nvPr>
        </p:nvSpPr>
        <p:spPr>
          <a:xfrm>
            <a:off x="628650" y="273845"/>
            <a:ext cx="7886700" cy="99417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1599B774-2C54-EFB6-B8B2-2C1313B893A0}"/>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E3A1A16-EEBE-F472-A77B-15173572B8A2}"/>
              </a:ext>
            </a:extLst>
          </p:cNvPr>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378"/>
            <a:fld id="{48127CE9-62B2-4D3B-8929-47B8EDDB5F14}" type="datetimeFigureOut">
              <a:rPr lang="en-US" smtClean="0">
                <a:solidFill>
                  <a:prstClr val="black">
                    <a:tint val="75000"/>
                  </a:prstClr>
                </a:solidFill>
                <a:ea typeface="+mn-ea"/>
              </a:rPr>
              <a:pPr defTabSz="914378"/>
              <a:t>11/14/2023</a:t>
            </a:fld>
            <a:endParaRPr lang="en-US">
              <a:solidFill>
                <a:prstClr val="black">
                  <a:tint val="75000"/>
                </a:prstClr>
              </a:solidFill>
              <a:ea typeface="+mn-ea"/>
            </a:endParaRPr>
          </a:p>
        </p:txBody>
      </p:sp>
      <p:sp>
        <p:nvSpPr>
          <p:cNvPr id="5" name="Footer Placeholder 4">
            <a:extLst>
              <a:ext uri="{FF2B5EF4-FFF2-40B4-BE49-F238E27FC236}">
                <a16:creationId xmlns="" xmlns:a16="http://schemas.microsoft.com/office/drawing/2014/main" id="{53BE3CEA-CE47-EBD7-5852-C80466A5A7E7}"/>
              </a:ext>
            </a:extLst>
          </p:cNvPr>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378"/>
            <a:endParaRPr lang="en-US">
              <a:solidFill>
                <a:prstClr val="black">
                  <a:tint val="75000"/>
                </a:prstClr>
              </a:solidFill>
              <a:ea typeface="+mn-ea"/>
            </a:endParaRPr>
          </a:p>
        </p:txBody>
      </p:sp>
      <p:sp>
        <p:nvSpPr>
          <p:cNvPr id="6" name="Slide Number Placeholder 5">
            <a:extLst>
              <a:ext uri="{FF2B5EF4-FFF2-40B4-BE49-F238E27FC236}">
                <a16:creationId xmlns="" xmlns:a16="http://schemas.microsoft.com/office/drawing/2014/main" id="{B60CAD04-8975-0510-C144-CFC4656B7AF5}"/>
              </a:ext>
            </a:extLst>
          </p:cNvPr>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378"/>
            <a:fld id="{A27C8AA5-EA3F-49F0-B2A0-EB8E1D4E39E1}" type="slidenum">
              <a:rPr lang="en-US" smtClean="0">
                <a:solidFill>
                  <a:prstClr val="black">
                    <a:tint val="75000"/>
                  </a:prstClr>
                </a:solidFill>
                <a:ea typeface="+mn-ea"/>
              </a:rPr>
              <a:pPr defTabSz="914378"/>
              <a:t>‹#›</a:t>
            </a:fld>
            <a:endParaRPr lang="en-US">
              <a:solidFill>
                <a:prstClr val="black">
                  <a:tint val="75000"/>
                </a:prstClr>
              </a:solidFill>
              <a:ea typeface="+mn-ea"/>
            </a:endParaRPr>
          </a:p>
        </p:txBody>
      </p:sp>
    </p:spTree>
    <p:extLst>
      <p:ext uri="{BB962C8B-B14F-4D97-AF65-F5344CB8AC3E}">
        <p14:creationId xmlns:p14="http://schemas.microsoft.com/office/powerpoint/2010/main" val="323006018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13BA015-FDE5-ED71-998F-8CAAC22E1416}"/>
              </a:ext>
            </a:extLst>
          </p:cNvPr>
          <p:cNvSpPr>
            <a:spLocks noGrp="1"/>
          </p:cNvSpPr>
          <p:nvPr>
            <p:ph type="title"/>
          </p:nvPr>
        </p:nvSpPr>
        <p:spPr>
          <a:xfrm>
            <a:off x="628650" y="273845"/>
            <a:ext cx="7886700" cy="99417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1599B774-2C54-EFB6-B8B2-2C1313B893A0}"/>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E3A1A16-EEBE-F472-A77B-15173572B8A2}"/>
              </a:ext>
            </a:extLst>
          </p:cNvPr>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378"/>
            <a:fld id="{48127CE9-62B2-4D3B-8929-47B8EDDB5F14}" type="datetimeFigureOut">
              <a:rPr lang="en-US" smtClean="0">
                <a:solidFill>
                  <a:prstClr val="black">
                    <a:tint val="75000"/>
                  </a:prstClr>
                </a:solidFill>
                <a:ea typeface="+mn-ea"/>
              </a:rPr>
              <a:pPr defTabSz="914378"/>
              <a:t>11/14/2023</a:t>
            </a:fld>
            <a:endParaRPr lang="en-US">
              <a:solidFill>
                <a:prstClr val="black">
                  <a:tint val="75000"/>
                </a:prstClr>
              </a:solidFill>
              <a:ea typeface="+mn-ea"/>
            </a:endParaRPr>
          </a:p>
        </p:txBody>
      </p:sp>
      <p:sp>
        <p:nvSpPr>
          <p:cNvPr id="5" name="Footer Placeholder 4">
            <a:extLst>
              <a:ext uri="{FF2B5EF4-FFF2-40B4-BE49-F238E27FC236}">
                <a16:creationId xmlns="" xmlns:a16="http://schemas.microsoft.com/office/drawing/2014/main" id="{53BE3CEA-CE47-EBD7-5852-C80466A5A7E7}"/>
              </a:ext>
            </a:extLst>
          </p:cNvPr>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378"/>
            <a:endParaRPr lang="en-US">
              <a:solidFill>
                <a:prstClr val="black">
                  <a:tint val="75000"/>
                </a:prstClr>
              </a:solidFill>
              <a:ea typeface="+mn-ea"/>
            </a:endParaRPr>
          </a:p>
        </p:txBody>
      </p:sp>
      <p:sp>
        <p:nvSpPr>
          <p:cNvPr id="6" name="Slide Number Placeholder 5">
            <a:extLst>
              <a:ext uri="{FF2B5EF4-FFF2-40B4-BE49-F238E27FC236}">
                <a16:creationId xmlns="" xmlns:a16="http://schemas.microsoft.com/office/drawing/2014/main" id="{B60CAD04-8975-0510-C144-CFC4656B7AF5}"/>
              </a:ext>
            </a:extLst>
          </p:cNvPr>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378"/>
            <a:fld id="{A27C8AA5-EA3F-49F0-B2A0-EB8E1D4E39E1}" type="slidenum">
              <a:rPr lang="en-US" smtClean="0">
                <a:solidFill>
                  <a:prstClr val="black">
                    <a:tint val="75000"/>
                  </a:prstClr>
                </a:solidFill>
                <a:ea typeface="+mn-ea"/>
              </a:rPr>
              <a:pPr defTabSz="914378"/>
              <a:t>‹#›</a:t>
            </a:fld>
            <a:endParaRPr lang="en-US">
              <a:solidFill>
                <a:prstClr val="black">
                  <a:tint val="75000"/>
                </a:prstClr>
              </a:solidFill>
              <a:ea typeface="+mn-ea"/>
            </a:endParaRPr>
          </a:p>
        </p:txBody>
      </p:sp>
    </p:spTree>
    <p:extLst>
      <p:ext uri="{BB962C8B-B14F-4D97-AF65-F5344CB8AC3E}">
        <p14:creationId xmlns:p14="http://schemas.microsoft.com/office/powerpoint/2010/main" val="164989850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spd="med">
    <p:fade/>
  </p:transition>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13BA015-FDE5-ED71-998F-8CAAC22E1416}"/>
              </a:ext>
            </a:extLst>
          </p:cNvPr>
          <p:cNvSpPr>
            <a:spLocks noGrp="1"/>
          </p:cNvSpPr>
          <p:nvPr>
            <p:ph type="title"/>
          </p:nvPr>
        </p:nvSpPr>
        <p:spPr>
          <a:xfrm>
            <a:off x="628650" y="273845"/>
            <a:ext cx="7886700" cy="99417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1599B774-2C54-EFB6-B8B2-2C1313B893A0}"/>
              </a:ext>
            </a:extLst>
          </p:cNvPr>
          <p:cNvSpPr>
            <a:spLocks noGrp="1"/>
          </p:cNvSpPr>
          <p:nvPr>
            <p:ph type="body" idx="1"/>
          </p:nvPr>
        </p:nvSpPr>
        <p:spPr>
          <a:xfrm>
            <a:off x="628650" y="1369221"/>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E3A1A16-EEBE-F472-A77B-15173572B8A2}"/>
              </a:ext>
            </a:extLst>
          </p:cNvPr>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378"/>
            <a:fld id="{48127CE9-62B2-4D3B-8929-47B8EDDB5F14}" type="datetimeFigureOut">
              <a:rPr lang="en-US" smtClean="0">
                <a:solidFill>
                  <a:prstClr val="black">
                    <a:tint val="75000"/>
                  </a:prstClr>
                </a:solidFill>
                <a:ea typeface="+mn-ea"/>
              </a:rPr>
              <a:pPr defTabSz="914378"/>
              <a:t>11/14/2023</a:t>
            </a:fld>
            <a:endParaRPr lang="en-US">
              <a:solidFill>
                <a:prstClr val="black">
                  <a:tint val="75000"/>
                </a:prstClr>
              </a:solidFill>
              <a:ea typeface="+mn-ea"/>
            </a:endParaRPr>
          </a:p>
        </p:txBody>
      </p:sp>
      <p:sp>
        <p:nvSpPr>
          <p:cNvPr id="5" name="Footer Placeholder 4">
            <a:extLst>
              <a:ext uri="{FF2B5EF4-FFF2-40B4-BE49-F238E27FC236}">
                <a16:creationId xmlns="" xmlns:a16="http://schemas.microsoft.com/office/drawing/2014/main" id="{53BE3CEA-CE47-EBD7-5852-C80466A5A7E7}"/>
              </a:ext>
            </a:extLst>
          </p:cNvPr>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378"/>
            <a:endParaRPr lang="en-US">
              <a:solidFill>
                <a:prstClr val="black">
                  <a:tint val="75000"/>
                </a:prstClr>
              </a:solidFill>
              <a:ea typeface="+mn-ea"/>
            </a:endParaRPr>
          </a:p>
        </p:txBody>
      </p:sp>
      <p:sp>
        <p:nvSpPr>
          <p:cNvPr id="6" name="Slide Number Placeholder 5">
            <a:extLst>
              <a:ext uri="{FF2B5EF4-FFF2-40B4-BE49-F238E27FC236}">
                <a16:creationId xmlns="" xmlns:a16="http://schemas.microsoft.com/office/drawing/2014/main" id="{B60CAD04-8975-0510-C144-CFC4656B7AF5}"/>
              </a:ext>
            </a:extLst>
          </p:cNvPr>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378"/>
            <a:fld id="{A27C8AA5-EA3F-49F0-B2A0-EB8E1D4E39E1}" type="slidenum">
              <a:rPr lang="en-US" smtClean="0">
                <a:solidFill>
                  <a:prstClr val="black">
                    <a:tint val="75000"/>
                  </a:prstClr>
                </a:solidFill>
                <a:ea typeface="+mn-ea"/>
              </a:rPr>
              <a:pPr defTabSz="914378"/>
              <a:t>‹#›</a:t>
            </a:fld>
            <a:endParaRPr lang="en-US">
              <a:solidFill>
                <a:prstClr val="black">
                  <a:tint val="75000"/>
                </a:prstClr>
              </a:solidFill>
              <a:ea typeface="+mn-ea"/>
            </a:endParaRPr>
          </a:p>
        </p:txBody>
      </p:sp>
    </p:spTree>
    <p:extLst>
      <p:ext uri="{BB962C8B-B14F-4D97-AF65-F5344CB8AC3E}">
        <p14:creationId xmlns:p14="http://schemas.microsoft.com/office/powerpoint/2010/main" val="1560473034"/>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Lst>
  <p:transition spd="med">
    <p:fade/>
  </p:transition>
  <p:txStyles>
    <p:titleStyle>
      <a:lvl1pPr algn="l" defTabSz="685818"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5" indent="-171455" algn="l" defTabSz="685818"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64" indent="-171455" algn="l" defTabSz="685818"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72" indent="-171455" algn="l" defTabSz="685818"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80" indent="-171455"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90" indent="-171455"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98" indent="-171455"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906" indent="-171455"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15" indent="-171455"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24" indent="-171455"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18" rtl="0" eaLnBrk="1" latinLnBrk="0" hangingPunct="1">
        <a:defRPr sz="1350" kern="1200">
          <a:solidFill>
            <a:schemeClr val="tx1"/>
          </a:solidFill>
          <a:latin typeface="+mn-lt"/>
          <a:ea typeface="+mn-ea"/>
          <a:cs typeface="+mn-cs"/>
        </a:defRPr>
      </a:lvl1pPr>
      <a:lvl2pPr marL="342910" algn="l" defTabSz="685818" rtl="0" eaLnBrk="1" latinLnBrk="0" hangingPunct="1">
        <a:defRPr sz="1350" kern="1200">
          <a:solidFill>
            <a:schemeClr val="tx1"/>
          </a:solidFill>
          <a:latin typeface="+mn-lt"/>
          <a:ea typeface="+mn-ea"/>
          <a:cs typeface="+mn-cs"/>
        </a:defRPr>
      </a:lvl2pPr>
      <a:lvl3pPr marL="685818" algn="l" defTabSz="685818" rtl="0" eaLnBrk="1" latinLnBrk="0" hangingPunct="1">
        <a:defRPr sz="1350" kern="1200">
          <a:solidFill>
            <a:schemeClr val="tx1"/>
          </a:solidFill>
          <a:latin typeface="+mn-lt"/>
          <a:ea typeface="+mn-ea"/>
          <a:cs typeface="+mn-cs"/>
        </a:defRPr>
      </a:lvl3pPr>
      <a:lvl4pPr marL="1028726" algn="l" defTabSz="685818" rtl="0" eaLnBrk="1" latinLnBrk="0" hangingPunct="1">
        <a:defRPr sz="1350" kern="1200">
          <a:solidFill>
            <a:schemeClr val="tx1"/>
          </a:solidFill>
          <a:latin typeface="+mn-lt"/>
          <a:ea typeface="+mn-ea"/>
          <a:cs typeface="+mn-cs"/>
        </a:defRPr>
      </a:lvl4pPr>
      <a:lvl5pPr marL="1371635" algn="l" defTabSz="685818" rtl="0" eaLnBrk="1" latinLnBrk="0" hangingPunct="1">
        <a:defRPr sz="1350" kern="1200">
          <a:solidFill>
            <a:schemeClr val="tx1"/>
          </a:solidFill>
          <a:latin typeface="+mn-lt"/>
          <a:ea typeface="+mn-ea"/>
          <a:cs typeface="+mn-cs"/>
        </a:defRPr>
      </a:lvl5pPr>
      <a:lvl6pPr marL="1714544" algn="l" defTabSz="685818" rtl="0" eaLnBrk="1" latinLnBrk="0" hangingPunct="1">
        <a:defRPr sz="1350" kern="1200">
          <a:solidFill>
            <a:schemeClr val="tx1"/>
          </a:solidFill>
          <a:latin typeface="+mn-lt"/>
          <a:ea typeface="+mn-ea"/>
          <a:cs typeface="+mn-cs"/>
        </a:defRPr>
      </a:lvl6pPr>
      <a:lvl7pPr marL="2057452" algn="l" defTabSz="685818" rtl="0" eaLnBrk="1" latinLnBrk="0" hangingPunct="1">
        <a:defRPr sz="1350" kern="1200">
          <a:solidFill>
            <a:schemeClr val="tx1"/>
          </a:solidFill>
          <a:latin typeface="+mn-lt"/>
          <a:ea typeface="+mn-ea"/>
          <a:cs typeface="+mn-cs"/>
        </a:defRPr>
      </a:lvl7pPr>
      <a:lvl8pPr marL="2400360" algn="l" defTabSz="685818" rtl="0" eaLnBrk="1" latinLnBrk="0" hangingPunct="1">
        <a:defRPr sz="1350" kern="1200">
          <a:solidFill>
            <a:schemeClr val="tx1"/>
          </a:solidFill>
          <a:latin typeface="+mn-lt"/>
          <a:ea typeface="+mn-ea"/>
          <a:cs typeface="+mn-cs"/>
        </a:defRPr>
      </a:lvl8pPr>
      <a:lvl9pPr marL="2743270" algn="l" defTabSz="685818"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85.png"/></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19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0.gif"/><Relationship Id="rId5" Type="http://schemas.openxmlformats.org/officeDocument/2006/relationships/image" Target="../media/image59.png"/><Relationship Id="rId4" Type="http://schemas.openxmlformats.org/officeDocument/2006/relationships/image" Target="../media/image190.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600.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630.png"/><Relationship Id="rId5" Type="http://schemas.openxmlformats.org/officeDocument/2006/relationships/image" Target="../media/image620.png"/><Relationship Id="rId4" Type="http://schemas.openxmlformats.org/officeDocument/2006/relationships/image" Target="../media/image610.png"/></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66.pn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108.svg"/><Relationship Id="rId13" Type="http://schemas.openxmlformats.org/officeDocument/2006/relationships/image" Target="../media/image8.png"/><Relationship Id="rId18" Type="http://schemas.openxmlformats.org/officeDocument/2006/relationships/image" Target="../media/image118.svg"/><Relationship Id="rId26" Type="http://schemas.openxmlformats.org/officeDocument/2006/relationships/image" Target="../media/image15.png"/><Relationship Id="rId39" Type="http://schemas.openxmlformats.org/officeDocument/2006/relationships/image" Target="../media/image22.png"/><Relationship Id="rId3" Type="http://schemas.openxmlformats.org/officeDocument/2006/relationships/slideLayout" Target="../slideLayouts/slideLayout39.xml"/><Relationship Id="rId21" Type="http://schemas.openxmlformats.org/officeDocument/2006/relationships/image" Target="../media/image12.png"/><Relationship Id="rId34" Type="http://schemas.openxmlformats.org/officeDocument/2006/relationships/image" Target="../media/image134.svg"/><Relationship Id="rId42" Type="http://schemas.openxmlformats.org/officeDocument/2006/relationships/image" Target="../media/image142.svg"/><Relationship Id="rId47" Type="http://schemas.openxmlformats.org/officeDocument/2006/relationships/image" Target="../media/image26.png"/><Relationship Id="rId7" Type="http://schemas.openxmlformats.org/officeDocument/2006/relationships/image" Target="../media/image5.png"/><Relationship Id="rId12" Type="http://schemas.openxmlformats.org/officeDocument/2006/relationships/image" Target="../media/image112.svg"/><Relationship Id="rId17" Type="http://schemas.openxmlformats.org/officeDocument/2006/relationships/image" Target="../media/image10.png"/><Relationship Id="rId25" Type="http://schemas.openxmlformats.org/officeDocument/2006/relationships/image" Target="../media/image14.png"/><Relationship Id="rId33" Type="http://schemas.openxmlformats.org/officeDocument/2006/relationships/image" Target="../media/image19.png"/><Relationship Id="rId38" Type="http://schemas.openxmlformats.org/officeDocument/2006/relationships/image" Target="../media/image138.svg"/><Relationship Id="rId46" Type="http://schemas.openxmlformats.org/officeDocument/2006/relationships/image" Target="../media/image146.svg"/><Relationship Id="rId2" Type="http://schemas.openxmlformats.org/officeDocument/2006/relationships/audio" Target="../media/media1.mp3"/><Relationship Id="rId16" Type="http://schemas.openxmlformats.org/officeDocument/2006/relationships/image" Target="../media/image116.svg"/><Relationship Id="rId20" Type="http://schemas.openxmlformats.org/officeDocument/2006/relationships/image" Target="../media/image120.svg"/><Relationship Id="rId29" Type="http://schemas.openxmlformats.org/officeDocument/2006/relationships/image" Target="../media/image129.svg"/><Relationship Id="rId41" Type="http://schemas.openxmlformats.org/officeDocument/2006/relationships/image" Target="../media/image23.png"/><Relationship Id="rId1" Type="http://schemas.microsoft.com/office/2007/relationships/media" Target="../media/media1.mp3"/><Relationship Id="rId6" Type="http://schemas.openxmlformats.org/officeDocument/2006/relationships/image" Target="../media/image100.svg"/><Relationship Id="rId11" Type="http://schemas.openxmlformats.org/officeDocument/2006/relationships/image" Target="../media/image7.png"/><Relationship Id="rId24" Type="http://schemas.openxmlformats.org/officeDocument/2006/relationships/image" Target="../media/image124.svg"/><Relationship Id="rId32" Type="http://schemas.openxmlformats.org/officeDocument/2006/relationships/image" Target="../media/image18.png"/><Relationship Id="rId37" Type="http://schemas.openxmlformats.org/officeDocument/2006/relationships/image" Target="../media/image21.png"/><Relationship Id="rId40" Type="http://schemas.openxmlformats.org/officeDocument/2006/relationships/image" Target="../media/image140.svg"/><Relationship Id="rId45" Type="http://schemas.openxmlformats.org/officeDocument/2006/relationships/image" Target="../media/image25.png"/><Relationship Id="rId5" Type="http://schemas.openxmlformats.org/officeDocument/2006/relationships/image" Target="../media/image4.png"/><Relationship Id="rId15" Type="http://schemas.openxmlformats.org/officeDocument/2006/relationships/image" Target="../media/image9.png"/><Relationship Id="rId23" Type="http://schemas.openxmlformats.org/officeDocument/2006/relationships/image" Target="../media/image13.png"/><Relationship Id="rId28" Type="http://schemas.openxmlformats.org/officeDocument/2006/relationships/image" Target="../media/image16.png"/><Relationship Id="rId36" Type="http://schemas.openxmlformats.org/officeDocument/2006/relationships/image" Target="../media/image136.svg"/><Relationship Id="rId10" Type="http://schemas.openxmlformats.org/officeDocument/2006/relationships/image" Target="../media/image110.svg"/><Relationship Id="rId19" Type="http://schemas.openxmlformats.org/officeDocument/2006/relationships/image" Target="../media/image11.png"/><Relationship Id="rId31" Type="http://schemas.openxmlformats.org/officeDocument/2006/relationships/image" Target="../media/image131.svg"/><Relationship Id="rId44" Type="http://schemas.openxmlformats.org/officeDocument/2006/relationships/image" Target="../media/image144.svg"/><Relationship Id="rId4" Type="http://schemas.openxmlformats.org/officeDocument/2006/relationships/image" Target="../media/image3.jpg"/><Relationship Id="rId9" Type="http://schemas.openxmlformats.org/officeDocument/2006/relationships/image" Target="../media/image6.png"/><Relationship Id="rId14" Type="http://schemas.openxmlformats.org/officeDocument/2006/relationships/image" Target="../media/image114.svg"/><Relationship Id="rId22" Type="http://schemas.openxmlformats.org/officeDocument/2006/relationships/image" Target="../media/image122.svg"/><Relationship Id="rId27" Type="http://schemas.openxmlformats.org/officeDocument/2006/relationships/image" Target="../media/image127.svg"/><Relationship Id="rId30" Type="http://schemas.openxmlformats.org/officeDocument/2006/relationships/image" Target="../media/image17.png"/><Relationship Id="rId35" Type="http://schemas.openxmlformats.org/officeDocument/2006/relationships/image" Target="../media/image20.png"/><Relationship Id="rId43"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18" Type="http://schemas.openxmlformats.org/officeDocument/2006/relationships/slide" Target="slide8.xml"/><Relationship Id="rId3" Type="http://schemas.openxmlformats.org/officeDocument/2006/relationships/slideLayout" Target="../slideLayouts/slideLayout50.xml"/><Relationship Id="rId21" Type="http://schemas.openxmlformats.org/officeDocument/2006/relationships/image" Target="../media/image34.png"/><Relationship Id="rId7" Type="http://schemas.openxmlformats.org/officeDocument/2006/relationships/image" Target="../media/image151.svg"/><Relationship Id="rId12" Type="http://schemas.openxmlformats.org/officeDocument/2006/relationships/slide" Target="slide5.xml"/><Relationship Id="rId17" Type="http://schemas.openxmlformats.org/officeDocument/2006/relationships/image" Target="../media/image32.png"/><Relationship Id="rId2" Type="http://schemas.openxmlformats.org/officeDocument/2006/relationships/audio" Target="../media/media1.mp3"/><Relationship Id="rId16" Type="http://schemas.openxmlformats.org/officeDocument/2006/relationships/slide" Target="slide9.xml"/><Relationship Id="rId20" Type="http://schemas.openxmlformats.org/officeDocument/2006/relationships/slide" Target="slide7.xml"/><Relationship Id="rId1" Type="http://schemas.microsoft.com/office/2007/relationships/media" Target="../media/media1.mp3"/><Relationship Id="rId6" Type="http://schemas.openxmlformats.org/officeDocument/2006/relationships/image" Target="../media/image28.png"/><Relationship Id="rId11" Type="http://schemas.openxmlformats.org/officeDocument/2006/relationships/slide" Target="slide15.xml"/><Relationship Id="rId5" Type="http://schemas.openxmlformats.org/officeDocument/2006/relationships/image" Target="../media/image149.svg"/><Relationship Id="rId15" Type="http://schemas.openxmlformats.org/officeDocument/2006/relationships/image" Target="../media/image31.png"/><Relationship Id="rId10" Type="http://schemas.openxmlformats.org/officeDocument/2006/relationships/image" Target="../media/image153.svg"/><Relationship Id="rId19"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29.png"/><Relationship Id="rId14" Type="http://schemas.openxmlformats.org/officeDocument/2006/relationships/slide" Target="slide6.xml"/></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slide" Target="slide4.xml"/><Relationship Id="rId7" Type="http://schemas.openxmlformats.org/officeDocument/2006/relationships/image" Target="../media/image35.png"/><Relationship Id="rId12" Type="http://schemas.openxmlformats.org/officeDocument/2006/relationships/image" Target="../media/image43.png"/><Relationship Id="rId2" Type="http://schemas.openxmlformats.org/officeDocument/2006/relationships/image" Target="../media/image28.png"/><Relationship Id="rId1" Type="http://schemas.openxmlformats.org/officeDocument/2006/relationships/slideLayout" Target="../slideLayouts/slideLayout61.xml"/><Relationship Id="rId6" Type="http://schemas.openxmlformats.org/officeDocument/2006/relationships/image" Target="../media/image122.svg"/><Relationship Id="rId11" Type="http://schemas.openxmlformats.org/officeDocument/2006/relationships/image" Target="../media/image36.png"/><Relationship Id="rId5" Type="http://schemas.openxmlformats.org/officeDocument/2006/relationships/image" Target="../media/image12.png"/><Relationship Id="rId10" Type="http://schemas.openxmlformats.org/officeDocument/2006/relationships/image" Target="../media/image41.png"/><Relationship Id="rId4" Type="http://schemas.openxmlformats.org/officeDocument/2006/relationships/image" Target="../media/image151.svg"/><Relationship Id="rId9" Type="http://schemas.openxmlformats.org/officeDocument/2006/relationships/image" Target="../media/image40.png"/><Relationship Id="rId14" Type="http://schemas.openxmlformats.org/officeDocument/2006/relationships/image" Target="../media/image37.png"/></Relationships>
</file>

<file path=ppt/slides/_rels/slide6.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oleObject" Target="../embeddings/oleObject3.bin"/><Relationship Id="rId3" Type="http://schemas.openxmlformats.org/officeDocument/2006/relationships/image" Target="../media/image28.png"/><Relationship Id="rId7" Type="http://schemas.openxmlformats.org/officeDocument/2006/relationships/image" Target="../media/image122.svg"/><Relationship Id="rId12" Type="http://schemas.openxmlformats.org/officeDocument/2006/relationships/oleObject" Target="../embeddings/oleObject2.bin"/><Relationship Id="rId2" Type="http://schemas.openxmlformats.org/officeDocument/2006/relationships/slideLayout" Target="../slideLayouts/slideLayout61.xml"/><Relationship Id="rId16" Type="http://schemas.openxmlformats.org/officeDocument/2006/relationships/image" Target="../media/image40.wmf"/><Relationship Id="rId1" Type="http://schemas.openxmlformats.org/officeDocument/2006/relationships/vmlDrawing" Target="../drawings/vmlDrawing1.vml"/><Relationship Id="rId6" Type="http://schemas.openxmlformats.org/officeDocument/2006/relationships/image" Target="../media/image12.png"/><Relationship Id="rId11" Type="http://schemas.openxmlformats.org/officeDocument/2006/relationships/image" Target="../media/image38.wmf"/><Relationship Id="rId5" Type="http://schemas.openxmlformats.org/officeDocument/2006/relationships/image" Target="../media/image151.svg"/><Relationship Id="rId15" Type="http://schemas.openxmlformats.org/officeDocument/2006/relationships/oleObject" Target="../embeddings/oleObject4.bin"/><Relationship Id="rId10" Type="http://schemas.openxmlformats.org/officeDocument/2006/relationships/oleObject" Target="../embeddings/oleObject1.bin"/><Relationship Id="rId9" Type="http://schemas.openxmlformats.org/officeDocument/2006/relationships/image" Target="../media/image37.png"/><Relationship Id="rId14" Type="http://schemas.openxmlformats.org/officeDocument/2006/relationships/image" Target="../media/image39.wmf"/></Relationships>
</file>

<file path=ppt/slides/_rels/slide7.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37.png"/><Relationship Id="rId2" Type="http://schemas.openxmlformats.org/officeDocument/2006/relationships/image" Target="../media/image28.png"/><Relationship Id="rId1" Type="http://schemas.openxmlformats.org/officeDocument/2006/relationships/slideLayout" Target="../slideLayouts/slideLayout61.xml"/><Relationship Id="rId6" Type="http://schemas.openxmlformats.org/officeDocument/2006/relationships/image" Target="../media/image122.svg"/><Relationship Id="rId11" Type="http://schemas.openxmlformats.org/officeDocument/2006/relationships/slide" Target="slide4.xml"/><Relationship Id="rId5" Type="http://schemas.openxmlformats.org/officeDocument/2006/relationships/image" Target="../media/image12.png"/><Relationship Id="rId10" Type="http://schemas.openxmlformats.org/officeDocument/2006/relationships/image" Target="../media/image42.png"/><Relationship Id="rId4" Type="http://schemas.openxmlformats.org/officeDocument/2006/relationships/image" Target="../media/image151.svg"/><Relationship Id="rId9" Type="http://schemas.openxmlformats.org/officeDocument/2006/relationships/image" Target="../media/image50.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52.png"/><Relationship Id="rId7" Type="http://schemas.openxmlformats.org/officeDocument/2006/relationships/slide" Target="slide4.xml"/><Relationship Id="rId12" Type="http://schemas.openxmlformats.org/officeDocument/2006/relationships/image" Target="../media/image51.png"/><Relationship Id="rId2" Type="http://schemas.openxmlformats.org/officeDocument/2006/relationships/image" Target="../media/image28.png"/><Relationship Id="rId1" Type="http://schemas.openxmlformats.org/officeDocument/2006/relationships/slideLayout" Target="../slideLayouts/slideLayout61.xml"/><Relationship Id="rId6" Type="http://schemas.openxmlformats.org/officeDocument/2006/relationships/image" Target="../media/image122.svg"/><Relationship Id="rId11" Type="http://schemas.openxmlformats.org/officeDocument/2006/relationships/image" Target="../media/image47.png"/><Relationship Id="rId5" Type="http://schemas.openxmlformats.org/officeDocument/2006/relationships/image" Target="../media/image12.png"/><Relationship Id="rId10" Type="http://schemas.openxmlformats.org/officeDocument/2006/relationships/image" Target="../media/image46.png"/><Relationship Id="rId4" Type="http://schemas.openxmlformats.org/officeDocument/2006/relationships/image" Target="../media/image151.svg"/><Relationship Id="rId9" Type="http://schemas.openxmlformats.org/officeDocument/2006/relationships/image" Target="../media/image45.png"/></Relationships>
</file>

<file path=ppt/slides/_rels/slide9.xml.rels><?xml version="1.0" encoding="UTF-8" standalone="yes"?>
<Relationships xmlns="http://schemas.openxmlformats.org/package/2006/relationships"><Relationship Id="rId8" Type="http://schemas.openxmlformats.org/officeDocument/2006/relationships/slide" Target="slide4.xml"/><Relationship Id="rId7" Type="http://schemas.openxmlformats.org/officeDocument/2006/relationships/image" Target="../media/image53.png"/><Relationship Id="rId2" Type="http://schemas.openxmlformats.org/officeDocument/2006/relationships/image" Target="../media/image28.png"/><Relationship Id="rId1" Type="http://schemas.openxmlformats.org/officeDocument/2006/relationships/slideLayout" Target="../slideLayouts/slideLayout61.xml"/><Relationship Id="rId6" Type="http://schemas.openxmlformats.org/officeDocument/2006/relationships/image" Target="../media/image122.svg"/><Relationship Id="rId5" Type="http://schemas.openxmlformats.org/officeDocument/2006/relationships/image" Target="../media/image12.png"/><Relationship Id="rId4" Type="http://schemas.openxmlformats.org/officeDocument/2006/relationships/image" Target="../media/image151.sv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2000" r="-2000" b="-7000"/>
          </a:stretch>
        </a:blipFill>
        <a:effectLst/>
      </p:bgPr>
    </p:bg>
    <p:spTree>
      <p:nvGrpSpPr>
        <p:cNvPr id="1" name=""/>
        <p:cNvGrpSpPr/>
        <p:nvPr/>
      </p:nvGrpSpPr>
      <p:grpSpPr>
        <a:xfrm>
          <a:off x="0" y="0"/>
          <a:ext cx="0" cy="0"/>
          <a:chOff x="0" y="0"/>
          <a:chExt cx="0" cy="0"/>
        </a:xfrm>
      </p:grpSpPr>
      <p:sp>
        <p:nvSpPr>
          <p:cNvPr id="5" name="TextBox 4"/>
          <p:cNvSpPr txBox="1"/>
          <p:nvPr/>
        </p:nvSpPr>
        <p:spPr>
          <a:xfrm>
            <a:off x="2872836" y="3488229"/>
            <a:ext cx="4773706" cy="954107"/>
          </a:xfrm>
          <a:prstGeom prst="rect">
            <a:avLst/>
          </a:prstGeom>
          <a:noFill/>
        </p:spPr>
        <p:txBody>
          <a:bodyPr wrap="square" rtlCol="0">
            <a:spAutoFit/>
          </a:bodyPr>
          <a:lstStyle/>
          <a:p>
            <a:r>
              <a:rPr lang="en-US" sz="2800" b="1" dirty="0" err="1">
                <a:solidFill>
                  <a:srgbClr val="C00000"/>
                </a:solidFill>
                <a:latin typeface="Times New Roman" panose="02020603050405020304" pitchFamily="18" charset="0"/>
                <a:ea typeface="+mn-ea"/>
                <a:cs typeface="Times New Roman" panose="02020603050405020304" pitchFamily="18" charset="0"/>
              </a:rPr>
              <a:t>Giáo</a:t>
            </a:r>
            <a:r>
              <a:rPr lang="en-US" sz="2800" b="1" dirty="0">
                <a:solidFill>
                  <a:srgbClr val="C00000"/>
                </a:solidFill>
                <a:latin typeface="Times New Roman" panose="02020603050405020304" pitchFamily="18" charset="0"/>
                <a:ea typeface="+mn-ea"/>
                <a:cs typeface="Times New Roman" panose="02020603050405020304" pitchFamily="18" charset="0"/>
              </a:rPr>
              <a:t> </a:t>
            </a:r>
            <a:r>
              <a:rPr lang="en-US" sz="2800" b="1" dirty="0" err="1">
                <a:solidFill>
                  <a:srgbClr val="C00000"/>
                </a:solidFill>
                <a:latin typeface="Times New Roman" panose="02020603050405020304" pitchFamily="18" charset="0"/>
                <a:ea typeface="+mn-ea"/>
                <a:cs typeface="Times New Roman" panose="02020603050405020304" pitchFamily="18" charset="0"/>
              </a:rPr>
              <a:t>viên</a:t>
            </a:r>
            <a:r>
              <a:rPr lang="en-US" sz="2800" b="1" dirty="0">
                <a:solidFill>
                  <a:srgbClr val="C00000"/>
                </a:solidFill>
                <a:latin typeface="Times New Roman" panose="02020603050405020304" pitchFamily="18" charset="0"/>
                <a:ea typeface="+mn-ea"/>
                <a:cs typeface="Times New Roman" panose="02020603050405020304" pitchFamily="18" charset="0"/>
              </a:rPr>
              <a:t>: </a:t>
            </a:r>
            <a:r>
              <a:rPr lang="en-US" sz="2800" b="1" dirty="0" err="1">
                <a:solidFill>
                  <a:srgbClr val="C00000"/>
                </a:solidFill>
                <a:latin typeface="Times New Roman" panose="02020603050405020304" pitchFamily="18" charset="0"/>
                <a:ea typeface="+mn-ea"/>
                <a:cs typeface="Times New Roman" panose="02020603050405020304" pitchFamily="18" charset="0"/>
              </a:rPr>
              <a:t>Phạm</a:t>
            </a:r>
            <a:r>
              <a:rPr lang="en-US" sz="2800" b="1" dirty="0">
                <a:solidFill>
                  <a:srgbClr val="C00000"/>
                </a:solidFill>
                <a:latin typeface="Times New Roman" panose="02020603050405020304" pitchFamily="18" charset="0"/>
                <a:ea typeface="+mn-ea"/>
                <a:cs typeface="Times New Roman" panose="02020603050405020304" pitchFamily="18" charset="0"/>
              </a:rPr>
              <a:t> </a:t>
            </a:r>
            <a:r>
              <a:rPr lang="en-US" sz="2800" b="1" dirty="0" err="1">
                <a:solidFill>
                  <a:srgbClr val="C00000"/>
                </a:solidFill>
                <a:latin typeface="Times New Roman" panose="02020603050405020304" pitchFamily="18" charset="0"/>
                <a:ea typeface="+mn-ea"/>
                <a:cs typeface="Times New Roman" panose="02020603050405020304" pitchFamily="18" charset="0"/>
              </a:rPr>
              <a:t>Thị</a:t>
            </a:r>
            <a:r>
              <a:rPr lang="en-US" sz="2800" b="1" dirty="0">
                <a:solidFill>
                  <a:srgbClr val="C00000"/>
                </a:solidFill>
                <a:latin typeface="Times New Roman" panose="02020603050405020304" pitchFamily="18" charset="0"/>
                <a:ea typeface="+mn-ea"/>
                <a:cs typeface="Times New Roman" panose="02020603050405020304" pitchFamily="18" charset="0"/>
              </a:rPr>
              <a:t> </a:t>
            </a:r>
            <a:r>
              <a:rPr lang="en-US" sz="2800" b="1" dirty="0" err="1">
                <a:solidFill>
                  <a:srgbClr val="C00000"/>
                </a:solidFill>
                <a:latin typeface="Times New Roman" panose="02020603050405020304" pitchFamily="18" charset="0"/>
                <a:ea typeface="+mn-ea"/>
                <a:cs typeface="Times New Roman" panose="02020603050405020304" pitchFamily="18" charset="0"/>
              </a:rPr>
              <a:t>Hậu</a:t>
            </a:r>
            <a:endParaRPr lang="en-US" sz="2800" b="1" dirty="0">
              <a:solidFill>
                <a:srgbClr val="C00000"/>
              </a:solidFill>
              <a:latin typeface="Times New Roman" panose="02020603050405020304" pitchFamily="18" charset="0"/>
              <a:ea typeface="+mn-ea"/>
              <a:cs typeface="Times New Roman" panose="02020603050405020304" pitchFamily="18" charset="0"/>
            </a:endParaRPr>
          </a:p>
          <a:p>
            <a:r>
              <a:rPr lang="en-US" sz="2800" b="1" dirty="0" err="1">
                <a:solidFill>
                  <a:srgbClr val="C00000"/>
                </a:solidFill>
                <a:latin typeface="Times New Roman" panose="02020603050405020304" pitchFamily="18" charset="0"/>
                <a:ea typeface="+mn-ea"/>
                <a:cs typeface="Times New Roman" panose="02020603050405020304" pitchFamily="18" charset="0"/>
              </a:rPr>
              <a:t>Lớp</a:t>
            </a:r>
            <a:r>
              <a:rPr lang="en-US" sz="2800" b="1" dirty="0">
                <a:solidFill>
                  <a:srgbClr val="C00000"/>
                </a:solidFill>
                <a:latin typeface="Times New Roman" panose="02020603050405020304" pitchFamily="18" charset="0"/>
                <a:ea typeface="+mn-ea"/>
                <a:cs typeface="Times New Roman" panose="02020603050405020304" pitchFamily="18" charset="0"/>
              </a:rPr>
              <a:t>: 8B4</a:t>
            </a:r>
          </a:p>
        </p:txBody>
      </p:sp>
      <p:sp>
        <p:nvSpPr>
          <p:cNvPr id="6" name="Rectangle 5"/>
          <p:cNvSpPr/>
          <p:nvPr/>
        </p:nvSpPr>
        <p:spPr>
          <a:xfrm>
            <a:off x="685800" y="1436220"/>
            <a:ext cx="7651378" cy="1938992"/>
          </a:xfrm>
          <a:prstGeom prst="rect">
            <a:avLst/>
          </a:prstGeom>
          <a:noFill/>
        </p:spPr>
        <p:txBody>
          <a:bodyPr wrap="square" lIns="91440" tIns="45720" rIns="91440" bIns="45720">
            <a:spAutoFit/>
          </a:bodyPr>
          <a:lstStyle/>
          <a:p>
            <a:pPr algn="ctr"/>
            <a:r>
              <a:rPr lang="en-US" sz="4000" b="1" dirty="0">
                <a:ln w="12700">
                  <a:solidFill>
                    <a:srgbClr val="3C78D8"/>
                  </a:solidFill>
                  <a:prstDash val="solid"/>
                </a:ln>
                <a:solidFill>
                  <a:srgbClr val="FFFF00"/>
                </a:solidFill>
                <a:effectLst>
                  <a:outerShdw dist="38100" dir="2640000" algn="bl" rotWithShape="0">
                    <a:srgbClr val="3C78D8"/>
                  </a:outerShdw>
                </a:effectLst>
                <a:ea typeface="+mn-ea"/>
              </a:rPr>
              <a:t>NHIỆT LIỆT CHÀO MỪNG </a:t>
            </a:r>
          </a:p>
          <a:p>
            <a:pPr algn="ctr"/>
            <a:r>
              <a:rPr lang="en-US" sz="4000" b="1" dirty="0">
                <a:ln w="12700">
                  <a:solidFill>
                    <a:srgbClr val="3C78D8"/>
                  </a:solidFill>
                  <a:prstDash val="solid"/>
                </a:ln>
                <a:solidFill>
                  <a:srgbClr val="FFFF00"/>
                </a:solidFill>
                <a:effectLst>
                  <a:outerShdw dist="38100" dir="2640000" algn="bl" rotWithShape="0">
                    <a:srgbClr val="3C78D8"/>
                  </a:outerShdw>
                </a:effectLst>
                <a:ea typeface="+mn-ea"/>
              </a:rPr>
              <a:t>CÁC THẦY CÔ GIÁO </a:t>
            </a:r>
          </a:p>
          <a:p>
            <a:pPr algn="ctr"/>
            <a:r>
              <a:rPr lang="en-US" sz="4000" b="1" dirty="0">
                <a:ln w="12700">
                  <a:solidFill>
                    <a:srgbClr val="3C78D8"/>
                  </a:solidFill>
                  <a:prstDash val="solid"/>
                </a:ln>
                <a:solidFill>
                  <a:srgbClr val="FFFF00"/>
                </a:solidFill>
                <a:effectLst>
                  <a:outerShdw dist="38100" dir="2640000" algn="bl" rotWithShape="0">
                    <a:srgbClr val="3C78D8"/>
                  </a:outerShdw>
                </a:effectLst>
                <a:ea typeface="+mn-ea"/>
              </a:rPr>
              <a:t>VỀ DỰ GIỜ THĂM LỚP</a:t>
            </a:r>
          </a:p>
        </p:txBody>
      </p:sp>
    </p:spTree>
    <p:extLst>
      <p:ext uri="{BB962C8B-B14F-4D97-AF65-F5344CB8AC3E}">
        <p14:creationId xmlns:p14="http://schemas.microsoft.com/office/powerpoint/2010/main" val="1468099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grpId="0" nodeType="withEffect">
                                  <p:stCondLst>
                                    <p:cond delay="0"/>
                                  </p:stCondLst>
                                  <p:childTnLst>
                                    <p:animClr clrSpc="hsl" dir="cw">
                                      <p:cBhvr override="childStyle">
                                        <p:cTn id="6" dur="500" fill="hold"/>
                                        <p:tgtEl>
                                          <p:spTgt spid="6"/>
                                        </p:tgtEl>
                                        <p:attrNameLst>
                                          <p:attrName>style.color</p:attrName>
                                        </p:attrNameLst>
                                      </p:cBhvr>
                                      <p:by>
                                        <p:hsl h="0" s="12549" l="25098"/>
                                      </p:by>
                                    </p:animClr>
                                    <p:animClr clrSpc="hsl" dir="cw">
                                      <p:cBhvr>
                                        <p:cTn id="7" dur="500" fill="hold"/>
                                        <p:tgtEl>
                                          <p:spTgt spid="6"/>
                                        </p:tgtEl>
                                        <p:attrNameLst>
                                          <p:attrName>fillcolor</p:attrName>
                                        </p:attrNameLst>
                                      </p:cBhvr>
                                      <p:by>
                                        <p:hsl h="0" s="12549" l="25098"/>
                                      </p:by>
                                    </p:animClr>
                                    <p:animClr clrSpc="hsl" dir="cw">
                                      <p:cBhvr>
                                        <p:cTn id="8" dur="500" fill="hold"/>
                                        <p:tgtEl>
                                          <p:spTgt spid="6"/>
                                        </p:tgtEl>
                                        <p:attrNameLst>
                                          <p:attrName>stroke.color</p:attrName>
                                        </p:attrNameLst>
                                      </p:cBhvr>
                                      <p:by>
                                        <p:hsl h="0" s="12549" l="25098"/>
                                      </p:by>
                                    </p:animClr>
                                    <p:set>
                                      <p:cBhvr>
                                        <p:cTn id="9" dur="500" fill="hold"/>
                                        <p:tgtEl>
                                          <p:spTgt spid="6"/>
                                        </p:tgtEl>
                                        <p:attrNameLst>
                                          <p:attrName>fill.type</p:attrName>
                                        </p:attrNameLst>
                                      </p:cBhvr>
                                      <p:to>
                                        <p:strVal val="solid"/>
                                      </p:to>
                                    </p:se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086" y="1075230"/>
            <a:ext cx="7886700" cy="994173"/>
          </a:xfrm>
        </p:spPr>
        <p:txBody>
          <a:bodyPr>
            <a:normAutofit/>
          </a:bodyPr>
          <a:lstStyle/>
          <a:p>
            <a:pPr algn="ctr"/>
            <a:r>
              <a:rPr lang="en-US" sz="4000" dirty="0" smtClean="0">
                <a:latin typeface="Times New Roman" panose="02020603050405020304" pitchFamily="18" charset="0"/>
                <a:cs typeface="Times New Roman" panose="02020603050405020304" pitchFamily="18" charset="0"/>
              </a:rPr>
              <a:t>HOẠT ĐỘNG LUYỆN TẬP</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745322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23"/>
        <p:cNvGrpSpPr/>
        <p:nvPr/>
      </p:nvGrpSpPr>
      <p:grpSpPr>
        <a:xfrm>
          <a:off x="0" y="0"/>
          <a:ext cx="0" cy="0"/>
          <a:chOff x="0" y="0"/>
          <a:chExt cx="0" cy="0"/>
        </a:xfrm>
      </p:grpSpPr>
      <p:sp>
        <p:nvSpPr>
          <p:cNvPr id="6" name="TextBox 5">
            <a:extLst>
              <a:ext uri="{FF2B5EF4-FFF2-40B4-BE49-F238E27FC236}">
                <a16:creationId xmlns:a16="http://schemas.microsoft.com/office/drawing/2014/main" xmlns="" id="{8CFECAFA-4E44-9305-AA18-AF8FA072F8EB}"/>
              </a:ext>
            </a:extLst>
          </p:cNvPr>
          <p:cNvSpPr txBox="1"/>
          <p:nvPr/>
        </p:nvSpPr>
        <p:spPr>
          <a:xfrm>
            <a:off x="3091875" y="302705"/>
            <a:ext cx="2960250" cy="594560"/>
          </a:xfrm>
          <a:prstGeom prst="roundRect">
            <a:avLst/>
          </a:prstGeom>
          <a:solidFill>
            <a:schemeClr val="bg2">
              <a:lumMod val="20000"/>
              <a:lumOff val="80000"/>
            </a:scheme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3</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tr.</a:t>
            </a:r>
            <a:r>
              <a:rPr lang="nl-NL" sz="2100" b="1" kern="1200" noProof="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7" name="TextBox 6">
            <a:extLst>
              <a:ext uri="{FF2B5EF4-FFF2-40B4-BE49-F238E27FC236}">
                <a16:creationId xmlns:a16="http://schemas.microsoft.com/office/drawing/2014/main" xmlns="" id="{5915D12E-E4DE-993B-B1EB-D4CA77EA5339}"/>
              </a:ext>
            </a:extLst>
          </p:cNvPr>
          <p:cNvSpPr txBox="1"/>
          <p:nvPr/>
        </p:nvSpPr>
        <p:spPr>
          <a:xfrm>
            <a:off x="622875" y="1441313"/>
            <a:ext cx="3320475" cy="496996"/>
          </a:xfrm>
          <a:prstGeom prst="rect">
            <a:avLst/>
          </a:prstGeom>
          <a:noFill/>
        </p:spPr>
        <p:txBody>
          <a:bodyPr wrap="square">
            <a:spAutoFit/>
          </a:bodyPr>
          <a:lstStyle/>
          <a:p>
            <a:pPr>
              <a:lnSpc>
                <a:spcPct val="150000"/>
              </a:lnSpc>
              <a:buClrTx/>
              <a:defRPr/>
            </a:pPr>
            <a:r>
              <a:rPr lang="en-US" sz="2000" kern="1200" dirty="0" err="1">
                <a:solidFill>
                  <a:prstClr val="black"/>
                </a:solidFill>
                <a:latin typeface="+mj-lt"/>
                <a:ea typeface="+mn-ea"/>
                <a:cs typeface="Arial" panose="020B0604020202020204" pitchFamily="34" charset="0"/>
              </a:rPr>
              <a:t>Rút</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gọn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mỗi</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phân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thức</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sau</a:t>
            </a:r>
            <a:r>
              <a:rPr lang="en-US" sz="2000" kern="1200" dirty="0">
                <a:solidFill>
                  <a:prstClr val="black"/>
                </a:solidFill>
                <a:latin typeface="+mj-lt"/>
                <a:ea typeface="+mn-ea"/>
                <a:cs typeface="Arial" panose="020B0604020202020204" pitchFamily="34" charset="0"/>
              </a:rPr>
              <a:t>:</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xmlns="" id="{13A19467-544B-EA91-5633-7B1882C512E1}"/>
                  </a:ext>
                </a:extLst>
              </p:cNvPr>
              <p:cNvSpPr txBox="1"/>
              <p:nvPr/>
            </p:nvSpPr>
            <p:spPr>
              <a:xfrm>
                <a:off x="4060537" y="1247377"/>
                <a:ext cx="4009043" cy="799706"/>
              </a:xfrm>
              <a:prstGeom prst="rect">
                <a:avLst/>
              </a:prstGeom>
              <a:noFill/>
            </p:spPr>
            <p:txBody>
              <a:bodyPr wrap="square">
                <a:spAutoFit/>
              </a:bodyPr>
              <a:lstStyle/>
              <a:p>
                <a:pPr>
                  <a:lnSpc>
                    <a:spcPct val="150000"/>
                  </a:lnSpc>
                  <a:buClrTx/>
                  <a:defRPr/>
                </a:pPr>
                <a:r>
                  <a:rPr lang="en-US" sz="2000" kern="1200" dirty="0">
                    <a:solidFill>
                      <a:prstClr val="black"/>
                    </a:solidFill>
                    <a:latin typeface="+mj-lt"/>
                    <a:ea typeface="+mn-ea"/>
                    <a:cs typeface="Arial" panose="020B0604020202020204" pitchFamily="34" charset="0"/>
                  </a:rPr>
                  <a:t>a) </a:t>
                </a:r>
                <a14:m>
                  <m:oMath xmlns:m="http://schemas.openxmlformats.org/officeDocument/2006/math">
                    <m:f>
                      <m:fPr>
                        <m:ctrlPr>
                          <a:rPr lang="en-US" sz="2000" b="0" i="1" kern="1200" smtClean="0">
                            <a:solidFill>
                              <a:prstClr val="black"/>
                            </a:solidFill>
                            <a:latin typeface="Cambria Math" panose="02040503050406030204" pitchFamily="18" charset="0"/>
                            <a:ea typeface="+mn-ea"/>
                            <a:cs typeface="Arial" panose="020B0604020202020204" pitchFamily="34" charset="0"/>
                          </a:rPr>
                        </m:ctrlPr>
                      </m:fPr>
                      <m:num>
                        <m:r>
                          <a:rPr lang="en-US" sz="2000" b="0" i="1" kern="1200" smtClean="0">
                            <a:solidFill>
                              <a:prstClr val="black"/>
                            </a:solidFill>
                            <a:latin typeface="Cambria Math" panose="02040503050406030204" pitchFamily="18" charset="0"/>
                            <a:ea typeface="+mn-ea"/>
                            <a:cs typeface="Arial" panose="020B0604020202020204" pitchFamily="34" charset="0"/>
                          </a:rPr>
                          <m:t>24</m:t>
                        </m:r>
                        <m:sSup>
                          <m:sSupPr>
                            <m:ctrlPr>
                              <a:rPr lang="en-US" sz="2000" b="0" i="1" kern="1200" smtClean="0">
                                <a:solidFill>
                                  <a:prstClr val="black"/>
                                </a:solidFill>
                                <a:latin typeface="Cambria Math" panose="02040503050406030204" pitchFamily="18" charset="0"/>
                                <a:ea typeface="+mn-ea"/>
                                <a:cs typeface="Arial" panose="020B0604020202020204" pitchFamily="34" charset="0"/>
                              </a:rPr>
                            </m:ctrlPr>
                          </m:sSupPr>
                          <m:e>
                            <m:r>
                              <a:rPr lang="en-US" sz="2000" b="0" i="1" kern="1200" smtClean="0">
                                <a:solidFill>
                                  <a:prstClr val="black"/>
                                </a:solidFill>
                                <a:latin typeface="Cambria Math" panose="02040503050406030204" pitchFamily="18" charset="0"/>
                                <a:ea typeface="+mn-ea"/>
                                <a:cs typeface="Arial" panose="020B0604020202020204" pitchFamily="34" charset="0"/>
                              </a:rPr>
                              <m:t>𝑥</m:t>
                            </m:r>
                          </m:e>
                          <m:sup>
                            <m:r>
                              <a:rPr lang="en-US" sz="2000" b="0" i="1" kern="1200" smtClean="0">
                                <a:solidFill>
                                  <a:prstClr val="black"/>
                                </a:solidFill>
                                <a:latin typeface="Cambria Math" panose="02040503050406030204" pitchFamily="18" charset="0"/>
                                <a:ea typeface="+mn-ea"/>
                                <a:cs typeface="Arial" panose="020B0604020202020204" pitchFamily="34" charset="0"/>
                              </a:rPr>
                              <m:t>2</m:t>
                            </m:r>
                          </m:sup>
                        </m:sSup>
                        <m:sSup>
                          <m:sSupPr>
                            <m:ctrlPr>
                              <a:rPr lang="en-US" sz="2000" b="0" i="1" kern="1200" smtClean="0">
                                <a:solidFill>
                                  <a:prstClr val="black"/>
                                </a:solidFill>
                                <a:latin typeface="Cambria Math" panose="02040503050406030204" pitchFamily="18" charset="0"/>
                                <a:ea typeface="+mn-ea"/>
                                <a:cs typeface="Arial" panose="020B0604020202020204" pitchFamily="34" charset="0"/>
                              </a:rPr>
                            </m:ctrlPr>
                          </m:sSupPr>
                          <m:e>
                            <m:r>
                              <a:rPr lang="en-US" sz="2000" b="0" i="1" kern="1200" smtClean="0">
                                <a:solidFill>
                                  <a:prstClr val="black"/>
                                </a:solidFill>
                                <a:latin typeface="Cambria Math" panose="02040503050406030204" pitchFamily="18" charset="0"/>
                                <a:ea typeface="+mn-ea"/>
                                <a:cs typeface="Arial" panose="020B0604020202020204" pitchFamily="34" charset="0"/>
                              </a:rPr>
                              <m:t>𝑦</m:t>
                            </m:r>
                          </m:e>
                          <m:sup>
                            <m:r>
                              <a:rPr lang="en-US" sz="2000" b="0" i="1" kern="1200" smtClean="0">
                                <a:solidFill>
                                  <a:prstClr val="black"/>
                                </a:solidFill>
                                <a:latin typeface="Cambria Math" panose="02040503050406030204" pitchFamily="18" charset="0"/>
                                <a:ea typeface="+mn-ea"/>
                                <a:cs typeface="Arial" panose="020B0604020202020204" pitchFamily="34" charset="0"/>
                              </a:rPr>
                              <m:t>2</m:t>
                            </m:r>
                          </m:sup>
                        </m:sSup>
                      </m:num>
                      <m:den>
                        <m:r>
                          <a:rPr lang="en-US" sz="2000" b="0" i="1" kern="1200" smtClean="0">
                            <a:solidFill>
                              <a:prstClr val="black"/>
                            </a:solidFill>
                            <a:latin typeface="Cambria Math" panose="02040503050406030204" pitchFamily="18" charset="0"/>
                            <a:ea typeface="+mn-ea"/>
                            <a:cs typeface="Arial" panose="020B0604020202020204" pitchFamily="34" charset="0"/>
                          </a:rPr>
                          <m:t>16</m:t>
                        </m:r>
                        <m:r>
                          <a:rPr lang="en-US" sz="2000" b="0" i="1" kern="1200" smtClean="0">
                            <a:solidFill>
                              <a:prstClr val="black"/>
                            </a:solidFill>
                            <a:latin typeface="Cambria Math" panose="02040503050406030204" pitchFamily="18" charset="0"/>
                            <a:ea typeface="+mn-ea"/>
                            <a:cs typeface="Arial" panose="020B0604020202020204" pitchFamily="34" charset="0"/>
                          </a:rPr>
                          <m:t>𝑥</m:t>
                        </m:r>
                        <m:sSup>
                          <m:sSupPr>
                            <m:ctrlPr>
                              <a:rPr lang="en-US" sz="2000" b="0" i="1" kern="1200" smtClean="0">
                                <a:solidFill>
                                  <a:prstClr val="black"/>
                                </a:solidFill>
                                <a:latin typeface="Cambria Math" panose="02040503050406030204" pitchFamily="18" charset="0"/>
                                <a:ea typeface="+mn-ea"/>
                                <a:cs typeface="Arial" panose="020B0604020202020204" pitchFamily="34" charset="0"/>
                              </a:rPr>
                            </m:ctrlPr>
                          </m:sSupPr>
                          <m:e>
                            <m:r>
                              <a:rPr lang="en-US" sz="2000" b="0" i="1" kern="1200" smtClean="0">
                                <a:solidFill>
                                  <a:prstClr val="black"/>
                                </a:solidFill>
                                <a:latin typeface="Cambria Math" panose="02040503050406030204" pitchFamily="18" charset="0"/>
                                <a:ea typeface="+mn-ea"/>
                                <a:cs typeface="Arial" panose="020B0604020202020204" pitchFamily="34" charset="0"/>
                              </a:rPr>
                              <m:t>𝑦</m:t>
                            </m:r>
                          </m:e>
                          <m:sup>
                            <m:r>
                              <a:rPr lang="en-US" sz="2000" b="0" i="1" kern="1200" smtClean="0">
                                <a:solidFill>
                                  <a:prstClr val="black"/>
                                </a:solidFill>
                                <a:latin typeface="Cambria Math" panose="02040503050406030204" pitchFamily="18" charset="0"/>
                                <a:ea typeface="+mn-ea"/>
                                <a:cs typeface="Arial" panose="020B0604020202020204" pitchFamily="34" charset="0"/>
                              </a:rPr>
                              <m:t>3</m:t>
                            </m:r>
                          </m:sup>
                        </m:sSup>
                      </m:den>
                    </m:f>
                  </m:oMath>
                </a14:m>
                <a:r>
                  <a:rPr lang="en-US" sz="2000" kern="1200" dirty="0">
                    <a:solidFill>
                      <a:prstClr val="black"/>
                    </a:solidFill>
                    <a:latin typeface="+mj-lt"/>
                    <a:ea typeface="+mn-ea"/>
                    <a:cs typeface="Arial" panose="020B0604020202020204" pitchFamily="34" charset="0"/>
                  </a:rPr>
                  <a:t>;		b) </a:t>
                </a:r>
                <a14:m>
                  <m:oMath xmlns:m="http://schemas.openxmlformats.org/officeDocument/2006/math">
                    <m:f>
                      <m:fPr>
                        <m:ctrlPr>
                          <a:rPr lang="en-US" sz="2000" b="0" i="1" kern="1200" smtClean="0">
                            <a:solidFill>
                              <a:prstClr val="black"/>
                            </a:solidFill>
                            <a:latin typeface="Cambria Math" panose="02040503050406030204" pitchFamily="18" charset="0"/>
                            <a:ea typeface="+mn-ea"/>
                            <a:cs typeface="Arial" panose="020B0604020202020204" pitchFamily="34" charset="0"/>
                          </a:rPr>
                        </m:ctrlPr>
                      </m:fPr>
                      <m:num>
                        <m:r>
                          <a:rPr lang="en-US" sz="2000" b="0" i="1" kern="1200" smtClean="0">
                            <a:solidFill>
                              <a:prstClr val="black"/>
                            </a:solidFill>
                            <a:latin typeface="Cambria Math" panose="02040503050406030204" pitchFamily="18" charset="0"/>
                            <a:ea typeface="+mn-ea"/>
                            <a:cs typeface="Arial" panose="020B0604020202020204" pitchFamily="34" charset="0"/>
                          </a:rPr>
                          <m:t>6</m:t>
                        </m:r>
                        <m:r>
                          <a:rPr lang="en-US" sz="2000" b="0" i="1" kern="1200" smtClean="0">
                            <a:solidFill>
                              <a:prstClr val="black"/>
                            </a:solidFill>
                            <a:latin typeface="Cambria Math" panose="02040503050406030204" pitchFamily="18" charset="0"/>
                            <a:ea typeface="+mn-ea"/>
                            <a:cs typeface="Arial" panose="020B0604020202020204" pitchFamily="34" charset="0"/>
                          </a:rPr>
                          <m:t>𝑥</m:t>
                        </m:r>
                        <m:r>
                          <a:rPr lang="en-US" sz="2000" b="0" i="1" kern="1200" smtClean="0">
                            <a:solidFill>
                              <a:prstClr val="black"/>
                            </a:solidFill>
                            <a:latin typeface="Cambria Math" panose="02040503050406030204" pitchFamily="18" charset="0"/>
                            <a:ea typeface="+mn-ea"/>
                            <a:cs typeface="Arial" panose="020B0604020202020204" pitchFamily="34" charset="0"/>
                          </a:rPr>
                          <m:t>−2</m:t>
                        </m:r>
                        <m:r>
                          <a:rPr lang="en-US" sz="2000" b="0" i="1" kern="1200" smtClean="0">
                            <a:solidFill>
                              <a:prstClr val="black"/>
                            </a:solidFill>
                            <a:latin typeface="Cambria Math" panose="02040503050406030204" pitchFamily="18" charset="0"/>
                            <a:ea typeface="+mn-ea"/>
                            <a:cs typeface="Arial" panose="020B0604020202020204" pitchFamily="34" charset="0"/>
                          </a:rPr>
                          <m:t>𝑦</m:t>
                        </m:r>
                      </m:num>
                      <m:den>
                        <m:r>
                          <a:rPr lang="en-US" sz="2000" b="0" i="1" kern="1200" smtClean="0">
                            <a:solidFill>
                              <a:prstClr val="black"/>
                            </a:solidFill>
                            <a:latin typeface="Cambria Math" panose="02040503050406030204" pitchFamily="18" charset="0"/>
                            <a:ea typeface="+mn-ea"/>
                            <a:cs typeface="Arial" panose="020B0604020202020204" pitchFamily="34" charset="0"/>
                          </a:rPr>
                          <m:t>9</m:t>
                        </m:r>
                        <m:sSup>
                          <m:sSupPr>
                            <m:ctrlPr>
                              <a:rPr lang="en-US" sz="2000" b="0" i="1" kern="1200" smtClean="0">
                                <a:solidFill>
                                  <a:prstClr val="black"/>
                                </a:solidFill>
                                <a:latin typeface="Cambria Math" panose="02040503050406030204" pitchFamily="18" charset="0"/>
                                <a:ea typeface="+mn-ea"/>
                                <a:cs typeface="Arial" panose="020B0604020202020204" pitchFamily="34" charset="0"/>
                              </a:rPr>
                            </m:ctrlPr>
                          </m:sSupPr>
                          <m:e>
                            <m:r>
                              <a:rPr lang="en-US" sz="2000" b="0" i="1" kern="1200" smtClean="0">
                                <a:solidFill>
                                  <a:prstClr val="black"/>
                                </a:solidFill>
                                <a:latin typeface="Cambria Math" panose="02040503050406030204" pitchFamily="18" charset="0"/>
                                <a:ea typeface="+mn-ea"/>
                                <a:cs typeface="Arial" panose="020B0604020202020204" pitchFamily="34" charset="0"/>
                              </a:rPr>
                              <m:t>𝑥</m:t>
                            </m:r>
                          </m:e>
                          <m:sup>
                            <m:r>
                              <a:rPr lang="en-US" sz="2000" b="0" i="1" kern="1200" smtClean="0">
                                <a:solidFill>
                                  <a:prstClr val="black"/>
                                </a:solidFill>
                                <a:latin typeface="Cambria Math" panose="02040503050406030204" pitchFamily="18" charset="0"/>
                                <a:ea typeface="+mn-ea"/>
                                <a:cs typeface="Arial" panose="020B0604020202020204" pitchFamily="34" charset="0"/>
                              </a:rPr>
                              <m:t>2</m:t>
                            </m:r>
                          </m:sup>
                        </m:sSup>
                        <m:r>
                          <a:rPr lang="en-US" sz="2000" b="0" i="1" kern="1200" smtClean="0">
                            <a:solidFill>
                              <a:prstClr val="black"/>
                            </a:solidFill>
                            <a:latin typeface="Cambria Math" panose="02040503050406030204" pitchFamily="18" charset="0"/>
                            <a:ea typeface="+mn-ea"/>
                            <a:cs typeface="Arial" panose="020B0604020202020204" pitchFamily="34" charset="0"/>
                          </a:rPr>
                          <m:t>−</m:t>
                        </m:r>
                        <m:sSup>
                          <m:sSupPr>
                            <m:ctrlPr>
                              <a:rPr lang="en-US" sz="2000" b="0" i="1" kern="1200" smtClean="0">
                                <a:solidFill>
                                  <a:prstClr val="black"/>
                                </a:solidFill>
                                <a:latin typeface="Cambria Math" panose="02040503050406030204" pitchFamily="18" charset="0"/>
                                <a:ea typeface="+mn-ea"/>
                                <a:cs typeface="Arial" panose="020B0604020202020204" pitchFamily="34" charset="0"/>
                              </a:rPr>
                            </m:ctrlPr>
                          </m:sSupPr>
                          <m:e>
                            <m:r>
                              <a:rPr lang="en-US" sz="2000" b="0" i="1" kern="1200" smtClean="0">
                                <a:solidFill>
                                  <a:prstClr val="black"/>
                                </a:solidFill>
                                <a:latin typeface="Cambria Math" panose="02040503050406030204" pitchFamily="18" charset="0"/>
                                <a:ea typeface="+mn-ea"/>
                                <a:cs typeface="Arial" panose="020B0604020202020204" pitchFamily="34" charset="0"/>
                              </a:rPr>
                              <m:t>𝑦</m:t>
                            </m:r>
                          </m:e>
                          <m:sup>
                            <m:r>
                              <a:rPr lang="en-US" sz="2000" b="0" i="1" kern="1200" smtClean="0">
                                <a:solidFill>
                                  <a:prstClr val="black"/>
                                </a:solidFill>
                                <a:latin typeface="Cambria Math" panose="02040503050406030204" pitchFamily="18" charset="0"/>
                                <a:ea typeface="+mn-ea"/>
                                <a:cs typeface="Arial" panose="020B0604020202020204" pitchFamily="34" charset="0"/>
                              </a:rPr>
                              <m:t>2</m:t>
                            </m:r>
                          </m:sup>
                        </m:sSup>
                      </m:den>
                    </m:f>
                  </m:oMath>
                </a14:m>
                <a:endParaRPr lang="en-US" sz="2000" kern="1200" dirty="0">
                  <a:solidFill>
                    <a:prstClr val="black"/>
                  </a:solidFill>
                  <a:latin typeface="+mj-lt"/>
                  <a:ea typeface="+mn-ea"/>
                  <a:cs typeface="Arial" panose="020B0604020202020204" pitchFamily="34" charset="0"/>
                </a:endParaRPr>
              </a:p>
            </p:txBody>
          </p:sp>
        </mc:Choice>
        <mc:Fallback xmlns="">
          <p:sp>
            <p:nvSpPr>
              <p:cNvPr id="8" name="TextBox 7">
                <a:extLst>
                  <a:ext uri="{FF2B5EF4-FFF2-40B4-BE49-F238E27FC236}">
                    <a16:creationId xmlns:a16="http://schemas.microsoft.com/office/drawing/2014/main" id="{13A19467-544B-EA91-5633-7B1882C512E1}"/>
                  </a:ext>
                </a:extLst>
              </p:cNvPr>
              <p:cNvSpPr txBox="1">
                <a:spLocks noRot="1" noChangeAspect="1" noMove="1" noResize="1" noEditPoints="1" noAdjustHandles="1" noChangeArrowheads="1" noChangeShapeType="1" noTextEdit="1"/>
              </p:cNvSpPr>
              <p:nvPr/>
            </p:nvSpPr>
            <p:spPr>
              <a:xfrm>
                <a:off x="4060537" y="1247377"/>
                <a:ext cx="4009043" cy="799706"/>
              </a:xfrm>
              <a:prstGeom prst="rect">
                <a:avLst/>
              </a:prstGeom>
              <a:blipFill>
                <a:blip r:embed="rId3"/>
                <a:stretch>
                  <a:fillRect l="-1520"/>
                </a:stretch>
              </a:blipFill>
            </p:spPr>
            <p:txBody>
              <a:bodyPr/>
              <a:lstStyle/>
              <a:p>
                <a:r>
                  <a:rPr lang="en-US">
                    <a:noFill/>
                  </a:rPr>
                  <a:t> </a:t>
                </a:r>
              </a:p>
            </p:txBody>
          </p:sp>
        </mc:Fallback>
      </mc:AlternateContent>
      <p:sp>
        <p:nvSpPr>
          <p:cNvPr id="9" name="Oval Callout 29">
            <a:extLst>
              <a:ext uri="{FF2B5EF4-FFF2-40B4-BE49-F238E27FC236}">
                <a16:creationId xmlns:a16="http://schemas.microsoft.com/office/drawing/2014/main" xmlns="" id="{8403E817-5DBE-61DD-2D36-DB531CC5AC27}"/>
              </a:ext>
            </a:extLst>
          </p:cNvPr>
          <p:cNvSpPr/>
          <p:nvPr/>
        </p:nvSpPr>
        <p:spPr>
          <a:xfrm>
            <a:off x="4085623" y="2363863"/>
            <a:ext cx="972752" cy="364371"/>
          </a:xfrm>
          <a:prstGeom prst="wedgeEllipseCallout">
            <a:avLst>
              <a:gd name="adj1" fmla="val 5013"/>
              <a:gd name="adj2" fmla="val 72622"/>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Giải</a:t>
            </a:r>
            <a:endParaRPr kumimoji="0" lang="en-US" sz="2000" b="1" i="0" u="none" strike="noStrike" kern="1200" cap="none" spc="0" normalizeH="0" baseline="0" noProof="0" dirty="0">
              <a:ln>
                <a:noFill/>
              </a:ln>
              <a:solidFill>
                <a:prstClr val="white"/>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xmlns="" id="{E996BCCB-B93C-5896-FC80-5F8054F9706B}"/>
                  </a:ext>
                </a:extLst>
              </p:cNvPr>
              <p:cNvSpPr txBox="1"/>
              <p:nvPr/>
            </p:nvSpPr>
            <p:spPr>
              <a:xfrm>
                <a:off x="996423" y="2779637"/>
                <a:ext cx="7712424" cy="1727781"/>
              </a:xfrm>
              <a:prstGeom prst="rect">
                <a:avLst/>
              </a:prstGeom>
              <a:noFill/>
            </p:spPr>
            <p:txBody>
              <a:bodyPr wrap="square">
                <a:spAutoFit/>
              </a:bodyPr>
              <a:lstStyle/>
              <a:p>
                <a:pPr>
                  <a:lnSpc>
                    <a:spcPct val="150000"/>
                  </a:lnSpc>
                  <a:spcBef>
                    <a:spcPts val="600"/>
                  </a:spcBef>
                  <a:spcAft>
                    <a:spcPts val="300"/>
                  </a:spcAft>
                </a:pPr>
                <a:r>
                  <a:rPr lang="en-US" sz="2000" kern="100" dirty="0">
                    <a:latin typeface="+mj-lt"/>
                    <a:ea typeface="Times New Roman" panose="02020603050405020304" pitchFamily="18" charset="0"/>
                    <a:cs typeface="Times New Roman" panose="02020603050405020304" pitchFamily="18" charset="0"/>
                  </a:rPr>
                  <a:t>a) </a:t>
                </a:r>
                <a14:m>
                  <m:oMath xmlns:m="http://schemas.openxmlformats.org/officeDocument/2006/math">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24</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16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sup>
                        </m:sSup>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24</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8</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e>
                        </m:d>
                      </m:num>
                      <m:den>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16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sup>
                            </m:sSup>
                          </m:e>
                        </m:d>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8</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e>
                        </m:d>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den>
                    </m:f>
                  </m:oMath>
                </a14:m>
                <a:endParaRPr lang="en-US" sz="2000" kern="100" dirty="0">
                  <a:latin typeface="+mj-lt"/>
                  <a:ea typeface="Calibri" panose="020F0502020204030204" pitchFamily="34" charset="0"/>
                  <a:cs typeface="Times New Roman" panose="02020603050405020304" pitchFamily="18" charset="0"/>
                </a:endParaRPr>
              </a:p>
              <a:p>
                <a:pPr>
                  <a:lnSpc>
                    <a:spcPct val="150000"/>
                  </a:lnSpc>
                  <a:spcBef>
                    <a:spcPts val="600"/>
                  </a:spcBef>
                  <a:spcAft>
                    <a:spcPts val="300"/>
                  </a:spcAft>
                </a:pPr>
                <a:r>
                  <a:rPr lang="en-US" sz="2000" kern="100" dirty="0">
                    <a:latin typeface="+mj-lt"/>
                    <a:ea typeface="Times New Roman" panose="02020603050405020304" pitchFamily="18" charset="0"/>
                    <a:cs typeface="Times New Roman" panose="02020603050405020304" pitchFamily="18" charset="0"/>
                  </a:rPr>
                  <a:t>b) </a:t>
                </a:r>
                <a14:m>
                  <m:oMath xmlns:m="http://schemas.openxmlformats.org/officeDocument/2006/math">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9</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2(3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d>
                        <m:r>
                          <a:rPr lang="en-US" sz="2000" i="1" kern="100">
                            <a:latin typeface="Cambria Math" panose="02040503050406030204" pitchFamily="18" charset="0"/>
                            <a:ea typeface="Times New Roman" panose="02020603050405020304" pitchFamily="18" charset="0"/>
                            <a:cs typeface="Times New Roman" panose="02020603050405020304" pitchFamily="18" charset="0"/>
                          </a:rPr>
                          <m:t>: (3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num>
                      <m:den>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d>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e>
                        </m:d>
                        <m:r>
                          <a:rPr lang="en-US" sz="2000" i="1" kern="100">
                            <a:latin typeface="Cambria Math" panose="02040503050406030204" pitchFamily="18" charset="0"/>
                            <a:ea typeface="Times New Roman" panose="02020603050405020304" pitchFamily="18" charset="0"/>
                            <a:cs typeface="Times New Roman" panose="02020603050405020304" pitchFamily="18" charset="0"/>
                          </a:rPr>
                          <m:t>: (3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(3</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den>
                    </m:f>
                  </m:oMath>
                </a14:m>
                <a:endParaRPr lang="en-US" sz="2000" kern="100" dirty="0">
                  <a:latin typeface="+mj-lt"/>
                  <a:ea typeface="Calibri" panose="020F050202020403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E996BCCB-B93C-5896-FC80-5F8054F9706B}"/>
                  </a:ext>
                </a:extLst>
              </p:cNvPr>
              <p:cNvSpPr txBox="1">
                <a:spLocks noRot="1" noChangeAspect="1" noMove="1" noResize="1" noEditPoints="1" noAdjustHandles="1" noChangeArrowheads="1" noChangeShapeType="1" noTextEdit="1"/>
              </p:cNvSpPr>
              <p:nvPr/>
            </p:nvSpPr>
            <p:spPr>
              <a:xfrm>
                <a:off x="996423" y="2779637"/>
                <a:ext cx="7712424" cy="1727781"/>
              </a:xfrm>
              <a:prstGeom prst="rect">
                <a:avLst/>
              </a:prstGeom>
              <a:blipFill>
                <a:blip r:embed="rId4"/>
                <a:stretch>
                  <a:fillRect l="-790"/>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animEffect transition="in" filter="wheel(1)">
                                      <p:cBhvr>
                                        <p:cTn id="31"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p:sp>
        <p:nvSpPr>
          <p:cNvPr id="4" name="TextBox 3">
            <a:extLst>
              <a:ext uri="{FF2B5EF4-FFF2-40B4-BE49-F238E27FC236}">
                <a16:creationId xmlns:a16="http://schemas.microsoft.com/office/drawing/2014/main" xmlns="" id="{17C5BC72-C1CC-97EC-6913-DD11C5ACD37F}"/>
              </a:ext>
            </a:extLst>
          </p:cNvPr>
          <p:cNvSpPr txBox="1"/>
          <p:nvPr/>
        </p:nvSpPr>
        <p:spPr>
          <a:xfrm>
            <a:off x="3091875" y="406389"/>
            <a:ext cx="2960250" cy="594560"/>
          </a:xfrm>
          <a:prstGeom prst="roundRect">
            <a:avLst/>
          </a:prstGeom>
          <a:solidFill>
            <a:srgbClr val="D4ECBA"/>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4: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5" name="TextBox 4">
            <a:extLst>
              <a:ext uri="{FF2B5EF4-FFF2-40B4-BE49-F238E27FC236}">
                <a16:creationId xmlns:a16="http://schemas.microsoft.com/office/drawing/2014/main" xmlns="" id="{E7ED010F-9E70-203D-A306-0E33F5F49518}"/>
              </a:ext>
            </a:extLst>
          </p:cNvPr>
          <p:cNvSpPr txBox="1"/>
          <p:nvPr/>
        </p:nvSpPr>
        <p:spPr>
          <a:xfrm>
            <a:off x="725805" y="1115637"/>
            <a:ext cx="7692390" cy="517193"/>
          </a:xfrm>
          <a:prstGeom prst="rect">
            <a:avLst/>
          </a:prstGeom>
          <a:noFill/>
        </p:spPr>
        <p:txBody>
          <a:bodyPr wrap="square">
            <a:spAutoFit/>
          </a:bodyPr>
          <a:lstStyle/>
          <a:p>
            <a:pPr>
              <a:lnSpc>
                <a:spcPct val="150000"/>
              </a:lnSpc>
              <a:buClrTx/>
              <a:defRPr/>
            </a:pPr>
            <a:r>
              <a:rPr lang="en-US" sz="2100" kern="1200" dirty="0">
                <a:solidFill>
                  <a:prstClr val="black"/>
                </a:solidFill>
                <a:latin typeface="+mj-lt"/>
                <a:ea typeface="+mn-ea"/>
                <a:cs typeface="Arial" panose="020B0604020202020204" pitchFamily="34" charset="0"/>
              </a:rPr>
              <a:t>Quy </a:t>
            </a:r>
            <a:r>
              <a:rPr lang="en-US" sz="2100" kern="1200" dirty="0" err="1">
                <a:solidFill>
                  <a:prstClr val="black"/>
                </a:solidFill>
                <a:latin typeface="+mj-lt"/>
                <a:ea typeface="+mn-ea"/>
                <a:cs typeface="Arial" panose="020B0604020202020204" pitchFamily="34" charset="0"/>
              </a:rPr>
              <a:t>đồng</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mẫu</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thức</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các</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phân</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thức</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trong</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mỗi</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trường</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hợp</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sau</a:t>
            </a:r>
            <a:r>
              <a:rPr lang="en-US" sz="2100" kern="1200" dirty="0">
                <a:solidFill>
                  <a:prstClr val="black"/>
                </a:solidFill>
                <a:latin typeface="+mj-lt"/>
                <a:ea typeface="+mn-ea"/>
                <a:cs typeface="Arial" panose="020B0604020202020204" pitchFamily="34" charset="0"/>
              </a:rPr>
              <a:t>:</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xmlns="" id="{A5DCF541-F4CF-E456-80D2-DB1A81064EED}"/>
                  </a:ext>
                </a:extLst>
              </p:cNvPr>
              <p:cNvSpPr txBox="1"/>
              <p:nvPr/>
            </p:nvSpPr>
            <p:spPr>
              <a:xfrm>
                <a:off x="452063" y="1618438"/>
                <a:ext cx="8219326" cy="115275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000" b="0" i="0" u="none" strike="noStrike" kern="1200" cap="none" spc="0" normalizeH="0" baseline="0" noProof="0" dirty="0" smtClean="0">
                    <a:ln>
                      <a:noFill/>
                    </a:ln>
                    <a:solidFill>
                      <a:prstClr val="black"/>
                    </a:solidFill>
                    <a:effectLst/>
                    <a:uLnTx/>
                    <a:uFillTx/>
                    <a:latin typeface="+mj-lt"/>
                    <a:ea typeface="+mn-ea"/>
                    <a:cs typeface="Arial" panose="020B0604020202020204" pitchFamily="34" charset="0"/>
                    <a:sym typeface="Arial"/>
                  </a:rPr>
                  <a:t>   a</a:t>
                </a:r>
                <a:r>
                  <a:rPr kumimoji="0" lang="en-US" sz="3000" b="0" i="0" u="none" strike="noStrike" kern="1200" cap="none" spc="0" normalizeH="0" baseline="0" noProof="0" dirty="0">
                    <a:ln>
                      <a:noFill/>
                    </a:ln>
                    <a:solidFill>
                      <a:prstClr val="black"/>
                    </a:solidFill>
                    <a:effectLst/>
                    <a:uLnTx/>
                    <a:uFillTx/>
                    <a:latin typeface="+mj-lt"/>
                    <a:ea typeface="+mn-ea"/>
                    <a:cs typeface="Arial" panose="020B0604020202020204" pitchFamily="34" charset="0"/>
                    <a:sym typeface="Arial"/>
                  </a:rPr>
                  <a:t>)</a:t>
                </a:r>
                <a:r>
                  <a:rPr kumimoji="0" lang="en-US" sz="3000" b="0" i="0" u="none" strike="noStrike" kern="1200" cap="none" spc="0" normalizeH="0" noProof="0" dirty="0">
                    <a:ln>
                      <a:noFill/>
                    </a:ln>
                    <a:solidFill>
                      <a:prstClr val="black"/>
                    </a:solidFill>
                    <a:effectLst/>
                    <a:uLnTx/>
                    <a:uFillTx/>
                    <a:latin typeface="+mj-lt"/>
                    <a:ea typeface="+mn-ea"/>
                    <a:cs typeface="Arial" panose="020B0604020202020204" pitchFamily="34" charset="0"/>
                    <a:sym typeface="Arial"/>
                  </a:rPr>
                  <a:t> </a:t>
                </a:r>
                <a14:m>
                  <m:oMath xmlns:m="http://schemas.openxmlformats.org/officeDocument/2006/math">
                    <m:f>
                      <m:fPr>
                        <m:ctrlP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m:t>
                        </m:r>
                      </m:num>
                      <m:den>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−3</m:t>
                        </m:r>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𝑦</m:t>
                        </m:r>
                      </m:den>
                    </m:f>
                  </m:oMath>
                </a14:m>
                <a:r>
                  <a:rPr kumimoji="0" lang="en-US" sz="3000" b="0" i="0" u="none" strike="noStrike" kern="1200" cap="none" spc="0" normalizeH="0" baseline="0" noProof="0" dirty="0">
                    <a:ln>
                      <a:noFill/>
                    </a:ln>
                    <a:solidFill>
                      <a:prstClr val="black"/>
                    </a:solidFill>
                    <a:effectLst/>
                    <a:uLnTx/>
                    <a:uFillTx/>
                    <a:latin typeface="+mj-lt"/>
                    <a:ea typeface="+mn-ea"/>
                    <a:cs typeface="Arial" panose="020B0604020202020204" pitchFamily="34" charset="0"/>
                    <a:sym typeface="Arial"/>
                  </a:rPr>
                  <a:t> </a:t>
                </a:r>
                <a:r>
                  <a:rPr kumimoji="0" lang="en-US" sz="3000" b="0" i="0" u="none" strike="noStrike" kern="1200" cap="none" spc="0" normalizeH="0" baseline="0" noProof="0" dirty="0" err="1">
                    <a:ln>
                      <a:noFill/>
                    </a:ln>
                    <a:solidFill>
                      <a:prstClr val="black"/>
                    </a:solidFill>
                    <a:effectLst/>
                    <a:uLnTx/>
                    <a:uFillTx/>
                    <a:latin typeface="+mj-lt"/>
                    <a:ea typeface="+mn-ea"/>
                    <a:cs typeface="Arial" panose="020B0604020202020204" pitchFamily="34" charset="0"/>
                    <a:sym typeface="Arial"/>
                  </a:rPr>
                  <a:t>và</a:t>
                </a:r>
                <a:r>
                  <a:rPr kumimoji="0" lang="en-US" sz="3000" b="0" i="0" u="none" strike="noStrike" kern="1200" cap="none" spc="0" normalizeH="0" noProof="0" dirty="0">
                    <a:ln>
                      <a:noFill/>
                    </a:ln>
                    <a:solidFill>
                      <a:prstClr val="black"/>
                    </a:solidFill>
                    <a:effectLst/>
                    <a:uLnTx/>
                    <a:uFillTx/>
                    <a:latin typeface="+mj-lt"/>
                    <a:ea typeface="+mn-ea"/>
                    <a:cs typeface="Arial" panose="020B0604020202020204" pitchFamily="34" charset="0"/>
                    <a:sym typeface="Arial"/>
                  </a:rPr>
                  <a:t> </a:t>
                </a:r>
                <a14:m>
                  <m:oMath xmlns:m="http://schemas.openxmlformats.org/officeDocument/2006/math">
                    <m:f>
                      <m:fPr>
                        <m:ctrlP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3</m:t>
                        </m:r>
                      </m:num>
                      <m:den>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+3</m:t>
                        </m:r>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𝑦</m:t>
                        </m:r>
                      </m:den>
                    </m:f>
                  </m:oMath>
                </a14:m>
                <a:r>
                  <a:rPr kumimoji="0" lang="en-US" sz="3000" b="0" i="0" u="none" strike="noStrike" kern="1200" cap="none" spc="0" normalizeH="0" baseline="0" noProof="0" dirty="0">
                    <a:ln>
                      <a:noFill/>
                    </a:ln>
                    <a:solidFill>
                      <a:prstClr val="black"/>
                    </a:solidFill>
                    <a:effectLst/>
                    <a:uLnTx/>
                    <a:uFillTx/>
                    <a:latin typeface="+mj-lt"/>
                    <a:ea typeface="+mn-ea"/>
                    <a:cs typeface="Arial" panose="020B0604020202020204" pitchFamily="34" charset="0"/>
                    <a:sym typeface="Arial"/>
                  </a:rPr>
                  <a:t>;		b) </a:t>
                </a:r>
                <a14:m>
                  <m:oMath xmlns:m="http://schemas.openxmlformats.org/officeDocument/2006/math">
                    <m:f>
                      <m:fPr>
                        <m:ctrlPr>
                          <a:rPr kumimoji="0" lang="en-US" sz="3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3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7</m:t>
                        </m:r>
                      </m:num>
                      <m:den>
                        <m:r>
                          <a:rPr kumimoji="0" lang="en-US" sz="3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4</m:t>
                        </m:r>
                        <m:r>
                          <a:rPr kumimoji="0" lang="en-US" sz="3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3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+24</m:t>
                        </m:r>
                      </m:den>
                    </m:f>
                  </m:oMath>
                </a14:m>
                <a:r>
                  <a:rPr kumimoji="0" lang="en-US" sz="3000" b="0" i="0" u="none" strike="noStrike" kern="1200" cap="none" spc="0" normalizeH="0" baseline="0" noProof="0" dirty="0">
                    <a:ln>
                      <a:noFill/>
                    </a:ln>
                    <a:solidFill>
                      <a:prstClr val="black"/>
                    </a:solidFill>
                    <a:effectLst/>
                    <a:uLnTx/>
                    <a:uFillTx/>
                    <a:latin typeface="+mj-lt"/>
                    <a:ea typeface="+mn-ea"/>
                    <a:cs typeface="Arial" panose="020B0604020202020204" pitchFamily="34" charset="0"/>
                    <a:sym typeface="Arial"/>
                  </a:rPr>
                  <a:t> </a:t>
                </a:r>
                <a:r>
                  <a:rPr kumimoji="0" lang="en-US" sz="3000" b="0" i="0" u="none" strike="noStrike" kern="1200" cap="none" spc="0" normalizeH="0" baseline="0" noProof="0" dirty="0" err="1">
                    <a:ln>
                      <a:noFill/>
                    </a:ln>
                    <a:solidFill>
                      <a:prstClr val="black"/>
                    </a:solidFill>
                    <a:effectLst/>
                    <a:uLnTx/>
                    <a:uFillTx/>
                    <a:latin typeface="+mj-lt"/>
                    <a:ea typeface="+mn-ea"/>
                    <a:cs typeface="Arial" panose="020B0604020202020204" pitchFamily="34" charset="0"/>
                    <a:sym typeface="Arial"/>
                  </a:rPr>
                  <a:t>và</a:t>
                </a:r>
                <a:r>
                  <a:rPr kumimoji="0" lang="en-US" sz="3000" b="0" i="0" u="none" strike="noStrike" kern="1200" cap="none" spc="0" normalizeH="0" noProof="0" dirty="0">
                    <a:ln>
                      <a:noFill/>
                    </a:ln>
                    <a:solidFill>
                      <a:prstClr val="black"/>
                    </a:solidFill>
                    <a:effectLst/>
                    <a:uLnTx/>
                    <a:uFillTx/>
                    <a:latin typeface="+mj-lt"/>
                    <a:ea typeface="+mn-ea"/>
                    <a:cs typeface="Arial" panose="020B0604020202020204" pitchFamily="34" charset="0"/>
                    <a:sym typeface="Arial"/>
                  </a:rPr>
                  <a:t> </a:t>
                </a:r>
                <a14:m>
                  <m:oMath xmlns:m="http://schemas.openxmlformats.org/officeDocument/2006/math">
                    <m:f>
                      <m:fPr>
                        <m:ctrlP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13</m:t>
                        </m:r>
                      </m:num>
                      <m:den>
                        <m:sSup>
                          <m:sSupPr>
                            <m:ctrlP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sSupPr>
                          <m:e>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e>
                          <m:sup>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m:t>
                            </m:r>
                          </m:sup>
                        </m:sSup>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−36</m:t>
                        </m:r>
                      </m:den>
                    </m:f>
                  </m:oMath>
                </a14:m>
                <a:endParaRPr kumimoji="0" lang="en-US" sz="3000" b="0" i="0" u="none" strike="noStrike" kern="1200" cap="none" spc="0" normalizeH="0" baseline="0" noProof="0" dirty="0">
                  <a:ln>
                    <a:noFill/>
                  </a:ln>
                  <a:solidFill>
                    <a:prstClr val="black"/>
                  </a:solidFill>
                  <a:effectLst/>
                  <a:uLnTx/>
                  <a:uFillTx/>
                  <a:latin typeface="+mj-lt"/>
                  <a:ea typeface="+mn-ea"/>
                  <a:cs typeface="Arial" panose="020B0604020202020204" pitchFamily="34" charset="0"/>
                  <a:sym typeface="Arial"/>
                </a:endParaRPr>
              </a:p>
            </p:txBody>
          </p:sp>
        </mc:Choice>
        <mc:Fallback xmlns="">
          <p:sp>
            <p:nvSpPr>
              <p:cNvPr id="6" name="TextBox 5">
                <a:extLst>
                  <a:ext uri="{FF2B5EF4-FFF2-40B4-BE49-F238E27FC236}">
                    <a16:creationId xmlns:a16="http://schemas.microsoft.com/office/drawing/2014/main" xmlns:a14="http://schemas.microsoft.com/office/drawing/2010/main" xmlns="" id="{A5DCF541-F4CF-E456-80D2-DB1A81064EED}"/>
                  </a:ext>
                </a:extLst>
              </p:cNvPr>
              <p:cNvSpPr txBox="1">
                <a:spLocks noRot="1" noChangeAspect="1" noMove="1" noResize="1" noEditPoints="1" noAdjustHandles="1" noChangeArrowheads="1" noChangeShapeType="1" noTextEdit="1"/>
              </p:cNvSpPr>
              <p:nvPr/>
            </p:nvSpPr>
            <p:spPr>
              <a:xfrm>
                <a:off x="452063" y="1618438"/>
                <a:ext cx="8219326" cy="1152751"/>
              </a:xfrm>
              <a:prstGeom prst="rect">
                <a:avLst/>
              </a:prstGeom>
              <a:blipFill rotWithShape="0">
                <a:blip r:embed="rId3"/>
                <a:stretch>
                  <a:fillRect/>
                </a:stretch>
              </a:blipFill>
            </p:spPr>
            <p:txBody>
              <a:bodyPr/>
              <a:lstStyle/>
              <a:p>
                <a:r>
                  <a:rPr lang="en-US">
                    <a:noFill/>
                  </a:rPr>
                  <a:t> </a:t>
                </a:r>
              </a:p>
            </p:txBody>
          </p:sp>
        </mc:Fallback>
      </mc:AlternateContent>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xmlns="" id="{A5DCF541-F4CF-E456-80D2-DB1A81064EED}"/>
                  </a:ext>
                </a:extLst>
              </p:cNvPr>
              <p:cNvSpPr txBox="1"/>
              <p:nvPr/>
            </p:nvSpPr>
            <p:spPr>
              <a:xfrm>
                <a:off x="1019107" y="449325"/>
                <a:ext cx="2854250" cy="2037802"/>
              </a:xfrm>
              <a:prstGeom prst="rect">
                <a:avLst/>
              </a:prstGeom>
              <a:noFill/>
            </p:spPr>
            <p:txBody>
              <a:bodyPr wrap="square">
                <a:spAutoFit/>
              </a:bodyPr>
              <a:lstStyle/>
              <a:p>
                <a:pPr>
                  <a:lnSpc>
                    <a:spcPct val="150000"/>
                  </a:lnSpc>
                  <a:buClrTx/>
                  <a:buFontTx/>
                  <a:buNone/>
                  <a:defRPr/>
                </a:pPr>
                <a:r>
                  <a:rPr lang="en-US" sz="2100" kern="1200" dirty="0">
                    <a:solidFill>
                      <a:prstClr val="black"/>
                    </a:solidFill>
                    <a:ea typeface="+mn-ea"/>
                    <a:cs typeface="Arial" panose="020B0604020202020204" pitchFamily="34" charset="0"/>
                  </a:rPr>
                  <a:t>a) </a:t>
                </a:r>
                <a14:m>
                  <m:oMath xmlns:m="http://schemas.openxmlformats.org/officeDocument/2006/math">
                    <m:f>
                      <m:fPr>
                        <m:ctrlPr>
                          <a:rPr lang="en-US" sz="2500" i="1" kern="1200" smtClean="0">
                            <a:solidFill>
                              <a:prstClr val="black"/>
                            </a:solidFill>
                            <a:latin typeface="Cambria Math" panose="02040503050406030204" pitchFamily="18" charset="0"/>
                            <a:ea typeface="+mn-ea"/>
                            <a:cs typeface="Arial" panose="020B0604020202020204" pitchFamily="34" charset="0"/>
                          </a:rPr>
                        </m:ctrlPr>
                      </m:fPr>
                      <m:num>
                        <m:r>
                          <a:rPr lang="en-US" sz="2500" i="1" kern="1200" smtClean="0">
                            <a:solidFill>
                              <a:prstClr val="black"/>
                            </a:solidFill>
                            <a:latin typeface="Cambria Math" panose="02040503050406030204" pitchFamily="18" charset="0"/>
                            <a:ea typeface="+mn-ea"/>
                            <a:cs typeface="Arial" panose="020B0604020202020204" pitchFamily="34" charset="0"/>
                          </a:rPr>
                          <m:t>2</m:t>
                        </m:r>
                      </m:num>
                      <m:den>
                        <m:r>
                          <a:rPr lang="en-US" sz="2500" i="1" kern="1200" smtClean="0">
                            <a:solidFill>
                              <a:prstClr val="black"/>
                            </a:solidFill>
                            <a:latin typeface="Cambria Math" panose="02040503050406030204" pitchFamily="18" charset="0"/>
                            <a:ea typeface="+mn-ea"/>
                            <a:cs typeface="Arial" panose="020B0604020202020204" pitchFamily="34" charset="0"/>
                          </a:rPr>
                          <m:t>𝑥</m:t>
                        </m:r>
                        <m:r>
                          <a:rPr lang="en-US" sz="2500" i="1" kern="1200" smtClean="0">
                            <a:solidFill>
                              <a:prstClr val="black"/>
                            </a:solidFill>
                            <a:latin typeface="Cambria Math" panose="02040503050406030204" pitchFamily="18" charset="0"/>
                            <a:ea typeface="+mn-ea"/>
                            <a:cs typeface="Arial" panose="020B0604020202020204" pitchFamily="34" charset="0"/>
                          </a:rPr>
                          <m:t>−3</m:t>
                        </m:r>
                        <m:r>
                          <a:rPr lang="en-US" sz="2500" i="1" kern="1200" smtClean="0">
                            <a:solidFill>
                              <a:prstClr val="black"/>
                            </a:solidFill>
                            <a:latin typeface="Cambria Math" panose="02040503050406030204" pitchFamily="18" charset="0"/>
                            <a:ea typeface="+mn-ea"/>
                            <a:cs typeface="Arial" panose="020B0604020202020204" pitchFamily="34" charset="0"/>
                          </a:rPr>
                          <m:t>𝑦</m:t>
                        </m:r>
                      </m:den>
                    </m:f>
                  </m:oMath>
                </a14:m>
                <a:r>
                  <a:rPr lang="en-US" sz="2500" kern="1200" dirty="0">
                    <a:solidFill>
                      <a:prstClr val="black"/>
                    </a:solidFill>
                    <a:ea typeface="+mn-ea"/>
                    <a:cs typeface="Arial" panose="020B0604020202020204" pitchFamily="34" charset="0"/>
                  </a:rPr>
                  <a:t> </a:t>
                </a:r>
                <a:r>
                  <a:rPr lang="en-US" sz="2500" kern="1200" dirty="0" err="1">
                    <a:solidFill>
                      <a:prstClr val="black"/>
                    </a:solidFill>
                    <a:ea typeface="+mn-ea"/>
                    <a:cs typeface="Arial" panose="020B0604020202020204" pitchFamily="34" charset="0"/>
                  </a:rPr>
                  <a:t>và</a:t>
                </a:r>
                <a:r>
                  <a:rPr lang="en-US" sz="2500" kern="1200" dirty="0">
                    <a:solidFill>
                      <a:prstClr val="black"/>
                    </a:solidFill>
                    <a:ea typeface="+mn-ea"/>
                    <a:cs typeface="Arial" panose="020B0604020202020204" pitchFamily="34" charset="0"/>
                  </a:rPr>
                  <a:t> </a:t>
                </a:r>
                <a14:m>
                  <m:oMath xmlns:m="http://schemas.openxmlformats.org/officeDocument/2006/math">
                    <m:f>
                      <m:fPr>
                        <m:ctrlPr>
                          <a:rPr lang="en-US" sz="2500" i="1" kern="1200" smtClean="0">
                            <a:solidFill>
                              <a:prstClr val="black"/>
                            </a:solidFill>
                            <a:latin typeface="Cambria Math" panose="02040503050406030204" pitchFamily="18" charset="0"/>
                            <a:ea typeface="+mn-ea"/>
                            <a:cs typeface="Arial" panose="020B0604020202020204" pitchFamily="34" charset="0"/>
                          </a:rPr>
                        </m:ctrlPr>
                      </m:fPr>
                      <m:num>
                        <m:r>
                          <a:rPr lang="en-US" sz="2500" i="1" kern="1200" smtClean="0">
                            <a:solidFill>
                              <a:prstClr val="black"/>
                            </a:solidFill>
                            <a:latin typeface="Cambria Math" panose="02040503050406030204" pitchFamily="18" charset="0"/>
                            <a:ea typeface="+mn-ea"/>
                            <a:cs typeface="Arial" panose="020B0604020202020204" pitchFamily="34" charset="0"/>
                          </a:rPr>
                          <m:t>3</m:t>
                        </m:r>
                      </m:num>
                      <m:den>
                        <m:r>
                          <a:rPr lang="en-US" sz="2500" i="1" kern="1200" smtClean="0">
                            <a:solidFill>
                              <a:prstClr val="black"/>
                            </a:solidFill>
                            <a:latin typeface="Cambria Math" panose="02040503050406030204" pitchFamily="18" charset="0"/>
                            <a:ea typeface="+mn-ea"/>
                            <a:cs typeface="Arial" panose="020B0604020202020204" pitchFamily="34" charset="0"/>
                          </a:rPr>
                          <m:t>𝑥</m:t>
                        </m:r>
                        <m:r>
                          <a:rPr lang="en-US" sz="2500" i="1" kern="1200" smtClean="0">
                            <a:solidFill>
                              <a:prstClr val="black"/>
                            </a:solidFill>
                            <a:latin typeface="Cambria Math" panose="02040503050406030204" pitchFamily="18" charset="0"/>
                            <a:ea typeface="+mn-ea"/>
                            <a:cs typeface="Arial" panose="020B0604020202020204" pitchFamily="34" charset="0"/>
                          </a:rPr>
                          <m:t>+3</m:t>
                        </m:r>
                        <m:r>
                          <a:rPr lang="en-US" sz="2500" i="1" kern="1200" smtClean="0">
                            <a:solidFill>
                              <a:prstClr val="black"/>
                            </a:solidFill>
                            <a:latin typeface="Cambria Math" panose="02040503050406030204" pitchFamily="18" charset="0"/>
                            <a:ea typeface="+mn-ea"/>
                            <a:cs typeface="Arial" panose="020B0604020202020204" pitchFamily="34" charset="0"/>
                          </a:rPr>
                          <m:t>𝑦</m:t>
                        </m:r>
                      </m:den>
                    </m:f>
                  </m:oMath>
                </a14:m>
                <a:r>
                  <a:rPr lang="en-US" sz="2500" kern="1200" dirty="0">
                    <a:solidFill>
                      <a:prstClr val="black"/>
                    </a:solidFill>
                    <a:ea typeface="+mn-ea"/>
                    <a:cs typeface="Arial" panose="020B0604020202020204" pitchFamily="34" charset="0"/>
                  </a:rPr>
                  <a:t>;	</a:t>
                </a:r>
                <a:r>
                  <a:rPr lang="en-US" sz="2100" kern="1200" dirty="0">
                    <a:solidFill>
                      <a:prstClr val="black"/>
                    </a:solidFill>
                    <a:ea typeface="+mn-ea"/>
                    <a:cs typeface="Arial" panose="020B0604020202020204" pitchFamily="34" charset="0"/>
                  </a:rPr>
                  <a:t>		</a:t>
                </a:r>
              </a:p>
            </p:txBody>
          </p:sp>
        </mc:Choice>
        <mc:Fallback xmlns="">
          <p:sp>
            <p:nvSpPr>
              <p:cNvPr id="6" name="TextBox 5">
                <a:extLst>
                  <a:ext uri="{FF2B5EF4-FFF2-40B4-BE49-F238E27FC236}">
                    <a16:creationId xmlns:a16="http://schemas.microsoft.com/office/drawing/2014/main" xmlns:a14="http://schemas.microsoft.com/office/drawing/2010/main" xmlns="" id="{A5DCF541-F4CF-E456-80D2-DB1A81064EED}"/>
                  </a:ext>
                </a:extLst>
              </p:cNvPr>
              <p:cNvSpPr txBox="1">
                <a:spLocks noRot="1" noChangeAspect="1" noMove="1" noResize="1" noEditPoints="1" noAdjustHandles="1" noChangeArrowheads="1" noChangeShapeType="1" noTextEdit="1"/>
              </p:cNvSpPr>
              <p:nvPr/>
            </p:nvSpPr>
            <p:spPr>
              <a:xfrm>
                <a:off x="1019107" y="449325"/>
                <a:ext cx="2854250" cy="2037802"/>
              </a:xfrm>
              <a:prstGeom prst="rect">
                <a:avLst/>
              </a:prstGeom>
              <a:blipFill rotWithShape="0">
                <a:blip r:embed="rId3"/>
                <a:stretch>
                  <a:fillRect l="-2564"/>
                </a:stretch>
              </a:blipFill>
            </p:spPr>
            <p:txBody>
              <a:bodyPr/>
              <a:lstStyle/>
              <a:p>
                <a:r>
                  <a:rPr lang="en-US">
                    <a:noFill/>
                  </a:rPr>
                  <a:t> </a:t>
                </a:r>
              </a:p>
            </p:txBody>
          </p:sp>
        </mc:Fallback>
      </mc:AlternateContent>
      <p:sp>
        <p:nvSpPr>
          <p:cNvPr id="7" name="Oval Callout 29">
            <a:extLst>
              <a:ext uri="{FF2B5EF4-FFF2-40B4-BE49-F238E27FC236}">
                <a16:creationId xmlns:a16="http://schemas.microsoft.com/office/drawing/2014/main" xmlns="" id="{D006F744-FB39-AE9A-6D3D-590AA95A0AE7}"/>
              </a:ext>
            </a:extLst>
          </p:cNvPr>
          <p:cNvSpPr/>
          <p:nvPr/>
        </p:nvSpPr>
        <p:spPr>
          <a:xfrm>
            <a:off x="4063550" y="153453"/>
            <a:ext cx="972752" cy="364371"/>
          </a:xfrm>
          <a:prstGeom prst="wedgeEllipseCallout">
            <a:avLst>
              <a:gd name="adj1" fmla="val 24988"/>
              <a:gd name="adj2" fmla="val 72622"/>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buClrTx/>
              <a:buFontTx/>
              <a:buNone/>
              <a:defRPr/>
            </a:pPr>
            <a:r>
              <a:rPr lang="vi-VN" sz="2000" b="1" kern="1200" dirty="0">
                <a:solidFill>
                  <a:prstClr val="white"/>
                </a:solidFill>
                <a:latin typeface="Arial" panose="020B0604020202020204" pitchFamily="34" charset="0"/>
                <a:ea typeface="+mn-ea"/>
              </a:rPr>
              <a:t>Giải</a:t>
            </a:r>
            <a:endParaRPr lang="en-US" sz="2000" b="1" kern="1200" dirty="0">
              <a:solidFill>
                <a:prstClr val="white"/>
              </a:solidFill>
              <a:latin typeface="Calibri"/>
              <a:ea typeface="+mn-ea"/>
            </a:endParaRPr>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xmlns="" id="{23BD20FB-69A9-4DC6-AF24-F3149A836ACF}"/>
                  </a:ext>
                </a:extLst>
              </p:cNvPr>
              <p:cNvSpPr txBox="1"/>
              <p:nvPr/>
            </p:nvSpPr>
            <p:spPr>
              <a:xfrm>
                <a:off x="999541" y="1374983"/>
                <a:ext cx="8034390" cy="3493585"/>
              </a:xfrm>
              <a:prstGeom prst="rect">
                <a:avLst/>
              </a:prstGeom>
              <a:noFill/>
            </p:spPr>
            <p:txBody>
              <a:bodyPr wrap="square">
                <a:spAutoFit/>
              </a:bodyPr>
              <a:lstStyle/>
              <a:p>
                <a:pPr>
                  <a:lnSpc>
                    <a:spcPct val="150000"/>
                  </a:lnSpc>
                  <a:spcBef>
                    <a:spcPts val="600"/>
                  </a:spcBef>
                  <a:spcAft>
                    <a:spcPts val="300"/>
                  </a:spcAft>
                </a:pP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Ta </a:t>
                </a:r>
                <a:r>
                  <a:rPr lang="en-US" sz="2300" kern="1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300" kern="100" dirty="0">
                    <a:latin typeface="Times New Roman" panose="02020603050405020304" pitchFamily="18" charset="0"/>
                    <a:ea typeface="Calibri" panose="020F0502020204030204" pitchFamily="34" charset="0"/>
                    <a:cs typeface="Times New Roman" panose="02020603050405020304" pitchFamily="18" charset="0"/>
                  </a:rPr>
                  <a:t> MTC: </a:t>
                </a:r>
                <a14:m>
                  <m:oMath xmlns:m="http://schemas.openxmlformats.org/officeDocument/2006/math">
                    <m:d>
                      <m:dPr>
                        <m:ctrlPr>
                          <a:rPr lang="en-US" sz="2300" i="1" kern="100">
                            <a:latin typeface="Cambria Math" panose="02040503050406030204" pitchFamily="18" charset="0"/>
                            <a:ea typeface="Calibri" panose="020F0502020204030204" pitchFamily="34" charset="0"/>
                            <a:cs typeface="Times New Roman" panose="02020603050405020304" pitchFamily="18" charset="0"/>
                          </a:rPr>
                        </m:ctrlPr>
                      </m:dPr>
                      <m:e>
                        <m:r>
                          <a:rPr lang="en-US" sz="2300" i="1" kern="100">
                            <a:latin typeface="Cambria Math" panose="02040503050406030204" pitchFamily="18" charset="0"/>
                            <a:ea typeface="Calibri" panose="020F0502020204030204" pitchFamily="34" charset="0"/>
                            <a:cs typeface="Times New Roman" panose="02020603050405020304" pitchFamily="18" charset="0"/>
                          </a:rPr>
                          <m:t>𝑥</m:t>
                        </m:r>
                        <m:r>
                          <a:rPr lang="en-US" sz="2300" kern="100">
                            <a:latin typeface="Cambria Math" panose="02040503050406030204" pitchFamily="18" charset="0"/>
                            <a:ea typeface="Calibri" panose="020F0502020204030204" pitchFamily="34" charset="0"/>
                            <a:cs typeface="Times New Roman" panose="02020603050405020304" pitchFamily="18" charset="0"/>
                          </a:rPr>
                          <m:t> – 3</m:t>
                        </m:r>
                        <m:r>
                          <a:rPr lang="en-US" sz="2300" i="1" kern="100">
                            <a:latin typeface="Cambria Math" panose="02040503050406030204" pitchFamily="18" charset="0"/>
                            <a:ea typeface="Calibri" panose="020F0502020204030204" pitchFamily="34" charset="0"/>
                            <a:cs typeface="Times New Roman" panose="02020603050405020304" pitchFamily="18" charset="0"/>
                          </a:rPr>
                          <m:t>𝑦</m:t>
                        </m:r>
                      </m:e>
                    </m:d>
                    <m:d>
                      <m:dPr>
                        <m:ctrlPr>
                          <a:rPr lang="en-US" sz="2300" i="1" kern="100">
                            <a:latin typeface="Cambria Math" panose="02040503050406030204" pitchFamily="18" charset="0"/>
                            <a:ea typeface="Calibri" panose="020F0502020204030204" pitchFamily="34" charset="0"/>
                            <a:cs typeface="Times New Roman" panose="02020603050405020304" pitchFamily="18" charset="0"/>
                          </a:rPr>
                        </m:ctrlPr>
                      </m:dPr>
                      <m:e>
                        <m:r>
                          <a:rPr lang="en-US" sz="2300" i="1" kern="100">
                            <a:latin typeface="Cambria Math" panose="02040503050406030204" pitchFamily="18" charset="0"/>
                            <a:ea typeface="Calibri" panose="020F0502020204030204" pitchFamily="34" charset="0"/>
                            <a:cs typeface="Times New Roman" panose="02020603050405020304" pitchFamily="18" charset="0"/>
                          </a:rPr>
                          <m:t>𝑥</m:t>
                        </m:r>
                        <m:r>
                          <a:rPr lang="en-US" sz="2300" kern="100">
                            <a:latin typeface="Cambria Math" panose="02040503050406030204" pitchFamily="18" charset="0"/>
                            <a:ea typeface="Calibri" panose="020F0502020204030204" pitchFamily="34" charset="0"/>
                            <a:cs typeface="Times New Roman" panose="02020603050405020304" pitchFamily="18" charset="0"/>
                          </a:rPr>
                          <m:t> + 3</m:t>
                        </m:r>
                        <m:r>
                          <a:rPr lang="en-US" sz="2300" i="1" kern="100">
                            <a:latin typeface="Cambria Math" panose="02040503050406030204" pitchFamily="18" charset="0"/>
                            <a:ea typeface="Calibri" panose="020F0502020204030204" pitchFamily="34" charset="0"/>
                            <a:cs typeface="Times New Roman" panose="02020603050405020304" pitchFamily="18" charset="0"/>
                          </a:rPr>
                          <m:t>𝑦</m:t>
                        </m:r>
                      </m:e>
                    </m:d>
                  </m:oMath>
                </a14:m>
                <a:endParaRPr lang="en-US" sz="2300" kern="100" dirty="0" smtClean="0">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Bef>
                    <a:spcPts val="600"/>
                  </a:spcBef>
                  <a:spcAft>
                    <a:spcPts val="300"/>
                  </a:spcAft>
                </a:pP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Nhân</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tử</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phụ</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của</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các</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mẫu</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thức</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trên</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lần</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lượt</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là</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x+3y </a:t>
                </a:r>
                <a:r>
                  <a:rPr lang="en-US" sz="2300" kern="100" dirty="0" err="1" smtClean="0">
                    <a:latin typeface="Times New Roman" panose="02020603050405020304" pitchFamily="18" charset="0"/>
                    <a:ea typeface="Calibri" panose="020F0502020204030204" pitchFamily="34" charset="0"/>
                    <a:cs typeface="Times New Roman" panose="02020603050405020304" pitchFamily="18" charset="0"/>
                  </a:rPr>
                  <a:t>và</a:t>
                </a:r>
                <a: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t> x-3y</a:t>
                </a:r>
                <a:br>
                  <a:rPr lang="en-US" sz="2300" kern="100" dirty="0" smtClean="0">
                    <a:latin typeface="Times New Roman" panose="02020603050405020304" pitchFamily="18" charset="0"/>
                    <a:ea typeface="Calibri" panose="020F0502020204030204" pitchFamily="34" charset="0"/>
                    <a:cs typeface="Times New Roman" panose="02020603050405020304" pitchFamily="18" charset="0"/>
                  </a:rPr>
                </a:br>
                <a:r>
                  <a:rPr lang="en-US" sz="2300" kern="100" dirty="0" err="1" smtClean="0">
                    <a:latin typeface="Times New Roman" panose="02020603050405020304" pitchFamily="18" charset="0"/>
                    <a:ea typeface="Times New Roman" panose="02020603050405020304" pitchFamily="18" charset="0"/>
                    <a:cs typeface="Times New Roman" panose="02020603050405020304" pitchFamily="18" charset="0"/>
                  </a:rPr>
                  <a:t>Vậy</a:t>
                </a:r>
                <a:r>
                  <a:rPr lang="en-US" sz="2300" kern="1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2300" kern="100" dirty="0">
                  <a:latin typeface="Times New Roman" panose="02020603050405020304" pitchFamily="18" charset="0"/>
                  <a:ea typeface="Calibri" panose="020F0502020204030204" pitchFamily="34" charset="0"/>
                  <a:cs typeface="Times New Roman" panose="02020603050405020304" pitchFamily="18" charset="0"/>
                </a:endParaRPr>
              </a:p>
              <a:p>
                <a:pPr/>
                <a14:m>
                  <m:oMathPara xmlns:m="http://schemas.openxmlformats.org/officeDocument/2006/math">
                    <m:oMathParaPr>
                      <m:jc m:val="left"/>
                    </m:oMathParaPr>
                    <m:oMath xmlns:m="http://schemas.openxmlformats.org/officeDocument/2006/math">
                      <m:f>
                        <m:fPr>
                          <m:ctrlPr>
                            <a:rPr lang="en-US" sz="2300" i="1">
                              <a:latin typeface="Cambria Math" panose="02040503050406030204" pitchFamily="18" charset="0"/>
                            </a:rPr>
                          </m:ctrlPr>
                        </m:fPr>
                        <m:num>
                          <m:r>
                            <a:rPr lang="en-US" sz="2300">
                              <a:latin typeface="Cambria Math" panose="02040503050406030204" pitchFamily="18" charset="0"/>
                              <a:ea typeface="Calibri" panose="020F0502020204030204" pitchFamily="34" charset="0"/>
                              <a:cs typeface="Times New Roman" panose="02020603050405020304" pitchFamily="18" charset="0"/>
                            </a:rPr>
                            <m:t>2</m:t>
                          </m:r>
                        </m:num>
                        <m:den>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i="1">
                              <a:latin typeface="Cambria Math" panose="02040503050406030204" pitchFamily="18" charset="0"/>
                              <a:ea typeface="Calibri" panose="020F0502020204030204" pitchFamily="34" charset="0"/>
                              <a:cs typeface="Times New Roman" panose="02020603050405020304" pitchFamily="18" charset="0"/>
                            </a:rPr>
                            <m:t>−</m:t>
                          </m:r>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𝑦</m:t>
                          </m:r>
                        </m:den>
                      </m:f>
                      <m:r>
                        <a:rPr lang="en-US" sz="2300">
                          <a:latin typeface="Cambria Math" panose="02040503050406030204" pitchFamily="18" charset="0"/>
                          <a:ea typeface="Calibri" panose="020F0502020204030204" pitchFamily="34" charset="0"/>
                          <a:cs typeface="Times New Roman" panose="02020603050405020304" pitchFamily="18" charset="0"/>
                        </a:rPr>
                        <m:t>=</m:t>
                      </m:r>
                      <m:f>
                        <m:fPr>
                          <m:ctrlPr>
                            <a:rPr lang="en-US" sz="2300" i="1">
                              <a:latin typeface="Cambria Math" panose="02040503050406030204" pitchFamily="18" charset="0"/>
                            </a:rPr>
                          </m:ctrlPr>
                        </m:fPr>
                        <m:num>
                          <m:r>
                            <a:rPr lang="en-US" sz="2300">
                              <a:latin typeface="Cambria Math" panose="02040503050406030204" pitchFamily="18" charset="0"/>
                              <a:ea typeface="Calibri" panose="020F0502020204030204" pitchFamily="34" charset="0"/>
                              <a:cs typeface="Times New Roman" panose="02020603050405020304" pitchFamily="18" charset="0"/>
                            </a:rPr>
                            <m:t>2(</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+ 3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num>
                        <m:den>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i="1">
                              <a:latin typeface="Cambria Math" panose="02040503050406030204" pitchFamily="18" charset="0"/>
                              <a:ea typeface="Calibri" panose="020F0502020204030204" pitchFamily="34" charset="0"/>
                              <a:cs typeface="Times New Roman" panose="02020603050405020304" pitchFamily="18" charset="0"/>
                            </a:rPr>
                            <m:t>−</m:t>
                          </m:r>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+ 3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den>
                      </m:f>
                      <m:r>
                        <a:rPr lang="en-US" sz="2300" b="0" i="0" smtClean="0">
                          <a:latin typeface="Cambria Math" panose="02040503050406030204" pitchFamily="18" charset="0"/>
                          <a:ea typeface="Calibri" panose="020F0502020204030204" pitchFamily="34" charset="0"/>
                          <a:cs typeface="Times New Roman" panose="02020603050405020304" pitchFamily="18" charset="0"/>
                        </a:rPr>
                        <m:t>=</m:t>
                      </m:r>
                      <m:f>
                        <m:fPr>
                          <m:ctrlPr>
                            <a:rPr lang="en-US" sz="2300" i="1">
                              <a:latin typeface="Cambria Math" panose="02040503050406030204" pitchFamily="18" charset="0"/>
                            </a:rPr>
                          </m:ctrlPr>
                        </m:fPr>
                        <m:num>
                          <m:r>
                            <a:rPr lang="en-US" sz="2300">
                              <a:latin typeface="Cambria Math" panose="02040503050406030204" pitchFamily="18" charset="0"/>
                              <a:ea typeface="Calibri" panose="020F0502020204030204" pitchFamily="34" charset="0"/>
                              <a:cs typeface="Times New Roman" panose="02020603050405020304" pitchFamily="18" charset="0"/>
                            </a:rPr>
                            <m:t>2</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m:t>
                          </m:r>
                          <m:r>
                            <a:rPr lang="en-US" sz="2300" b="0" i="1" smtClean="0">
                              <a:latin typeface="Cambria Math" panose="02040503050406030204" pitchFamily="18" charset="0"/>
                              <a:ea typeface="Calibri" panose="020F0502020204030204" pitchFamily="34" charset="0"/>
                              <a:cs typeface="Times New Roman" panose="02020603050405020304" pitchFamily="18" charset="0"/>
                            </a:rPr>
                            <m:t>6</m:t>
                          </m:r>
                          <m:r>
                            <a:rPr lang="en-US" sz="2300" i="1">
                              <a:latin typeface="Cambria Math" panose="02040503050406030204" pitchFamily="18" charset="0"/>
                              <a:ea typeface="Calibri" panose="020F0502020204030204" pitchFamily="34" charset="0"/>
                              <a:cs typeface="Times New Roman" panose="02020603050405020304" pitchFamily="18" charset="0"/>
                            </a:rPr>
                            <m:t>𝑦</m:t>
                          </m:r>
                        </m:num>
                        <m:den>
                          <m:r>
                            <a:rPr lang="en-US" sz="2300" smtClean="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i="1">
                              <a:latin typeface="Cambria Math" panose="02040503050406030204" pitchFamily="18" charset="0"/>
                              <a:ea typeface="Calibri" panose="020F0502020204030204" pitchFamily="34" charset="0"/>
                              <a:cs typeface="Times New Roman" panose="02020603050405020304" pitchFamily="18" charset="0"/>
                            </a:rPr>
                            <m:t>−</m:t>
                          </m:r>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+ 3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den>
                      </m:f>
                    </m:oMath>
                  </m:oMathPara>
                </a14:m>
                <a:endParaRPr lang="en-US" sz="2300" dirty="0" smtClean="0">
                  <a:latin typeface="Times New Roman" panose="02020603050405020304" pitchFamily="18" charset="0"/>
                  <a:ea typeface="Calibri" panose="020F0502020204030204" pitchFamily="34" charset="0"/>
                  <a:cs typeface="Times New Roman" panose="02020603050405020304" pitchFamily="18" charset="0"/>
                </a:endParaRPr>
              </a:p>
              <a:p>
                <a:pPr/>
                <a:endParaRPr lang="en-US" sz="2300" i="1" dirty="0" smtClean="0">
                  <a:latin typeface="Times New Roman" panose="02020603050405020304" pitchFamily="18" charset="0"/>
                  <a:cs typeface="Times New Roman" panose="02020603050405020304" pitchFamily="18" charset="0"/>
                </a:endParaRPr>
              </a:p>
              <a:p>
                <a:pPr/>
                <a14:m>
                  <m:oMath xmlns:m="http://schemas.openxmlformats.org/officeDocument/2006/math">
                    <m:f>
                      <m:fPr>
                        <m:ctrlPr>
                          <a:rPr lang="en-US" sz="2300" i="1">
                            <a:latin typeface="Cambria Math" panose="02040503050406030204" pitchFamily="18" charset="0"/>
                          </a:rPr>
                        </m:ctrlPr>
                      </m:fPr>
                      <m:num>
                        <m:r>
                          <a:rPr lang="en-US" sz="2300">
                            <a:latin typeface="Cambria Math" panose="02040503050406030204" pitchFamily="18" charset="0"/>
                            <a:ea typeface="Calibri" panose="020F0502020204030204" pitchFamily="34" charset="0"/>
                            <a:cs typeface="Times New Roman" panose="02020603050405020304" pitchFamily="18" charset="0"/>
                          </a:rPr>
                          <m:t>3</m:t>
                        </m:r>
                      </m:num>
                      <m:den>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𝑦</m:t>
                        </m:r>
                      </m:den>
                    </m:f>
                    <m:r>
                      <a:rPr lang="en-US" sz="2300">
                        <a:latin typeface="Cambria Math" panose="02040503050406030204" pitchFamily="18" charset="0"/>
                        <a:ea typeface="Calibri" panose="020F0502020204030204" pitchFamily="34" charset="0"/>
                        <a:cs typeface="Times New Roman" panose="02020603050405020304" pitchFamily="18" charset="0"/>
                      </a:rPr>
                      <m:t>=</m:t>
                    </m:r>
                    <m:f>
                      <m:fPr>
                        <m:ctrlPr>
                          <a:rPr lang="en-US" sz="2300" i="1">
                            <a:latin typeface="Cambria Math" panose="02040503050406030204" pitchFamily="18" charset="0"/>
                          </a:rPr>
                        </m:ctrlPr>
                      </m:fPr>
                      <m:num>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 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num>
                      <m:den>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 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den>
                    </m:f>
                  </m:oMath>
                </a14:m>
                <a:r>
                  <a:rPr lang="en-US" sz="2300" dirty="0" smtClean="0">
                    <a:latin typeface="Times New Roman" panose="02020603050405020304" pitchFamily="18" charset="0"/>
                    <a:ea typeface="Arial" panose="020B0604020202020204" pitchFamily="34" charset="0"/>
                    <a:cs typeface="Times New Roman" panose="02020603050405020304" pitchFamily="18" charset="0"/>
                  </a:rPr>
                  <a:t> = </a:t>
                </a:r>
                <a14:m>
                  <m:oMath xmlns:m="http://schemas.openxmlformats.org/officeDocument/2006/math">
                    <m:f>
                      <m:fPr>
                        <m:ctrlPr>
                          <a:rPr lang="en-US" sz="2300" i="1">
                            <a:latin typeface="Cambria Math" panose="02040503050406030204" pitchFamily="18" charset="0"/>
                          </a:rPr>
                        </m:ctrlPr>
                      </m:fPr>
                      <m:num>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m:t>
                        </m:r>
                        <m:r>
                          <a:rPr lang="en-US" sz="2300" b="0" i="1" smtClean="0">
                            <a:latin typeface="Cambria Math" panose="02040503050406030204" pitchFamily="18" charset="0"/>
                            <a:ea typeface="Calibri" panose="020F0502020204030204" pitchFamily="34" charset="0"/>
                            <a:cs typeface="Times New Roman" panose="02020603050405020304" pitchFamily="18" charset="0"/>
                          </a:rPr>
                          <m:t>9</m:t>
                        </m:r>
                        <m:r>
                          <a:rPr lang="en-US" sz="2300" i="1">
                            <a:latin typeface="Cambria Math" panose="02040503050406030204" pitchFamily="18" charset="0"/>
                            <a:ea typeface="Calibri" panose="020F0502020204030204" pitchFamily="34" charset="0"/>
                            <a:cs typeface="Times New Roman" panose="02020603050405020304" pitchFamily="18" charset="0"/>
                          </a:rPr>
                          <m:t>𝑦</m:t>
                        </m:r>
                      </m:num>
                      <m:den>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r>
                          <a:rPr lang="en-US" sz="2300" i="1">
                            <a:latin typeface="Cambria Math" panose="02040503050406030204" pitchFamily="18" charset="0"/>
                            <a:ea typeface="Calibri" panose="020F0502020204030204" pitchFamily="34" charset="0"/>
                            <a:cs typeface="Times New Roman" panose="02020603050405020304" pitchFamily="18" charset="0"/>
                          </a:rPr>
                          <m:t>𝑥</m:t>
                        </m:r>
                        <m:r>
                          <a:rPr lang="en-US" sz="2300">
                            <a:latin typeface="Cambria Math" panose="02040503050406030204" pitchFamily="18" charset="0"/>
                            <a:ea typeface="Calibri" panose="020F0502020204030204" pitchFamily="34" charset="0"/>
                            <a:cs typeface="Times New Roman" panose="02020603050405020304" pitchFamily="18" charset="0"/>
                          </a:rPr>
                          <m:t> – 3</m:t>
                        </m:r>
                        <m:r>
                          <a:rPr lang="en-US" sz="2300" i="1">
                            <a:latin typeface="Cambria Math" panose="02040503050406030204" pitchFamily="18" charset="0"/>
                            <a:ea typeface="Calibri" panose="020F0502020204030204" pitchFamily="34" charset="0"/>
                            <a:cs typeface="Times New Roman" panose="02020603050405020304" pitchFamily="18" charset="0"/>
                          </a:rPr>
                          <m:t>𝑦</m:t>
                        </m:r>
                        <m:r>
                          <a:rPr lang="en-US" sz="2300">
                            <a:latin typeface="Cambria Math" panose="02040503050406030204" pitchFamily="18" charset="0"/>
                            <a:ea typeface="Calibri" panose="020F0502020204030204" pitchFamily="34" charset="0"/>
                            <a:cs typeface="Times New Roman" panose="02020603050405020304" pitchFamily="18" charset="0"/>
                          </a:rPr>
                          <m:t>)</m:t>
                        </m:r>
                      </m:den>
                    </m:f>
                  </m:oMath>
                </a14:m>
                <a:endParaRPr lang="en-US" sz="2300" dirty="0">
                  <a:latin typeface="Times New Roman" panose="02020603050405020304" pitchFamily="18" charset="0"/>
                  <a:ea typeface="Arial" panose="020B0604020202020204" pitchFamily="34" charset="0"/>
                  <a:cs typeface="Times New Roman" panose="02020603050405020304" pitchFamily="18" charset="0"/>
                </a:endParaRPr>
              </a:p>
            </p:txBody>
          </p:sp>
        </mc:Choice>
        <mc:Fallback>
          <p:sp>
            <p:nvSpPr>
              <p:cNvPr id="9" name="TextBox 8">
                <a:extLst>
                  <a:ext uri="{FF2B5EF4-FFF2-40B4-BE49-F238E27FC236}">
                    <a16:creationId xmlns:a16="http://schemas.microsoft.com/office/drawing/2014/main" xmlns="" xmlns:a14="http://schemas.microsoft.com/office/drawing/2010/main" id="{23BD20FB-69A9-4DC6-AF24-F3149A836ACF}"/>
                  </a:ext>
                </a:extLst>
              </p:cNvPr>
              <p:cNvSpPr txBox="1">
                <a:spLocks noRot="1" noChangeAspect="1" noMove="1" noResize="1" noEditPoints="1" noAdjustHandles="1" noChangeArrowheads="1" noChangeShapeType="1" noTextEdit="1"/>
              </p:cNvSpPr>
              <p:nvPr/>
            </p:nvSpPr>
            <p:spPr>
              <a:xfrm>
                <a:off x="999541" y="1374983"/>
                <a:ext cx="8034390" cy="3493585"/>
              </a:xfrm>
              <a:prstGeom prst="rect">
                <a:avLst/>
              </a:prstGeom>
              <a:blipFill rotWithShape="0">
                <a:blip r:embed="rId4"/>
                <a:stretch>
                  <a:fillRect l="-1138"/>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xmlns="" id="{17C5BC72-C1CC-97EC-6913-DD11C5ACD37F}"/>
              </a:ext>
            </a:extLst>
          </p:cNvPr>
          <p:cNvSpPr txBox="1"/>
          <p:nvPr/>
        </p:nvSpPr>
        <p:spPr>
          <a:xfrm>
            <a:off x="432967" y="38359"/>
            <a:ext cx="2960250" cy="594560"/>
          </a:xfrm>
          <a:prstGeom prst="roundRect">
            <a:avLst/>
          </a:prstGeom>
          <a:solidFill>
            <a:srgbClr val="D4ECBA"/>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4: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Tree>
    <p:extLst>
      <p:ext uri="{BB962C8B-B14F-4D97-AF65-F5344CB8AC3E}">
        <p14:creationId xmlns:p14="http://schemas.microsoft.com/office/powerpoint/2010/main" val="4244837436"/>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xmlns="" id="{23BD20FB-69A9-4DC6-AF24-F3149A836ACF}"/>
                  </a:ext>
                </a:extLst>
              </p:cNvPr>
              <p:cNvSpPr txBox="1"/>
              <p:nvPr/>
            </p:nvSpPr>
            <p:spPr>
              <a:xfrm>
                <a:off x="595901" y="843693"/>
                <a:ext cx="8257233" cy="4320542"/>
              </a:xfrm>
              <a:prstGeom prst="rect">
                <a:avLst/>
              </a:prstGeom>
              <a:noFill/>
            </p:spPr>
            <p:txBody>
              <a:bodyPr wrap="square">
                <a:spAutoFit/>
              </a:bodyPr>
              <a:lstStyle/>
              <a:p>
                <a:pPr algn="just">
                  <a:lnSpc>
                    <a:spcPct val="150000"/>
                  </a:lnSpc>
                  <a:spcBef>
                    <a:spcPts val="600"/>
                  </a:spcBef>
                  <a:spcAft>
                    <a:spcPts val="300"/>
                  </a:spcAft>
                </a:pPr>
                <a:r>
                  <a:rPr lang="en-US" sz="2000" dirty="0" smtClean="0">
                    <a:latin typeface="+mj-lt"/>
                    <a:ea typeface="Times New Roman" panose="02020603050405020304" pitchFamily="18" charset="0"/>
                  </a:rPr>
                  <a:t>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Ta </a:t>
                </a:r>
                <a:r>
                  <a:rPr lang="en-US" sz="20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000" i="1">
                        <a:latin typeface="Cambria Math" panose="02040503050406030204" pitchFamily="18" charset="0"/>
                        <a:ea typeface="Times New Roman" panose="02020603050405020304" pitchFamily="18" charset="0"/>
                      </a:rPr>
                      <m:t>4</m:t>
                    </m:r>
                    <m:r>
                      <a:rPr lang="en-US" sz="2000" i="1">
                        <a:latin typeface="Cambria Math" panose="02040503050406030204" pitchFamily="18" charset="0"/>
                        <a:ea typeface="Times New Roman" panose="02020603050405020304" pitchFamily="18" charset="0"/>
                      </a:rPr>
                      <m:t>𝑥</m:t>
                    </m:r>
                    <m:r>
                      <a:rPr lang="en-US" sz="2000" i="1">
                        <a:latin typeface="Cambria Math" panose="02040503050406030204" pitchFamily="18" charset="0"/>
                        <a:ea typeface="Times New Roman" panose="02020603050405020304" pitchFamily="18" charset="0"/>
                      </a:rPr>
                      <m:t> + 24 = 4</m:t>
                    </m:r>
                    <m:d>
                      <m:dPr>
                        <m:ctrlPr>
                          <a:rPr lang="en-US" sz="2000" i="1">
                            <a:latin typeface="Cambria Math" panose="02040503050406030204" pitchFamily="18" charset="0"/>
                            <a:ea typeface="Times New Roman" panose="02020603050405020304" pitchFamily="18" charset="0"/>
                          </a:rPr>
                        </m:ctrlPr>
                      </m:dPr>
                      <m:e>
                        <m:r>
                          <a:rPr lang="en-US" sz="2000" i="1">
                            <a:latin typeface="Cambria Math" panose="02040503050406030204" pitchFamily="18" charset="0"/>
                            <a:ea typeface="Times New Roman" panose="02020603050405020304" pitchFamily="18" charset="0"/>
                          </a:rPr>
                          <m:t>𝑥</m:t>
                        </m:r>
                        <m:r>
                          <a:rPr lang="en-US" sz="2000" i="1">
                            <a:latin typeface="Cambria Math" panose="02040503050406030204" pitchFamily="18" charset="0"/>
                            <a:ea typeface="Times New Roman" panose="02020603050405020304" pitchFamily="18" charset="0"/>
                          </a:rPr>
                          <m:t> + 6</m:t>
                        </m:r>
                      </m:e>
                    </m:d>
                    <m:r>
                      <a:rPr lang="en-US" sz="2000" i="1">
                        <a:latin typeface="Cambria Math" panose="02040503050406030204" pitchFamily="18" charset="0"/>
                        <a:ea typeface="Times New Roman" panose="02020603050405020304" pitchFamily="18" charset="0"/>
                      </a:rPr>
                      <m:t>; </m:t>
                    </m:r>
                    <m:sSup>
                      <m:sSupPr>
                        <m:ctrlPr>
                          <a:rPr lang="en-US" sz="2000" i="1">
                            <a:latin typeface="Cambria Math" panose="02040503050406030204" pitchFamily="18" charset="0"/>
                            <a:ea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rPr>
                          <m:t>𝑥</m:t>
                        </m:r>
                      </m:e>
                      <m:sup>
                        <m:r>
                          <a:rPr lang="en-US" sz="2000" i="1">
                            <a:latin typeface="Cambria Math" panose="02040503050406030204" pitchFamily="18" charset="0"/>
                            <a:ea typeface="Times New Roman" panose="02020603050405020304" pitchFamily="18" charset="0"/>
                          </a:rPr>
                          <m:t>2</m:t>
                        </m:r>
                      </m:sup>
                    </m:sSup>
                    <m:r>
                      <a:rPr lang="en-US" sz="2000" i="1">
                        <a:latin typeface="Cambria Math" panose="02040503050406030204" pitchFamily="18" charset="0"/>
                        <a:ea typeface="Times New Roman" panose="02020603050405020304" pitchFamily="18" charset="0"/>
                      </a:rPr>
                      <m:t> – 36 = </m:t>
                    </m:r>
                    <m:d>
                      <m:dPr>
                        <m:ctrlPr>
                          <a:rPr lang="en-US" sz="2000" i="1">
                            <a:latin typeface="Cambria Math" panose="02040503050406030204" pitchFamily="18" charset="0"/>
                            <a:ea typeface="Times New Roman" panose="02020603050405020304" pitchFamily="18" charset="0"/>
                          </a:rPr>
                        </m:ctrlPr>
                      </m:dPr>
                      <m:e>
                        <m:r>
                          <a:rPr lang="en-US" sz="2000" i="1">
                            <a:latin typeface="Cambria Math" panose="02040503050406030204" pitchFamily="18" charset="0"/>
                            <a:ea typeface="Times New Roman" panose="02020603050405020304" pitchFamily="18" charset="0"/>
                          </a:rPr>
                          <m:t>𝑥</m:t>
                        </m:r>
                        <m:r>
                          <a:rPr lang="en-US" sz="2000" i="1">
                            <a:latin typeface="Cambria Math" panose="02040503050406030204" pitchFamily="18" charset="0"/>
                            <a:ea typeface="Times New Roman" panose="02020603050405020304" pitchFamily="18" charset="0"/>
                          </a:rPr>
                          <m:t> + 6</m:t>
                        </m:r>
                      </m:e>
                    </m:d>
                    <m:d>
                      <m:dPr>
                        <m:ctrlPr>
                          <a:rPr lang="en-US" sz="2000" i="1">
                            <a:latin typeface="Cambria Math" panose="02040503050406030204" pitchFamily="18" charset="0"/>
                            <a:ea typeface="Times New Roman" panose="02020603050405020304" pitchFamily="18" charset="0"/>
                          </a:rPr>
                        </m:ctrlPr>
                      </m:dPr>
                      <m:e>
                        <m:r>
                          <a:rPr lang="en-US" sz="2000" i="1">
                            <a:latin typeface="Cambria Math" panose="02040503050406030204" pitchFamily="18" charset="0"/>
                            <a:ea typeface="Times New Roman" panose="02020603050405020304" pitchFamily="18" charset="0"/>
                          </a:rPr>
                          <m:t>𝑥</m:t>
                        </m:r>
                        <m:r>
                          <a:rPr lang="en-US" sz="2000" i="1">
                            <a:latin typeface="Cambria Math" panose="02040503050406030204" pitchFamily="18" charset="0"/>
                            <a:ea typeface="Times New Roman" panose="02020603050405020304" pitchFamily="18" charset="0"/>
                          </a:rPr>
                          <m:t> – 6</m:t>
                        </m:r>
                      </m:e>
                    </m:d>
                    <m:r>
                      <a:rPr lang="en-US" sz="2000" i="1">
                        <a:latin typeface="Cambria Math" panose="02040503050406030204" pitchFamily="18" charset="0"/>
                        <a:ea typeface="Times New Roman" panose="02020603050405020304" pitchFamily="18" charset="0"/>
                      </a:rPr>
                      <m:t>.</m:t>
                    </m:r>
                  </m:oMath>
                </a14:m>
                <a:endParaRPr lang="en-US" sz="2000" i="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spcBef>
                    <a:spcPts val="600"/>
                  </a:spcBef>
                  <a:spcAft>
                    <a:spcPts val="300"/>
                  </a:spcAft>
                </a:pPr>
                <a14:m>
                  <m:oMath xmlns:m="http://schemas.openxmlformats.org/officeDocument/2006/math">
                    <m:r>
                      <m:rPr>
                        <m:sty m:val="p"/>
                      </m:rPr>
                      <a:rPr lang="en-US" sz="2000" b="0" i="0" smtClean="0">
                        <a:latin typeface="Cambria Math" panose="02040503050406030204" pitchFamily="18" charset="0"/>
                        <a:ea typeface="Times New Roman" panose="02020603050405020304" pitchFamily="18" charset="0"/>
                      </a:rPr>
                      <m:t>Ch</m:t>
                    </m:r>
                    <m:r>
                      <a:rPr lang="en-US" sz="2000" b="0" i="0" smtClean="0">
                        <a:latin typeface="Cambria Math" panose="02040503050406030204" pitchFamily="18" charset="0"/>
                        <a:ea typeface="Times New Roman" panose="02020603050405020304" pitchFamily="18" charset="0"/>
                      </a:rPr>
                      <m:t>ọ</m:t>
                    </m:r>
                    <m:r>
                      <m:rPr>
                        <m:sty m:val="p"/>
                      </m:rPr>
                      <a:rPr lang="en-US" sz="2000" b="0" i="0" smtClean="0">
                        <a:latin typeface="Cambria Math" panose="02040503050406030204" pitchFamily="18" charset="0"/>
                        <a:ea typeface="Times New Roman" panose="02020603050405020304" pitchFamily="18" charset="0"/>
                      </a:rPr>
                      <m:t>n</m:t>
                    </m:r>
                  </m:oMath>
                </a14:m>
                <a:r>
                  <a:rPr lang="en-US" sz="2000" kern="100" dirty="0" smtClean="0">
                    <a:latin typeface="Times New Roman" panose="02020603050405020304" pitchFamily="18" charset="0"/>
                    <a:ea typeface="Times New Roman" panose="02020603050405020304" pitchFamily="18" charset="0"/>
                    <a:cs typeface="Times New Roman" panose="02020603050405020304" pitchFamily="18" charset="0"/>
                  </a:rPr>
                  <a:t> MTC </a:t>
                </a:r>
                <a:r>
                  <a:rPr lang="en-US" sz="2000" kern="100" dirty="0" err="1" smtClean="0">
                    <a:latin typeface="Times New Roman" panose="02020603050405020304" pitchFamily="18" charset="0"/>
                    <a:ea typeface="Times New Roman" panose="02020603050405020304" pitchFamily="18" charset="0"/>
                    <a:cs typeface="Times New Roman" panose="02020603050405020304" pitchFamily="18" charset="0"/>
                  </a:rPr>
                  <a:t>là</a:t>
                </a:r>
                <a:r>
                  <a:rPr lang="en-US" sz="2000" kern="100" dirty="0" smtClean="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Times New Roman" panose="02020603050405020304" pitchFamily="18" charset="0"/>
                        <a:cs typeface="Times New Roman" panose="02020603050405020304" pitchFamily="18" charset="0"/>
                      </a:rPr>
                      <m:t>4(</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oMath>
                </a14:m>
                <a:endParaRPr lang="en-US" sz="2000" kern="100"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tử</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phụ</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mẫu</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thức</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trên</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lần</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lượt</a:t>
                </a:r>
                <a:r>
                  <a:rPr lang="en-US" sz="20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000" kern="1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000" kern="100" dirty="0" smtClean="0">
                    <a:latin typeface="Times New Roman" panose="02020603050405020304" pitchFamily="18" charset="0"/>
                    <a:ea typeface="Calibri" panose="020F0502020204030204" pitchFamily="34" charset="0"/>
                    <a:cs typeface="Times New Roman" panose="02020603050405020304" pitchFamily="18" charset="0"/>
                  </a:rPr>
                  <a:t>: x – 6 </a:t>
                </a:r>
                <a:r>
                  <a:rPr lang="en-US" sz="2000" kern="100" dirty="0" err="1" smtClean="0">
                    <a:latin typeface="Times New Roman" panose="02020603050405020304" pitchFamily="18" charset="0"/>
                    <a:ea typeface="Calibri" panose="020F0502020204030204" pitchFamily="34" charset="0"/>
                    <a:cs typeface="Times New Roman" panose="02020603050405020304" pitchFamily="18" charset="0"/>
                  </a:rPr>
                  <a:t>và</a:t>
                </a:r>
                <a:r>
                  <a:rPr lang="en-US" sz="2000" kern="100" dirty="0" smtClean="0">
                    <a:latin typeface="Times New Roman" panose="02020603050405020304" pitchFamily="18" charset="0"/>
                    <a:ea typeface="Calibri" panose="020F0502020204030204" pitchFamily="34" charset="0"/>
                    <a:cs typeface="Times New Roman" panose="02020603050405020304" pitchFamily="18" charset="0"/>
                  </a:rPr>
                  <a:t> 4</a:t>
                </a:r>
              </a:p>
              <a:p>
                <a:pPr algn="just">
                  <a:lnSpc>
                    <a:spcPct val="150000"/>
                  </a:lnSpc>
                  <a:spcBef>
                    <a:spcPts val="600"/>
                  </a:spcBef>
                  <a:spcAft>
                    <a:spcPts val="300"/>
                  </a:spcAft>
                </a:pPr>
                <a:r>
                  <a:rPr lang="en-US" sz="2000" kern="100" dirty="0" err="1" smtClean="0">
                    <a:latin typeface="Times New Roman" panose="02020603050405020304" pitchFamily="18" charset="0"/>
                    <a:ea typeface="Calibri" panose="020F0502020204030204" pitchFamily="34" charset="0"/>
                    <a:cs typeface="Times New Roman" panose="02020603050405020304" pitchFamily="18" charset="0"/>
                  </a:rPr>
                  <a:t>Vậy</a:t>
                </a:r>
                <a:r>
                  <a:rPr lang="en-US" sz="2000" kern="100" dirty="0" smtClean="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50000"/>
                  </a:lnSpc>
                  <a:spcBef>
                    <a:spcPts val="600"/>
                  </a:spcBef>
                  <a:spcAft>
                    <a:spcPts val="300"/>
                  </a:spcAft>
                </a:pPr>
                <a14:m>
                  <m:oMathPara xmlns:m="http://schemas.openxmlformats.org/officeDocument/2006/math">
                    <m:oMathParaPr>
                      <m:jc m:val="left"/>
                    </m:oMathParaPr>
                    <m:oMath xmlns:m="http://schemas.openxmlformats.org/officeDocument/2006/math">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7</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4</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+24</m:t>
                          </m:r>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7</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4</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e>
                          </m:d>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7</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e>
                          </m:d>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4</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e>
                          </m:d>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e>
                          </m:d>
                        </m:den>
                      </m:f>
                      <m:r>
                        <a:rPr lang="en-US" sz="2000" b="0" i="1" kern="100" smtClean="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7</m:t>
                          </m:r>
                          <m:r>
                            <a:rPr lang="en-US" sz="20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2000" b="0" i="1" kern="100" smtClean="0">
                              <a:latin typeface="Cambria Math" panose="02040503050406030204" pitchFamily="18" charset="0"/>
                              <a:ea typeface="Times New Roman" panose="02020603050405020304" pitchFamily="18" charset="0"/>
                              <a:cs typeface="Times New Roman" panose="02020603050405020304" pitchFamily="18" charset="0"/>
                            </a:rPr>
                            <m:t>−42</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4</m:t>
                          </m:r>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e>
                          </m:d>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−6</m:t>
                              </m:r>
                            </m:e>
                          </m:d>
                        </m:den>
                      </m:f>
                      <m:r>
                        <a:rPr lang="en-US" sz="2000" i="1" kern="100" smtClean="0">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2000" i="1" kern="100" dirty="0" smtClean="0">
                  <a:latin typeface="Cambria Math" panose="02040503050406030204" pitchFamily="18" charset="0"/>
                  <a:ea typeface="Times New Roman" panose="02020603050405020304" pitchFamily="18" charset="0"/>
                  <a:cs typeface="Times New Roman" panose="02020603050405020304" pitchFamily="18" charset="0"/>
                </a:endParaRPr>
              </a:p>
              <a:p>
                <a:pPr algn="just">
                  <a:lnSpc>
                    <a:spcPct val="150000"/>
                  </a:lnSpc>
                  <a:spcBef>
                    <a:spcPts val="600"/>
                  </a:spcBef>
                  <a:spcAft>
                    <a:spcPts val="300"/>
                  </a:spcAft>
                </a:pPr>
                <a14:m>
                  <m:oMathPara xmlns:m="http://schemas.openxmlformats.org/officeDocument/2006/math">
                    <m:oMathParaPr>
                      <m:jc m:val="left"/>
                    </m:oMathParaPr>
                    <m:oMath xmlns:m="http://schemas.openxmlformats.org/officeDocument/2006/math">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13</m:t>
                          </m:r>
                        </m:num>
                        <m:den>
                          <m:sSup>
                            <m:sSup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000" i="1" kern="100">
                              <a:latin typeface="Cambria Math" panose="02040503050406030204" pitchFamily="18" charset="0"/>
                              <a:ea typeface="Times New Roman" panose="02020603050405020304" pitchFamily="18" charset="0"/>
                              <a:cs typeface="Times New Roman" panose="02020603050405020304" pitchFamily="18" charset="0"/>
                            </a:rPr>
                            <m:t>−36</m:t>
                          </m:r>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13</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13 . 4</m:t>
                          </m:r>
                        </m:num>
                        <m:den>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e>
                          </m:d>
                          <m:d>
                            <m:d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e>
                          </m:d>
                          <m:r>
                            <a:rPr lang="en-US" sz="2000" i="1" kern="100">
                              <a:latin typeface="Cambria Math" panose="02040503050406030204" pitchFamily="18" charset="0"/>
                              <a:ea typeface="Times New Roman" panose="02020603050405020304" pitchFamily="18" charset="0"/>
                              <a:cs typeface="Times New Roman" panose="02020603050405020304" pitchFamily="18" charset="0"/>
                            </a:rPr>
                            <m:t>. 4</m:t>
                          </m:r>
                        </m:den>
                      </m:f>
                      <m:r>
                        <a:rPr lang="en-US" sz="2000" i="1" kern="100">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kern="100">
                              <a:latin typeface="Cambria Math" panose="02040503050406030204" pitchFamily="18" charset="0"/>
                              <a:ea typeface="Times New Roman" panose="02020603050405020304" pitchFamily="18" charset="0"/>
                              <a:cs typeface="Times New Roman" panose="02020603050405020304" pitchFamily="18" charset="0"/>
                            </a:rPr>
                            <m:t>52</m:t>
                          </m:r>
                        </m:num>
                        <m:den>
                          <m:r>
                            <a:rPr lang="en-US" sz="2000" i="1" kern="100">
                              <a:latin typeface="Cambria Math" panose="02040503050406030204" pitchFamily="18" charset="0"/>
                              <a:ea typeface="Times New Roman" panose="02020603050405020304" pitchFamily="18" charset="0"/>
                              <a:cs typeface="Times New Roman" panose="02020603050405020304" pitchFamily="18" charset="0"/>
                            </a:rPr>
                            <m:t>4(</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2000" i="1" kern="100">
                              <a:latin typeface="Cambria Math" panose="02040503050406030204" pitchFamily="18" charset="0"/>
                              <a:ea typeface="Times New Roman" panose="02020603050405020304" pitchFamily="18" charset="0"/>
                              <a:cs typeface="Times New Roman" panose="02020603050405020304" pitchFamily="18" charset="0"/>
                            </a:rPr>
                            <m:t> – 6)</m:t>
                          </m:r>
                        </m:den>
                      </m:f>
                    </m:oMath>
                  </m:oMathPara>
                </a14:m>
                <a:endParaRPr lang="en-US" sz="2000" kern="100" dirty="0">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9" name="TextBox 8">
                <a:extLst>
                  <a:ext uri="{FF2B5EF4-FFF2-40B4-BE49-F238E27FC236}">
                    <a16:creationId xmlns:a16="http://schemas.microsoft.com/office/drawing/2014/main" xmlns="" xmlns:a14="http://schemas.microsoft.com/office/drawing/2010/main" id="{23BD20FB-69A9-4DC6-AF24-F3149A836ACF}"/>
                  </a:ext>
                </a:extLst>
              </p:cNvPr>
              <p:cNvSpPr txBox="1">
                <a:spLocks noRot="1" noChangeAspect="1" noMove="1" noResize="1" noEditPoints="1" noAdjustHandles="1" noChangeArrowheads="1" noChangeShapeType="1" noTextEdit="1"/>
              </p:cNvSpPr>
              <p:nvPr/>
            </p:nvSpPr>
            <p:spPr>
              <a:xfrm>
                <a:off x="595901" y="843693"/>
                <a:ext cx="8257233" cy="4320542"/>
              </a:xfrm>
              <a:prstGeom prst="rect">
                <a:avLst/>
              </a:prstGeom>
              <a:blipFill rotWithShape="0">
                <a:blip r:embed="rId3"/>
                <a:stretch>
                  <a:fillRect l="-8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xmlns="" id="{A5DCF541-F4CF-E456-80D2-DB1A81064EED}"/>
                  </a:ext>
                </a:extLst>
              </p:cNvPr>
              <p:cNvSpPr txBox="1"/>
              <p:nvPr/>
            </p:nvSpPr>
            <p:spPr>
              <a:xfrm>
                <a:off x="725870" y="0"/>
                <a:ext cx="3147487" cy="91198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5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b</a:t>
                </a:r>
                <a:r>
                  <a:rPr kumimoji="0" lang="en-US" sz="2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14:m>
                  <m:oMath xmlns:m="http://schemas.openxmlformats.org/officeDocument/2006/math">
                    <m:f>
                      <m:fPr>
                        <m:ctrlPr>
                          <a:rPr kumimoji="0" lang="en-US" sz="25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25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7</m:t>
                        </m:r>
                      </m:num>
                      <m:den>
                        <m:r>
                          <a:rPr kumimoji="0" lang="en-US" sz="25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4</m:t>
                        </m:r>
                        <m:r>
                          <a:rPr kumimoji="0" lang="en-US" sz="25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25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+24</m:t>
                        </m:r>
                      </m:den>
                    </m:f>
                  </m:oMath>
                </a14:m>
                <a:r>
                  <a:rPr kumimoji="0" lang="en-US" sz="2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r>
                  <a:rPr kumimoji="0" lang="en-US" sz="25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và</a:t>
                </a:r>
                <a:r>
                  <a:rPr kumimoji="0" lang="en-US" sz="2500" b="0"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14:m>
                  <m:oMath xmlns:m="http://schemas.openxmlformats.org/officeDocument/2006/math">
                    <m:f>
                      <m:fPr>
                        <m:ctrlPr>
                          <a:rPr kumimoji="0" lang="en-US" sz="25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25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13</m:t>
                        </m:r>
                      </m:num>
                      <m:den>
                        <m:sSup>
                          <m:sSupPr>
                            <m:ctrlPr>
                              <a:rPr kumimoji="0" lang="en-US" sz="25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sSupPr>
                          <m:e>
                            <m:r>
                              <a:rPr kumimoji="0" lang="en-US" sz="25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e>
                          <m:sup>
                            <m:r>
                              <a:rPr kumimoji="0" lang="en-US" sz="25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m:t>
                            </m:r>
                          </m:sup>
                        </m:sSup>
                        <m:r>
                          <a:rPr kumimoji="0" lang="en-US" sz="25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−36</m:t>
                        </m:r>
                      </m:den>
                    </m:f>
                  </m:oMath>
                </a14:m>
                <a:endParaRPr kumimoji="0" lang="en-US" sz="2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mc:Choice>
        <mc:Fallback xmlns="">
          <p:sp>
            <p:nvSpPr>
              <p:cNvPr id="5" name="TextBox 4">
                <a:extLst>
                  <a:ext uri="{FF2B5EF4-FFF2-40B4-BE49-F238E27FC236}">
                    <a16:creationId xmlns:a16="http://schemas.microsoft.com/office/drawing/2014/main" xmlns:a14="http://schemas.microsoft.com/office/drawing/2010/main" xmlns="" id="{A5DCF541-F4CF-E456-80D2-DB1A81064EED}"/>
                  </a:ext>
                </a:extLst>
              </p:cNvPr>
              <p:cNvSpPr txBox="1">
                <a:spLocks noRot="1" noChangeAspect="1" noMove="1" noResize="1" noEditPoints="1" noAdjustHandles="1" noChangeArrowheads="1" noChangeShapeType="1" noTextEdit="1"/>
              </p:cNvSpPr>
              <p:nvPr/>
            </p:nvSpPr>
            <p:spPr>
              <a:xfrm>
                <a:off x="725870" y="0"/>
                <a:ext cx="3147487" cy="911981"/>
              </a:xfrm>
              <a:prstGeom prst="rect">
                <a:avLst/>
              </a:prstGeom>
              <a:blipFill rotWithShape="0">
                <a:blip r:embed="rId4"/>
                <a:stretch>
                  <a:fillRect l="-3101"/>
                </a:stretch>
              </a:blipFill>
            </p:spPr>
            <p:txBody>
              <a:bodyPr/>
              <a:lstStyle/>
              <a:p>
                <a:r>
                  <a:rPr lang="en-US">
                    <a:noFill/>
                  </a:rPr>
                  <a:t> </a:t>
                </a:r>
              </a:p>
            </p:txBody>
          </p:sp>
        </mc:Fallback>
      </mc:AlternateContent>
      <p:sp>
        <p:nvSpPr>
          <p:cNvPr id="2" name="TextBox 1"/>
          <p:cNvSpPr txBox="1"/>
          <p:nvPr/>
        </p:nvSpPr>
        <p:spPr>
          <a:xfrm>
            <a:off x="7685069" y="911981"/>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7411210" y="3417676"/>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8085762" y="4412043"/>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4426448" y="1530263"/>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7685069" y="2071227"/>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23680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500"/>
                                        <p:tgtEl>
                                          <p:spTgt spid="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fade">
                                      <p:cBhvr>
                                        <p:cTn id="26" dur="500"/>
                                        <p:tgtEl>
                                          <p:spTgt spid="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fade">
                                      <p:cBhvr>
                                        <p:cTn id="31" dur="500"/>
                                        <p:tgtEl>
                                          <p:spTgt spid="9">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xEl>
                                              <p:pRg st="5" end="5"/>
                                            </p:txEl>
                                          </p:spTgt>
                                        </p:tgtEl>
                                        <p:attrNameLst>
                                          <p:attrName>style.visibility</p:attrName>
                                        </p:attrNameLst>
                                      </p:cBhvr>
                                      <p:to>
                                        <p:strVal val="visible"/>
                                      </p:to>
                                    </p:set>
                                    <p:animEffect transition="in" filter="fade">
                                      <p:cBhvr>
                                        <p:cTn id="36" dur="500"/>
                                        <p:tgtEl>
                                          <p:spTgt spid="9">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8" grpId="0"/>
      <p:bldP spid="10"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p47"/>
          <p:cNvSpPr txBox="1">
            <a:spLocks noGrp="1"/>
          </p:cNvSpPr>
          <p:nvPr>
            <p:ph type="title"/>
          </p:nvPr>
        </p:nvSpPr>
        <p:spPr>
          <a:xfrm>
            <a:off x="2458371" y="2203720"/>
            <a:ext cx="4227257" cy="74722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500" b="1" dirty="0">
                <a:latin typeface="+mj-lt"/>
              </a:rPr>
              <a:t>VẬN DỤNG</a:t>
            </a:r>
            <a:endParaRPr sz="3500" b="1" dirty="0">
              <a:latin typeface="+mj-lt"/>
            </a:endParaRPr>
          </a:p>
        </p:txBody>
      </p:sp>
      <p:grpSp>
        <p:nvGrpSpPr>
          <p:cNvPr id="1015" name="Google Shape;1015;p47"/>
          <p:cNvGrpSpPr/>
          <p:nvPr/>
        </p:nvGrpSpPr>
        <p:grpSpPr>
          <a:xfrm rot="5400000">
            <a:off x="7738105" y="3951684"/>
            <a:ext cx="738667" cy="502594"/>
            <a:chOff x="200200" y="2278225"/>
            <a:chExt cx="862425" cy="586800"/>
          </a:xfrm>
        </p:grpSpPr>
        <p:sp>
          <p:nvSpPr>
            <p:cNvPr id="1016" name="Google Shape;1016;p4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4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4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0" name="Google Shape;1020;p47"/>
          <p:cNvGrpSpPr/>
          <p:nvPr/>
        </p:nvGrpSpPr>
        <p:grpSpPr>
          <a:xfrm>
            <a:off x="4404733" y="696255"/>
            <a:ext cx="535749" cy="547122"/>
            <a:chOff x="3477650" y="837700"/>
            <a:chExt cx="314425" cy="321100"/>
          </a:xfrm>
        </p:grpSpPr>
        <p:sp>
          <p:nvSpPr>
            <p:cNvPr id="1021" name="Google Shape;1021;p4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3" name="Google Shape;1023;p47"/>
          <p:cNvGrpSpPr/>
          <p:nvPr/>
        </p:nvGrpSpPr>
        <p:grpSpPr>
          <a:xfrm>
            <a:off x="2745049" y="3446620"/>
            <a:ext cx="1088187" cy="1088241"/>
            <a:chOff x="5486600" y="4383575"/>
            <a:chExt cx="497025" cy="497050"/>
          </a:xfrm>
        </p:grpSpPr>
        <p:sp>
          <p:nvSpPr>
            <p:cNvPr id="1024" name="Google Shape;1024;p47"/>
            <p:cNvSpPr/>
            <p:nvPr/>
          </p:nvSpPr>
          <p:spPr>
            <a:xfrm>
              <a:off x="5486600" y="4405675"/>
              <a:ext cx="497025" cy="452850"/>
            </a:xfrm>
            <a:custGeom>
              <a:avLst/>
              <a:gdLst/>
              <a:ahLst/>
              <a:cxnLst/>
              <a:rect l="l" t="t" r="r" b="b"/>
              <a:pathLst>
                <a:path w="19881" h="18114" extrusionOk="0">
                  <a:moveTo>
                    <a:pt x="9940" y="1"/>
                  </a:moveTo>
                  <a:cubicBezTo>
                    <a:pt x="7622" y="1"/>
                    <a:pt x="5304" y="885"/>
                    <a:pt x="3536" y="2653"/>
                  </a:cubicBezTo>
                  <a:cubicBezTo>
                    <a:pt x="0" y="6188"/>
                    <a:pt x="0" y="11926"/>
                    <a:pt x="3536" y="15462"/>
                  </a:cubicBezTo>
                  <a:cubicBezTo>
                    <a:pt x="5304" y="17230"/>
                    <a:pt x="7622" y="18114"/>
                    <a:pt x="9940" y="18114"/>
                  </a:cubicBezTo>
                  <a:cubicBezTo>
                    <a:pt x="12259" y="18114"/>
                    <a:pt x="14577" y="17230"/>
                    <a:pt x="16345" y="15462"/>
                  </a:cubicBezTo>
                  <a:cubicBezTo>
                    <a:pt x="19881" y="11926"/>
                    <a:pt x="19881" y="6188"/>
                    <a:pt x="16345" y="2653"/>
                  </a:cubicBezTo>
                  <a:cubicBezTo>
                    <a:pt x="14577" y="885"/>
                    <a:pt x="12259" y="1"/>
                    <a:pt x="9940" y="1"/>
                  </a:cubicBezTo>
                  <a:close/>
                </a:path>
              </a:pathLst>
            </a:custGeom>
            <a:solidFill>
              <a:srgbClr val="7AD3FF"/>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7"/>
            <p:cNvSpPr/>
            <p:nvPr/>
          </p:nvSpPr>
          <p:spPr>
            <a:xfrm>
              <a:off x="5486600" y="4383575"/>
              <a:ext cx="497025" cy="497050"/>
            </a:xfrm>
            <a:custGeom>
              <a:avLst/>
              <a:gdLst/>
              <a:ahLst/>
              <a:cxnLst/>
              <a:rect l="l" t="t" r="r" b="b"/>
              <a:pathLst>
                <a:path w="19881" h="19882" fill="none" extrusionOk="0">
                  <a:moveTo>
                    <a:pt x="16345" y="3537"/>
                  </a:moveTo>
                  <a:cubicBezTo>
                    <a:pt x="19881" y="7072"/>
                    <a:pt x="19881" y="12810"/>
                    <a:pt x="16345" y="16346"/>
                  </a:cubicBezTo>
                  <a:cubicBezTo>
                    <a:pt x="12809" y="19882"/>
                    <a:pt x="7072" y="19882"/>
                    <a:pt x="3536" y="16346"/>
                  </a:cubicBezTo>
                  <a:cubicBezTo>
                    <a:pt x="0" y="12810"/>
                    <a:pt x="0" y="7072"/>
                    <a:pt x="3536" y="3537"/>
                  </a:cubicBezTo>
                  <a:cubicBezTo>
                    <a:pt x="7072" y="1"/>
                    <a:pt x="12809" y="1"/>
                    <a:pt x="16345" y="3537"/>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47"/>
            <p:cNvSpPr/>
            <p:nvPr/>
          </p:nvSpPr>
          <p:spPr>
            <a:xfrm>
              <a:off x="5572475" y="4405250"/>
              <a:ext cx="325275" cy="452850"/>
            </a:xfrm>
            <a:custGeom>
              <a:avLst/>
              <a:gdLst/>
              <a:ahLst/>
              <a:cxnLst/>
              <a:rect l="l" t="t" r="r" b="b"/>
              <a:pathLst>
                <a:path w="13011" h="18114" fill="none" extrusionOk="0">
                  <a:moveTo>
                    <a:pt x="13010" y="9074"/>
                  </a:moveTo>
                  <a:cubicBezTo>
                    <a:pt x="13010" y="14078"/>
                    <a:pt x="10108" y="18114"/>
                    <a:pt x="6505" y="18114"/>
                  </a:cubicBezTo>
                  <a:cubicBezTo>
                    <a:pt x="2903" y="18114"/>
                    <a:pt x="1" y="14078"/>
                    <a:pt x="1" y="9074"/>
                  </a:cubicBezTo>
                  <a:cubicBezTo>
                    <a:pt x="1" y="4071"/>
                    <a:pt x="2903" y="1"/>
                    <a:pt x="6505" y="1"/>
                  </a:cubicBezTo>
                  <a:cubicBezTo>
                    <a:pt x="10108" y="1"/>
                    <a:pt x="13010" y="4071"/>
                    <a:pt x="13010"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47"/>
            <p:cNvSpPr/>
            <p:nvPr/>
          </p:nvSpPr>
          <p:spPr>
            <a:xfrm>
              <a:off x="5646700" y="4405250"/>
              <a:ext cx="176825" cy="452850"/>
            </a:xfrm>
            <a:custGeom>
              <a:avLst/>
              <a:gdLst/>
              <a:ahLst/>
              <a:cxnLst/>
              <a:rect l="l" t="t" r="r" b="b"/>
              <a:pathLst>
                <a:path w="7073" h="18114" fill="none" extrusionOk="0">
                  <a:moveTo>
                    <a:pt x="7072" y="9074"/>
                  </a:moveTo>
                  <a:cubicBezTo>
                    <a:pt x="7072" y="14078"/>
                    <a:pt x="5505" y="18114"/>
                    <a:pt x="3536" y="18114"/>
                  </a:cubicBezTo>
                  <a:cubicBezTo>
                    <a:pt x="1568" y="18114"/>
                    <a:pt x="1" y="14078"/>
                    <a:pt x="1" y="9074"/>
                  </a:cubicBezTo>
                  <a:cubicBezTo>
                    <a:pt x="1" y="4071"/>
                    <a:pt x="1568" y="1"/>
                    <a:pt x="3536" y="1"/>
                  </a:cubicBezTo>
                  <a:cubicBezTo>
                    <a:pt x="5505" y="1"/>
                    <a:pt x="7072" y="4071"/>
                    <a:pt x="7072"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47"/>
            <p:cNvSpPr/>
            <p:nvPr/>
          </p:nvSpPr>
          <p:spPr>
            <a:xfrm>
              <a:off x="5735100" y="4405250"/>
              <a:ext cx="25" cy="452850"/>
            </a:xfrm>
            <a:custGeom>
              <a:avLst/>
              <a:gdLst/>
              <a:ahLst/>
              <a:cxnLst/>
              <a:rect l="l" t="t" r="r" b="b"/>
              <a:pathLst>
                <a:path w="1" h="18114" fill="none" extrusionOk="0">
                  <a:moveTo>
                    <a:pt x="0" y="1"/>
                  </a:moveTo>
                  <a:lnTo>
                    <a:pt x="0" y="18114"/>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7"/>
            <p:cNvSpPr/>
            <p:nvPr/>
          </p:nvSpPr>
          <p:spPr>
            <a:xfrm>
              <a:off x="5509100" y="4632100"/>
              <a:ext cx="452025" cy="25"/>
            </a:xfrm>
            <a:custGeom>
              <a:avLst/>
              <a:gdLst/>
              <a:ahLst/>
              <a:cxnLst/>
              <a:rect l="l" t="t" r="r" b="b"/>
              <a:pathLst>
                <a:path w="18081" h="1" fill="none" extrusionOk="0">
                  <a:moveTo>
                    <a:pt x="18080" y="0"/>
                  </a:moveTo>
                  <a:lnTo>
                    <a:pt x="1" y="0"/>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39152103"/>
      </p:ext>
    </p:extLst>
  </p:cSld>
  <p:clrMapOvr>
    <a:masterClrMapping/>
  </p:clrMapOvr>
  <p:transition spd="med">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5" name="TextBox 4">
            <a:extLst>
              <a:ext uri="{FF2B5EF4-FFF2-40B4-BE49-F238E27FC236}">
                <a16:creationId xmlns:a16="http://schemas.microsoft.com/office/drawing/2014/main" xmlns="" id="{BBDA9972-65FE-2727-E92C-59B31B8E1602}"/>
              </a:ext>
            </a:extLst>
          </p:cNvPr>
          <p:cNvSpPr txBox="1"/>
          <p:nvPr/>
        </p:nvSpPr>
        <p:spPr>
          <a:xfrm>
            <a:off x="480782" y="1347042"/>
            <a:ext cx="5377033" cy="2343655"/>
          </a:xfrm>
          <a:prstGeom prst="rect">
            <a:avLst/>
          </a:prstGeom>
          <a:noFill/>
        </p:spPr>
        <p:txBody>
          <a:bodyPr wrap="square">
            <a:spAutoFit/>
          </a:bodyPr>
          <a:lstStyle/>
          <a:p>
            <a:pPr>
              <a:lnSpc>
                <a:spcPct val="150000"/>
              </a:lnSpc>
              <a:buClrTx/>
              <a:defRPr/>
            </a:pPr>
            <a:r>
              <a:rPr lang="en-US" sz="2000" kern="1200" dirty="0">
                <a:solidFill>
                  <a:prstClr val="black"/>
                </a:solidFill>
                <a:latin typeface="+mj-lt"/>
                <a:ea typeface="+mn-ea"/>
                <a:cs typeface="Arial" panose="020B0604020202020204" pitchFamily="34" charset="0"/>
              </a:rPr>
              <a:t>Cho </a:t>
            </a:r>
            <a:r>
              <a:rPr lang="en-US" sz="2000" kern="1200" dirty="0" err="1">
                <a:solidFill>
                  <a:prstClr val="black"/>
                </a:solidFill>
                <a:latin typeface="+mj-lt"/>
                <a:ea typeface="+mn-ea"/>
                <a:cs typeface="Arial" panose="020B0604020202020204" pitchFamily="34" charset="0"/>
              </a:rPr>
              <a:t>hai</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chữ</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nhật</a:t>
            </a:r>
            <a:r>
              <a:rPr lang="en-US" sz="2000" kern="1200" dirty="0">
                <a:solidFill>
                  <a:prstClr val="black"/>
                </a:solidFill>
                <a:latin typeface="+mj-lt"/>
                <a:ea typeface="+mn-ea"/>
                <a:cs typeface="Arial" panose="020B0604020202020204" pitchFamily="34" charset="0"/>
              </a:rPr>
              <a:t> ABCD </a:t>
            </a:r>
            <a:r>
              <a:rPr lang="en-US" sz="2000" kern="1200" dirty="0" err="1">
                <a:solidFill>
                  <a:prstClr val="black"/>
                </a:solidFill>
                <a:latin typeface="+mj-lt"/>
                <a:ea typeface="+mn-ea"/>
                <a:cs typeface="Arial" panose="020B0604020202020204" pitchFamily="34" charset="0"/>
              </a:rPr>
              <a:t>và</a:t>
            </a:r>
            <a:r>
              <a:rPr lang="en-US" sz="2000" kern="1200" dirty="0">
                <a:solidFill>
                  <a:prstClr val="black"/>
                </a:solidFill>
                <a:latin typeface="+mj-lt"/>
                <a:ea typeface="+mn-ea"/>
                <a:cs typeface="Arial" panose="020B0604020202020204" pitchFamily="34" charset="0"/>
              </a:rPr>
              <a:t> MNPQ </a:t>
            </a:r>
            <a:r>
              <a:rPr lang="en-US" sz="2000" kern="1200" dirty="0" err="1">
                <a:solidFill>
                  <a:prstClr val="black"/>
                </a:solidFill>
                <a:latin typeface="+mj-lt"/>
                <a:ea typeface="+mn-ea"/>
                <a:cs typeface="Arial" panose="020B0604020202020204" pitchFamily="34" charset="0"/>
              </a:rPr>
              <a:t>như</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1 (</a:t>
            </a:r>
            <a:r>
              <a:rPr lang="en-US" sz="2000" kern="1200" dirty="0" err="1">
                <a:solidFill>
                  <a:prstClr val="black"/>
                </a:solidFill>
                <a:latin typeface="+mj-lt"/>
                <a:ea typeface="+mn-ea"/>
                <a:cs typeface="Arial" panose="020B0604020202020204" pitchFamily="34" charset="0"/>
              </a:rPr>
              <a:t>các</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số</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đo</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trên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tính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theo</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đơn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vị</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centimét</a:t>
            </a:r>
            <a:r>
              <a:rPr lang="en-US" sz="2000" kern="1200" dirty="0">
                <a:solidFill>
                  <a:prstClr val="black"/>
                </a:solidFill>
                <a:latin typeface="+mj-lt"/>
                <a:ea typeface="+mn-ea"/>
                <a:cs typeface="Arial" panose="020B0604020202020204" pitchFamily="34" charset="0"/>
              </a:rPr>
              <a:t>).</a:t>
            </a:r>
          </a:p>
          <a:p>
            <a:pPr>
              <a:lnSpc>
                <a:spcPct val="150000"/>
              </a:lnSpc>
              <a:buClrTx/>
              <a:defRPr/>
            </a:pPr>
            <a:r>
              <a:rPr lang="en-US" sz="2000" kern="1200" dirty="0">
                <a:solidFill>
                  <a:prstClr val="black"/>
                </a:solidFill>
                <a:latin typeface="+mj-lt"/>
                <a:ea typeface="+mn-ea"/>
                <a:cs typeface="Arial" panose="020B0604020202020204" pitchFamily="34" charset="0"/>
              </a:rPr>
              <a:t>a) </a:t>
            </a:r>
            <a:r>
              <a:rPr lang="en-US" sz="2000" kern="1200" dirty="0" err="1">
                <a:solidFill>
                  <a:prstClr val="black"/>
                </a:solidFill>
                <a:latin typeface="+mj-lt"/>
                <a:ea typeface="+mn-ea"/>
                <a:cs typeface="Arial" panose="020B0604020202020204" pitchFamily="34" charset="0"/>
              </a:rPr>
              <a:t>Viết</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phân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thức</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biểu</a:t>
            </a:r>
            <a:r>
              <a:rPr lang="en-US" sz="2000" kern="1200" dirty="0">
                <a:solidFill>
                  <a:prstClr val="black"/>
                </a:solidFill>
                <a:latin typeface="+mj-lt"/>
                <a:ea typeface="+mn-ea"/>
                <a:cs typeface="Arial" panose="020B0604020202020204" pitchFamily="34" charset="0"/>
              </a:rPr>
              <a:t> thị </a:t>
            </a:r>
            <a:r>
              <a:rPr lang="en-US" sz="2000" kern="1200" dirty="0" err="1">
                <a:solidFill>
                  <a:prstClr val="black"/>
                </a:solidFill>
                <a:latin typeface="+mj-lt"/>
                <a:ea typeface="+mn-ea"/>
                <a:cs typeface="Arial" panose="020B0604020202020204" pitchFamily="34" charset="0"/>
              </a:rPr>
              <a:t>tỉ</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số</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diện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tích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của</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chữ</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nhật</a:t>
            </a:r>
            <a:r>
              <a:rPr lang="en-US" sz="2000" kern="1200" dirty="0">
                <a:solidFill>
                  <a:prstClr val="black"/>
                </a:solidFill>
                <a:latin typeface="+mj-lt"/>
                <a:ea typeface="+mn-ea"/>
                <a:cs typeface="Arial" panose="020B0604020202020204" pitchFamily="34" charset="0"/>
              </a:rPr>
              <a:t> ABCD </a:t>
            </a:r>
            <a:r>
              <a:rPr lang="en-US" sz="2000" kern="1200" dirty="0" err="1">
                <a:solidFill>
                  <a:prstClr val="black"/>
                </a:solidFill>
                <a:latin typeface="+mj-lt"/>
                <a:ea typeface="+mn-ea"/>
                <a:cs typeface="Arial" panose="020B0604020202020204" pitchFamily="34" charset="0"/>
              </a:rPr>
              <a:t>và</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chữ</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nhật</a:t>
            </a:r>
            <a:r>
              <a:rPr lang="en-US" sz="2000" kern="1200" dirty="0">
                <a:solidFill>
                  <a:prstClr val="black"/>
                </a:solidFill>
                <a:latin typeface="+mj-lt"/>
                <a:ea typeface="+mn-ea"/>
                <a:cs typeface="Arial" panose="020B0604020202020204" pitchFamily="34" charset="0"/>
              </a:rPr>
              <a:t> MNPQ</a:t>
            </a: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xmlns="" id="{E098F11B-E3E8-7668-83A3-89371F06F92A}"/>
                  </a:ext>
                </a:extLst>
              </p:cNvPr>
              <p:cNvSpPr txBox="1"/>
              <p:nvPr/>
            </p:nvSpPr>
            <p:spPr>
              <a:xfrm>
                <a:off x="480782" y="3690697"/>
                <a:ext cx="6594388" cy="49699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b)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Tính</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giá</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trị</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của</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phân</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thức</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đó</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tại</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14:m>
                  <m:oMath xmlns:m="http://schemas.openxmlformats.org/officeDocument/2006/math">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m:t>
                    </m:r>
                  </m:oMath>
                </a14:m>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và</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14:m>
                  <m:oMath xmlns:m="http://schemas.openxmlformats.org/officeDocument/2006/math">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=5</m:t>
                    </m:r>
                  </m:oMath>
                </a14:m>
                <a:endPar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endParaRPr>
              </a:p>
            </p:txBody>
          </p:sp>
        </mc:Choice>
        <mc:Fallback xmlns="">
          <p:sp>
            <p:nvSpPr>
              <p:cNvPr id="15" name="TextBox 14">
                <a:extLst>
                  <a:ext uri="{FF2B5EF4-FFF2-40B4-BE49-F238E27FC236}">
                    <a16:creationId xmlns:a16="http://schemas.microsoft.com/office/drawing/2014/main" id="{E098F11B-E3E8-7668-83A3-89371F06F92A}"/>
                  </a:ext>
                </a:extLst>
              </p:cNvPr>
              <p:cNvSpPr txBox="1">
                <a:spLocks noRot="1" noChangeAspect="1" noMove="1" noResize="1" noEditPoints="1" noAdjustHandles="1" noChangeArrowheads="1" noChangeShapeType="1" noTextEdit="1"/>
              </p:cNvSpPr>
              <p:nvPr/>
            </p:nvSpPr>
            <p:spPr>
              <a:xfrm>
                <a:off x="480782" y="3690697"/>
                <a:ext cx="6594388" cy="496996"/>
              </a:xfrm>
              <a:prstGeom prst="rect">
                <a:avLst/>
              </a:prstGeom>
              <a:blipFill>
                <a:blip r:embed="rId4"/>
                <a:stretch>
                  <a:fillRect l="-1017" b="-20732"/>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xmlns="" id="{321A479A-A757-FC74-0565-CA7137D7BAF2}"/>
              </a:ext>
            </a:extLst>
          </p:cNvPr>
          <p:cNvPicPr>
            <a:picLocks noChangeAspect="1"/>
          </p:cNvPicPr>
          <p:nvPr/>
        </p:nvPicPr>
        <p:blipFill>
          <a:blip r:embed="rId5"/>
          <a:stretch>
            <a:fillRect/>
          </a:stretch>
        </p:blipFill>
        <p:spPr>
          <a:xfrm>
            <a:off x="5692229" y="1473277"/>
            <a:ext cx="3169422" cy="2217420"/>
          </a:xfrm>
          <a:prstGeom prst="rect">
            <a:avLst/>
          </a:prstGeom>
        </p:spPr>
      </p:pic>
      <p:sp>
        <p:nvSpPr>
          <p:cNvPr id="7" name="TextBox 6">
            <a:extLst>
              <a:ext uri="{FF2B5EF4-FFF2-40B4-BE49-F238E27FC236}">
                <a16:creationId xmlns:a16="http://schemas.microsoft.com/office/drawing/2014/main" xmlns="" id="{C1A5E967-1B63-90B2-9996-CFB8CE99F6B1}"/>
              </a:ext>
            </a:extLst>
          </p:cNvPr>
          <p:cNvSpPr txBox="1"/>
          <p:nvPr/>
        </p:nvSpPr>
        <p:spPr>
          <a:xfrm>
            <a:off x="1144030" y="335791"/>
            <a:ext cx="6808168" cy="641666"/>
          </a:xfrm>
          <a:prstGeom prst="roundRect">
            <a:avLst/>
          </a:prstGeom>
          <a:solidFill>
            <a:schemeClr val="bg2">
              <a:lumMod val="20000"/>
              <a:lumOff val="80000"/>
            </a:scheme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400" b="1" i="0" u="none" strike="noStrike" kern="1200" cap="none" spc="0" normalizeH="0" baseline="0" noProof="0" dirty="0" err="1">
                <a:ln>
                  <a:noFill/>
                </a:ln>
                <a:effectLst/>
                <a:uLnTx/>
                <a:uFillTx/>
                <a:latin typeface="Times New Roman" panose="02020603050405020304" pitchFamily="18" charset="0"/>
                <a:ea typeface="+mn-ea"/>
                <a:cs typeface="Times New Roman" panose="02020603050405020304" pitchFamily="18" charset="0"/>
              </a:rPr>
              <a:t>Bài</a:t>
            </a:r>
            <a:r>
              <a:rPr kumimoji="0" lang="nl-NL" sz="24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a:t>
            </a:r>
            <a:r>
              <a:rPr kumimoji="0" lang="nl-NL" sz="2400" b="1" i="0" u="none" strike="noStrike" kern="1200" cap="none" spc="0" normalizeH="0" baseline="0" noProof="0" dirty="0" err="1">
                <a:ln>
                  <a:noFill/>
                </a:ln>
                <a:effectLst/>
                <a:uLnTx/>
                <a:uFillTx/>
                <a:latin typeface="Times New Roman" panose="02020603050405020304" pitchFamily="18" charset="0"/>
                <a:ea typeface="+mn-ea"/>
                <a:cs typeface="Times New Roman" panose="02020603050405020304" pitchFamily="18" charset="0"/>
              </a:rPr>
              <a:t>tập</a:t>
            </a:r>
            <a:r>
              <a:rPr kumimoji="0" lang="nl-NL" sz="24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a:t>
            </a:r>
            <a:r>
              <a:rPr lang="nl-NL" sz="2400" b="1" kern="1200" dirty="0">
                <a:latin typeface="Times New Roman" panose="02020603050405020304" pitchFamily="18" charset="0"/>
                <a:ea typeface="+mn-ea"/>
                <a:cs typeface="Times New Roman" panose="02020603050405020304" pitchFamily="18" charset="0"/>
              </a:rPr>
              <a:t>5</a:t>
            </a:r>
            <a:r>
              <a:rPr kumimoji="0" lang="nl-NL" sz="24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SGK – </a:t>
            </a:r>
            <a:r>
              <a:rPr kumimoji="0" lang="nl-NL" sz="2400" b="1" i="0" u="none" strike="noStrike" kern="1200" cap="none" spc="0" normalizeH="0" baseline="0" noProof="0" dirty="0" smtClean="0">
                <a:ln>
                  <a:noFill/>
                </a:ln>
                <a:effectLst/>
                <a:uLnTx/>
                <a:uFillTx/>
                <a:latin typeface="Times New Roman" panose="02020603050405020304" pitchFamily="18" charset="0"/>
                <a:ea typeface="+mn-ea"/>
                <a:cs typeface="Times New Roman" panose="02020603050405020304" pitchFamily="18" charset="0"/>
              </a:rPr>
              <a:t>tr.</a:t>
            </a:r>
            <a:r>
              <a:rPr lang="nl-NL" sz="2400" b="1" kern="1200" dirty="0" smtClean="0">
                <a:latin typeface="Times New Roman" panose="02020603050405020304" pitchFamily="18" charset="0"/>
                <a:ea typeface="+mn-ea"/>
                <a:cs typeface="Times New Roman" panose="02020603050405020304" pitchFamily="18" charset="0"/>
              </a:rPr>
              <a:t>30 (HOẠT ĐỘNG NHÓM)</a:t>
            </a:r>
            <a:endParaRPr kumimoji="0" lang="en-US" sz="24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5" name="TextBox 4">
            <a:extLst>
              <a:ext uri="{FF2B5EF4-FFF2-40B4-BE49-F238E27FC236}">
                <a16:creationId xmlns:a16="http://schemas.microsoft.com/office/drawing/2014/main" xmlns="" id="{BBDA9972-65FE-2727-E92C-59B31B8E1602}"/>
              </a:ext>
            </a:extLst>
          </p:cNvPr>
          <p:cNvSpPr txBox="1"/>
          <p:nvPr/>
        </p:nvSpPr>
        <p:spPr>
          <a:xfrm>
            <a:off x="480782" y="1347042"/>
            <a:ext cx="5377033" cy="2343655"/>
          </a:xfrm>
          <a:prstGeom prst="rect">
            <a:avLst/>
          </a:prstGeom>
          <a:noFill/>
        </p:spPr>
        <p:txBody>
          <a:bodyPr wrap="square">
            <a:spAutoFit/>
          </a:bodyPr>
          <a:lstStyle/>
          <a:p>
            <a:pPr>
              <a:lnSpc>
                <a:spcPct val="150000"/>
              </a:lnSpc>
              <a:buClrTx/>
              <a:defRPr/>
            </a:pPr>
            <a:r>
              <a:rPr lang="en-US" sz="2000" kern="1200" dirty="0">
                <a:solidFill>
                  <a:prstClr val="black"/>
                </a:solidFill>
                <a:latin typeface="+mj-lt"/>
                <a:ea typeface="+mn-ea"/>
                <a:cs typeface="Arial" panose="020B0604020202020204" pitchFamily="34" charset="0"/>
              </a:rPr>
              <a:t>Cho </a:t>
            </a:r>
            <a:r>
              <a:rPr lang="en-US" sz="2000" kern="1200" dirty="0" err="1">
                <a:solidFill>
                  <a:prstClr val="black"/>
                </a:solidFill>
                <a:latin typeface="+mj-lt"/>
                <a:ea typeface="+mn-ea"/>
                <a:cs typeface="Arial" panose="020B0604020202020204" pitchFamily="34" charset="0"/>
              </a:rPr>
              <a:t>hai</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chữ</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nhật</a:t>
            </a:r>
            <a:r>
              <a:rPr lang="en-US" sz="2000" kern="1200" dirty="0">
                <a:solidFill>
                  <a:prstClr val="black"/>
                </a:solidFill>
                <a:latin typeface="+mj-lt"/>
                <a:ea typeface="+mn-ea"/>
                <a:cs typeface="Arial" panose="020B0604020202020204" pitchFamily="34" charset="0"/>
              </a:rPr>
              <a:t> ABCD </a:t>
            </a:r>
            <a:r>
              <a:rPr lang="en-US" sz="2000" kern="1200" dirty="0" err="1">
                <a:solidFill>
                  <a:prstClr val="black"/>
                </a:solidFill>
                <a:latin typeface="+mj-lt"/>
                <a:ea typeface="+mn-ea"/>
                <a:cs typeface="Arial" panose="020B0604020202020204" pitchFamily="34" charset="0"/>
              </a:rPr>
              <a:t>và</a:t>
            </a:r>
            <a:r>
              <a:rPr lang="en-US" sz="2000" kern="1200" dirty="0">
                <a:solidFill>
                  <a:prstClr val="black"/>
                </a:solidFill>
                <a:latin typeface="+mj-lt"/>
                <a:ea typeface="+mn-ea"/>
                <a:cs typeface="Arial" panose="020B0604020202020204" pitchFamily="34" charset="0"/>
              </a:rPr>
              <a:t> MNPQ </a:t>
            </a:r>
            <a:r>
              <a:rPr lang="en-US" sz="2000" kern="1200" dirty="0" err="1">
                <a:solidFill>
                  <a:prstClr val="black"/>
                </a:solidFill>
                <a:latin typeface="+mj-lt"/>
                <a:ea typeface="+mn-ea"/>
                <a:cs typeface="Arial" panose="020B0604020202020204" pitchFamily="34" charset="0"/>
              </a:rPr>
              <a:t>như</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1 (</a:t>
            </a:r>
            <a:r>
              <a:rPr lang="en-US" sz="2000" kern="1200" dirty="0" err="1">
                <a:solidFill>
                  <a:prstClr val="black"/>
                </a:solidFill>
                <a:latin typeface="+mj-lt"/>
                <a:ea typeface="+mn-ea"/>
                <a:cs typeface="Arial" panose="020B0604020202020204" pitchFamily="34" charset="0"/>
              </a:rPr>
              <a:t>các</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số</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đo</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trên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tính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theo</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đơn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vị</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centimét</a:t>
            </a:r>
            <a:r>
              <a:rPr lang="en-US" sz="2000" kern="1200" dirty="0">
                <a:solidFill>
                  <a:prstClr val="black"/>
                </a:solidFill>
                <a:latin typeface="+mj-lt"/>
                <a:ea typeface="+mn-ea"/>
                <a:cs typeface="Arial" panose="020B0604020202020204" pitchFamily="34" charset="0"/>
              </a:rPr>
              <a:t>).</a:t>
            </a:r>
          </a:p>
          <a:p>
            <a:pPr>
              <a:lnSpc>
                <a:spcPct val="150000"/>
              </a:lnSpc>
              <a:buClrTx/>
              <a:defRPr/>
            </a:pPr>
            <a:r>
              <a:rPr lang="en-US" sz="2000" kern="1200" dirty="0">
                <a:solidFill>
                  <a:prstClr val="black"/>
                </a:solidFill>
                <a:latin typeface="+mj-lt"/>
                <a:ea typeface="+mn-ea"/>
                <a:cs typeface="Arial" panose="020B0604020202020204" pitchFamily="34" charset="0"/>
              </a:rPr>
              <a:t>a) </a:t>
            </a:r>
            <a:r>
              <a:rPr lang="en-US" sz="2000" kern="1200" dirty="0" err="1">
                <a:solidFill>
                  <a:prstClr val="black"/>
                </a:solidFill>
                <a:latin typeface="+mj-lt"/>
                <a:ea typeface="+mn-ea"/>
                <a:cs typeface="Arial" panose="020B0604020202020204" pitchFamily="34" charset="0"/>
              </a:rPr>
              <a:t>Viết</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phân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thức</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biểu</a:t>
            </a:r>
            <a:r>
              <a:rPr lang="en-US" sz="2000" kern="1200" dirty="0">
                <a:solidFill>
                  <a:prstClr val="black"/>
                </a:solidFill>
                <a:latin typeface="+mj-lt"/>
                <a:ea typeface="+mn-ea"/>
                <a:cs typeface="Arial" panose="020B0604020202020204" pitchFamily="34" charset="0"/>
              </a:rPr>
              <a:t> thị </a:t>
            </a:r>
            <a:r>
              <a:rPr lang="en-US" sz="2000" kern="1200" dirty="0" err="1">
                <a:solidFill>
                  <a:prstClr val="black"/>
                </a:solidFill>
                <a:latin typeface="+mj-lt"/>
                <a:ea typeface="+mn-ea"/>
                <a:cs typeface="Arial" panose="020B0604020202020204" pitchFamily="34" charset="0"/>
              </a:rPr>
              <a:t>tỉ</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số</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diện</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tích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của</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chữ</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nhật</a:t>
            </a:r>
            <a:r>
              <a:rPr lang="en-US" sz="2000" kern="1200" dirty="0">
                <a:solidFill>
                  <a:prstClr val="black"/>
                </a:solidFill>
                <a:latin typeface="+mj-lt"/>
                <a:ea typeface="+mn-ea"/>
                <a:cs typeface="Arial" panose="020B0604020202020204" pitchFamily="34" charset="0"/>
              </a:rPr>
              <a:t> ABCD </a:t>
            </a:r>
            <a:r>
              <a:rPr lang="en-US" sz="2000" kern="1200" dirty="0" err="1">
                <a:solidFill>
                  <a:prstClr val="black"/>
                </a:solidFill>
                <a:latin typeface="+mj-lt"/>
                <a:ea typeface="+mn-ea"/>
                <a:cs typeface="Arial" panose="020B0604020202020204" pitchFamily="34" charset="0"/>
              </a:rPr>
              <a:t>và</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hình</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chữ</a:t>
            </a:r>
            <a:r>
              <a:rPr lang="en-US" sz="2000" kern="1200" dirty="0">
                <a:solidFill>
                  <a:prstClr val="black"/>
                </a:solidFill>
                <a:latin typeface="+mj-lt"/>
                <a:ea typeface="+mn-ea"/>
                <a:cs typeface="Arial" panose="020B0604020202020204" pitchFamily="34" charset="0"/>
              </a:rPr>
              <a:t> </a:t>
            </a:r>
            <a:r>
              <a:rPr lang="en-US" sz="2000" kern="1200" dirty="0" err="1">
                <a:solidFill>
                  <a:prstClr val="black"/>
                </a:solidFill>
                <a:latin typeface="+mj-lt"/>
                <a:ea typeface="+mn-ea"/>
                <a:cs typeface="Arial" panose="020B0604020202020204" pitchFamily="34" charset="0"/>
              </a:rPr>
              <a:t>nhật</a:t>
            </a:r>
            <a:r>
              <a:rPr lang="en-US" sz="2000" kern="1200" dirty="0">
                <a:solidFill>
                  <a:prstClr val="black"/>
                </a:solidFill>
                <a:latin typeface="+mj-lt"/>
                <a:ea typeface="+mn-ea"/>
                <a:cs typeface="Arial" panose="020B0604020202020204" pitchFamily="34" charset="0"/>
              </a:rPr>
              <a:t> MNPQ</a:t>
            </a: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xmlns="" id="{E098F11B-E3E8-7668-83A3-89371F06F92A}"/>
                  </a:ext>
                </a:extLst>
              </p:cNvPr>
              <p:cNvSpPr txBox="1"/>
              <p:nvPr/>
            </p:nvSpPr>
            <p:spPr>
              <a:xfrm>
                <a:off x="480782" y="3690697"/>
                <a:ext cx="6594388" cy="49699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b)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Tính</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giá</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trị</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của</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phân</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thức</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đó</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tại</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14:m>
                  <m:oMath xmlns:m="http://schemas.openxmlformats.org/officeDocument/2006/math">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=2</m:t>
                    </m:r>
                  </m:oMath>
                </a14:m>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r>
                  <a:rPr kumimoji="0" lang="en-US" sz="2000" b="0" i="0" u="none" strike="noStrike" kern="1200" cap="none" spc="0" normalizeH="0" baseline="0" noProof="0" dirty="0" err="1">
                    <a:ln>
                      <a:noFill/>
                    </a:ln>
                    <a:solidFill>
                      <a:prstClr val="black"/>
                    </a:solidFill>
                    <a:effectLst/>
                    <a:uLnTx/>
                    <a:uFillTx/>
                    <a:latin typeface="Arial"/>
                    <a:ea typeface="+mn-ea"/>
                    <a:cs typeface="Arial" panose="020B0604020202020204" pitchFamily="34" charset="0"/>
                    <a:sym typeface="Arial"/>
                  </a:rPr>
                  <a:t>và</a:t>
                </a:r>
                <a:r>
                  <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 </a:t>
                </a:r>
                <a14:m>
                  <m:oMath xmlns:m="http://schemas.openxmlformats.org/officeDocument/2006/math">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r>
                      <a:rPr kumimoji="0" lang="en-US" sz="2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=5</m:t>
                    </m:r>
                  </m:oMath>
                </a14:m>
                <a:endParaRPr kumimoji="0" lang="en-US" sz="2000" b="0"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endParaRPr>
              </a:p>
            </p:txBody>
          </p:sp>
        </mc:Choice>
        <mc:Fallback xmlns="">
          <p:sp>
            <p:nvSpPr>
              <p:cNvPr id="15" name="TextBox 14">
                <a:extLst>
                  <a:ext uri="{FF2B5EF4-FFF2-40B4-BE49-F238E27FC236}">
                    <a16:creationId xmlns:a16="http://schemas.microsoft.com/office/drawing/2014/main" id="{E098F11B-E3E8-7668-83A3-89371F06F92A}"/>
                  </a:ext>
                </a:extLst>
              </p:cNvPr>
              <p:cNvSpPr txBox="1">
                <a:spLocks noRot="1" noChangeAspect="1" noMove="1" noResize="1" noEditPoints="1" noAdjustHandles="1" noChangeArrowheads="1" noChangeShapeType="1" noTextEdit="1"/>
              </p:cNvSpPr>
              <p:nvPr/>
            </p:nvSpPr>
            <p:spPr>
              <a:xfrm>
                <a:off x="480782" y="3690697"/>
                <a:ext cx="6594388" cy="496996"/>
              </a:xfrm>
              <a:prstGeom prst="rect">
                <a:avLst/>
              </a:prstGeom>
              <a:blipFill>
                <a:blip r:embed="rId4"/>
                <a:stretch>
                  <a:fillRect l="-1017" b="-20732"/>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xmlns="" id="{321A479A-A757-FC74-0565-CA7137D7BAF2}"/>
              </a:ext>
            </a:extLst>
          </p:cNvPr>
          <p:cNvPicPr>
            <a:picLocks noChangeAspect="1"/>
          </p:cNvPicPr>
          <p:nvPr/>
        </p:nvPicPr>
        <p:blipFill>
          <a:blip r:embed="rId5"/>
          <a:stretch>
            <a:fillRect/>
          </a:stretch>
        </p:blipFill>
        <p:spPr>
          <a:xfrm>
            <a:off x="5692229" y="1473277"/>
            <a:ext cx="3169422" cy="2217420"/>
          </a:xfrm>
          <a:prstGeom prst="rect">
            <a:avLst/>
          </a:prstGeom>
        </p:spPr>
      </p:pic>
      <p:sp>
        <p:nvSpPr>
          <p:cNvPr id="7" name="TextBox 6">
            <a:extLst>
              <a:ext uri="{FF2B5EF4-FFF2-40B4-BE49-F238E27FC236}">
                <a16:creationId xmlns:a16="http://schemas.microsoft.com/office/drawing/2014/main" xmlns="" id="{C1A5E967-1B63-90B2-9996-CFB8CE99F6B1}"/>
              </a:ext>
            </a:extLst>
          </p:cNvPr>
          <p:cNvSpPr txBox="1"/>
          <p:nvPr/>
        </p:nvSpPr>
        <p:spPr>
          <a:xfrm>
            <a:off x="1144030" y="335791"/>
            <a:ext cx="6808168" cy="641666"/>
          </a:xfrm>
          <a:prstGeom prst="roundRect">
            <a:avLst/>
          </a:prstGeom>
          <a:solidFill>
            <a:schemeClr val="bg2">
              <a:lumMod val="20000"/>
              <a:lumOff val="80000"/>
            </a:scheme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400" b="1" i="0" u="none" strike="noStrike" kern="1200" cap="none" spc="0" normalizeH="0" baseline="0" noProof="0" dirty="0" err="1">
                <a:ln>
                  <a:noFill/>
                </a:ln>
                <a:effectLst/>
                <a:uLnTx/>
                <a:uFillTx/>
                <a:latin typeface="Times New Roman" panose="02020603050405020304" pitchFamily="18" charset="0"/>
                <a:ea typeface="+mn-ea"/>
                <a:cs typeface="Times New Roman" panose="02020603050405020304" pitchFamily="18" charset="0"/>
              </a:rPr>
              <a:t>Bài</a:t>
            </a:r>
            <a:r>
              <a:rPr kumimoji="0" lang="nl-NL" sz="24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a:t>
            </a:r>
            <a:r>
              <a:rPr kumimoji="0" lang="nl-NL" sz="2400" b="1" i="0" u="none" strike="noStrike" kern="1200" cap="none" spc="0" normalizeH="0" baseline="0" noProof="0" dirty="0" err="1">
                <a:ln>
                  <a:noFill/>
                </a:ln>
                <a:effectLst/>
                <a:uLnTx/>
                <a:uFillTx/>
                <a:latin typeface="Times New Roman" panose="02020603050405020304" pitchFamily="18" charset="0"/>
                <a:ea typeface="+mn-ea"/>
                <a:cs typeface="Times New Roman" panose="02020603050405020304" pitchFamily="18" charset="0"/>
              </a:rPr>
              <a:t>tập</a:t>
            </a:r>
            <a:r>
              <a:rPr kumimoji="0" lang="nl-NL" sz="24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a:t>
            </a:r>
            <a:r>
              <a:rPr lang="nl-NL" sz="2400" b="1" kern="1200" dirty="0">
                <a:latin typeface="Times New Roman" panose="02020603050405020304" pitchFamily="18" charset="0"/>
                <a:ea typeface="+mn-ea"/>
                <a:cs typeface="Times New Roman" panose="02020603050405020304" pitchFamily="18" charset="0"/>
              </a:rPr>
              <a:t>5</a:t>
            </a:r>
            <a:r>
              <a:rPr kumimoji="0" lang="nl-NL" sz="2400" b="1"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rPr>
              <a:t>: SGK – </a:t>
            </a:r>
            <a:r>
              <a:rPr kumimoji="0" lang="nl-NL" sz="2400" b="1" i="0" u="none" strike="noStrike" kern="1200" cap="none" spc="0" normalizeH="0" baseline="0" noProof="0" dirty="0" smtClean="0">
                <a:ln>
                  <a:noFill/>
                </a:ln>
                <a:effectLst/>
                <a:uLnTx/>
                <a:uFillTx/>
                <a:latin typeface="Times New Roman" panose="02020603050405020304" pitchFamily="18" charset="0"/>
                <a:ea typeface="+mn-ea"/>
                <a:cs typeface="Times New Roman" panose="02020603050405020304" pitchFamily="18" charset="0"/>
              </a:rPr>
              <a:t>tr.</a:t>
            </a:r>
            <a:r>
              <a:rPr lang="nl-NL" sz="2400" b="1" kern="1200" dirty="0" smtClean="0">
                <a:latin typeface="Times New Roman" panose="02020603050405020304" pitchFamily="18" charset="0"/>
                <a:ea typeface="+mn-ea"/>
                <a:cs typeface="Times New Roman" panose="02020603050405020304" pitchFamily="18" charset="0"/>
              </a:rPr>
              <a:t>30 (HOẠT ĐỘNG NHÓM)</a:t>
            </a:r>
            <a:endParaRPr kumimoji="0" lang="en-US" sz="24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endParaRPr>
          </a:p>
        </p:txBody>
      </p:sp>
      <p:pic>
        <p:nvPicPr>
          <p:cNvPr id="8" name="Picture 7" descr="Digit 180"/>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348846" y="3704370"/>
            <a:ext cx="1870363" cy="102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890682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7" name="Oval Callout 29">
            <a:extLst>
              <a:ext uri="{FF2B5EF4-FFF2-40B4-BE49-F238E27FC236}">
                <a16:creationId xmlns:a16="http://schemas.microsoft.com/office/drawing/2014/main" xmlns="" id="{1D9EE2FF-6C4B-5D84-6681-665B18A29ED3}"/>
              </a:ext>
            </a:extLst>
          </p:cNvPr>
          <p:cNvSpPr/>
          <p:nvPr/>
        </p:nvSpPr>
        <p:spPr>
          <a:xfrm>
            <a:off x="764247" y="1234770"/>
            <a:ext cx="972752" cy="364371"/>
          </a:xfrm>
          <a:prstGeom prst="wedgeEllipseCallout">
            <a:avLst>
              <a:gd name="adj1" fmla="val 24988"/>
              <a:gd name="adj2" fmla="val 72622"/>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Giải</a:t>
            </a:r>
            <a:endParaRPr kumimoji="0" lang="en-US" sz="2000" b="1" i="0" u="none" strike="noStrike" kern="1200" cap="none" spc="0" normalizeH="0" baseline="0" noProof="0" dirty="0">
              <a:ln>
                <a:noFill/>
              </a:ln>
              <a:solidFill>
                <a:prstClr val="white"/>
              </a:solidFill>
              <a:effectLst/>
              <a:uLnTx/>
              <a:uFillTx/>
              <a:latin typeface="Calibri"/>
              <a:ea typeface="+mn-ea"/>
              <a:cs typeface="+mn-cs"/>
            </a:endParaRPr>
          </a:p>
        </p:txBody>
      </p:sp>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xmlns="" id="{5243E2EA-2392-1FB7-AE49-215D84E88143}"/>
                  </a:ext>
                </a:extLst>
              </p:cNvPr>
              <p:cNvSpPr txBox="1"/>
              <p:nvPr/>
            </p:nvSpPr>
            <p:spPr>
              <a:xfrm>
                <a:off x="764247" y="1853509"/>
                <a:ext cx="4989627" cy="2400657"/>
              </a:xfrm>
              <a:prstGeom prst="rect">
                <a:avLst/>
              </a:prstGeom>
              <a:noFill/>
            </p:spPr>
            <p:txBody>
              <a:bodyPr wrap="square">
                <a:spAutoFit/>
              </a:bodyPr>
              <a:lstStyle/>
              <a:p>
                <a:pPr algn="just">
                  <a:lnSpc>
                    <a:spcPct val="150000"/>
                  </a:lnSpc>
                  <a:spcBef>
                    <a:spcPts val="600"/>
                  </a:spcBef>
                  <a:spcAft>
                    <a:spcPts val="300"/>
                  </a:spcAft>
                </a:pPr>
                <a:r>
                  <a:rPr lang="fr-FR" sz="1800" kern="100" dirty="0">
                    <a:effectLst/>
                    <a:latin typeface="+mj-lt"/>
                    <a:ea typeface="Calibri" panose="020F0502020204030204" pitchFamily="34" charset="0"/>
                    <a:cs typeface="Times New Roman" panose="02020603050405020304" pitchFamily="18" charset="0"/>
                  </a:rPr>
                  <a:t>a) </a:t>
                </a:r>
                <a:r>
                  <a:rPr lang="fr-FR" sz="1800" kern="100" dirty="0" err="1">
                    <a:effectLst/>
                    <a:latin typeface="+mj-lt"/>
                    <a:ea typeface="Calibri" panose="020F0502020204030204" pitchFamily="34" charset="0"/>
                    <a:cs typeface="Times New Roman" panose="02020603050405020304" pitchFamily="18" charset="0"/>
                  </a:rPr>
                  <a:t>Trong</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Hình</a:t>
                </a:r>
                <a:r>
                  <a:rPr lang="fr-FR" sz="1800" kern="100" dirty="0">
                    <a:effectLst/>
                    <a:latin typeface="+mj-lt"/>
                    <a:ea typeface="Calibri" panose="020F0502020204030204" pitchFamily="34" charset="0"/>
                    <a:cs typeface="Times New Roman" panose="02020603050405020304" pitchFamily="18" charset="0"/>
                  </a:rPr>
                  <a:t> 1:</a:t>
                </a:r>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Hình</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chữ</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nhật</a:t>
                </a:r>
                <a:r>
                  <a:rPr lang="fr-FR" sz="1800" kern="100" dirty="0">
                    <a:effectLst/>
                    <a:latin typeface="+mj-lt"/>
                    <a:ea typeface="Calibri" panose="020F0502020204030204" pitchFamily="34" charset="0"/>
                    <a:cs typeface="Times New Roman" panose="02020603050405020304" pitchFamily="18" charset="0"/>
                  </a:rPr>
                  <a:t> ABCD </a:t>
                </a:r>
                <a:r>
                  <a:rPr lang="fr-FR" sz="1800" kern="100" dirty="0" err="1">
                    <a:effectLst/>
                    <a:latin typeface="+mj-lt"/>
                    <a:ea typeface="Calibri" panose="020F0502020204030204" pitchFamily="34" charset="0"/>
                    <a:cs typeface="Times New Roman" panose="02020603050405020304" pitchFamily="18" charset="0"/>
                  </a:rPr>
                  <a:t>có</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chiều</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dài</a:t>
                </a:r>
                <a:r>
                  <a:rPr lang="fr-FR" sz="1800" kern="100" dirty="0">
                    <a:effectLst/>
                    <a:latin typeface="+mj-lt"/>
                    <a:ea typeface="Calibri" panose="020F0502020204030204" pitchFamily="34" charset="0"/>
                    <a:cs typeface="Times New Roman" panose="02020603050405020304" pitchFamily="18" charset="0"/>
                  </a:rPr>
                  <a:t> là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effectLst/>
                        <a:latin typeface="Cambria Math" panose="02040503050406030204" pitchFamily="18" charset="0"/>
                        <a:ea typeface="Calibri" panose="020F0502020204030204" pitchFamily="34" charset="0"/>
                        <a:cs typeface="Times New Roman" panose="02020603050405020304" pitchFamily="18" charset="0"/>
                      </a:rPr>
                      <m:t> + 3</m:t>
                    </m:r>
                  </m:oMath>
                </a14:m>
                <a:r>
                  <a:rPr lang="fr-FR" sz="1800" kern="100" dirty="0">
                    <a:effectLst/>
                    <a:latin typeface="+mj-lt"/>
                    <a:ea typeface="Calibri" panose="020F0502020204030204" pitchFamily="34" charset="0"/>
                    <a:cs typeface="Times New Roman" panose="02020603050405020304" pitchFamily="18" charset="0"/>
                  </a:rPr>
                  <a:t> (cm); </a:t>
                </a:r>
                <a:r>
                  <a:rPr lang="fr-FR" sz="1800" kern="100" dirty="0" err="1">
                    <a:effectLst/>
                    <a:latin typeface="+mj-lt"/>
                    <a:ea typeface="Calibri" panose="020F0502020204030204" pitchFamily="34" charset="0"/>
                    <a:cs typeface="Times New Roman" panose="02020603050405020304" pitchFamily="18" charset="0"/>
                  </a:rPr>
                  <a:t>chiều</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rộng</a:t>
                </a:r>
                <a:r>
                  <a:rPr lang="fr-FR" sz="1800" kern="100" dirty="0">
                    <a:effectLst/>
                    <a:latin typeface="+mj-lt"/>
                    <a:ea typeface="Calibri" panose="020F0502020204030204" pitchFamily="34" charset="0"/>
                    <a:cs typeface="Times New Roman" panose="02020603050405020304" pitchFamily="18" charset="0"/>
                  </a:rPr>
                  <a:t> là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effectLst/>
                        <a:latin typeface="Cambria Math" panose="02040503050406030204" pitchFamily="18" charset="0"/>
                        <a:ea typeface="Calibri" panose="020F0502020204030204" pitchFamily="34" charset="0"/>
                        <a:cs typeface="Times New Roman" panose="02020603050405020304" pitchFamily="18" charset="0"/>
                      </a:rPr>
                      <m:t> + 1</m:t>
                    </m:r>
                  </m:oMath>
                </a14:m>
                <a:r>
                  <a:rPr lang="fr-FR" sz="1800" kern="100" dirty="0">
                    <a:effectLst/>
                    <a:latin typeface="+mj-lt"/>
                    <a:ea typeface="Calibri" panose="020F0502020204030204" pitchFamily="34" charset="0"/>
                    <a:cs typeface="Times New Roman" panose="02020603050405020304" pitchFamily="18" charset="0"/>
                  </a:rPr>
                  <a:t> (cm).</a:t>
                </a:r>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kern="100" dirty="0" smtClean="0">
                    <a:solidFill>
                      <a:srgbClr val="FF0000"/>
                    </a:solidFill>
                    <a:effectLst/>
                    <a:latin typeface="+mj-lt"/>
                    <a:ea typeface="Calibri" panose="020F0502020204030204" pitchFamily="34" charset="0"/>
                    <a:cs typeface="Times New Roman" panose="02020603050405020304" pitchFamily="18" charset="0"/>
                  </a:rPr>
                  <a:t>Biểu</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thức</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biểu</a:t>
                </a:r>
                <a:r>
                  <a:rPr lang="fr-FR" sz="1800" kern="100" dirty="0">
                    <a:solidFill>
                      <a:srgbClr val="FF0000"/>
                    </a:solidFill>
                    <a:effectLst/>
                    <a:latin typeface="+mj-lt"/>
                    <a:ea typeface="Calibri" panose="020F0502020204030204" pitchFamily="34" charset="0"/>
                    <a:cs typeface="Times New Roman" panose="02020603050405020304" pitchFamily="18" charset="0"/>
                  </a:rPr>
                  <a:t> thị </a:t>
                </a:r>
                <a:r>
                  <a:rPr lang="fr-FR" sz="1800" kern="100" dirty="0" err="1">
                    <a:solidFill>
                      <a:srgbClr val="FF0000"/>
                    </a:solidFill>
                    <a:effectLst/>
                    <a:latin typeface="+mj-lt"/>
                    <a:ea typeface="Calibri" panose="020F0502020204030204" pitchFamily="34" charset="0"/>
                    <a:cs typeface="Times New Roman" panose="02020603050405020304" pitchFamily="18" charset="0"/>
                  </a:rPr>
                  <a:t>diện</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tích</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của</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hình</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chữ</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nhật</a:t>
                </a:r>
                <a:r>
                  <a:rPr lang="fr-FR" sz="1800" kern="100" dirty="0">
                    <a:solidFill>
                      <a:srgbClr val="FF0000"/>
                    </a:solidFill>
                    <a:effectLst/>
                    <a:latin typeface="+mj-lt"/>
                    <a:ea typeface="Calibri" panose="020F0502020204030204" pitchFamily="34" charset="0"/>
                    <a:cs typeface="Times New Roman" panose="02020603050405020304" pitchFamily="18" charset="0"/>
                  </a:rPr>
                  <a:t> ABCD là: </a:t>
                </a:r>
                <a14:m>
                  <m:oMath xmlns:m="http://schemas.openxmlformats.org/officeDocument/2006/math">
                    <m:r>
                      <a:rPr lang="fr-FR"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 + 3)(</m:t>
                    </m:r>
                    <m:r>
                      <a:rPr lang="en-US"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 + 1)</m:t>
                    </m:r>
                  </m:oMath>
                </a14:m>
                <a:r>
                  <a:rPr lang="fr-FR" sz="1800" kern="100" dirty="0">
                    <a:solidFill>
                      <a:srgbClr val="FF0000"/>
                    </a:solidFill>
                    <a:effectLst/>
                    <a:latin typeface="+mj-lt"/>
                    <a:ea typeface="Calibri" panose="020F0502020204030204" pitchFamily="34" charset="0"/>
                    <a:cs typeface="Times New Roman" panose="02020603050405020304" pitchFamily="18" charset="0"/>
                  </a:rPr>
                  <a:t> (cm</a:t>
                </a:r>
                <a:r>
                  <a:rPr lang="fr-FR" sz="1800" kern="100" baseline="30000" dirty="0">
                    <a:solidFill>
                      <a:srgbClr val="FF0000"/>
                    </a:solidFill>
                    <a:effectLst/>
                    <a:latin typeface="+mj-lt"/>
                    <a:ea typeface="Calibri" panose="020F0502020204030204" pitchFamily="34" charset="0"/>
                    <a:cs typeface="Times New Roman" panose="02020603050405020304" pitchFamily="18" charset="0"/>
                  </a:rPr>
                  <a:t>2</a:t>
                </a:r>
                <a:r>
                  <a:rPr lang="fr-FR" sz="1800" kern="100" dirty="0" smtClean="0">
                    <a:solidFill>
                      <a:srgbClr val="FF0000"/>
                    </a:solidFill>
                    <a:effectLst/>
                    <a:latin typeface="+mj-lt"/>
                    <a:ea typeface="Calibri" panose="020F0502020204030204" pitchFamily="34" charset="0"/>
                    <a:cs typeface="Times New Roman" panose="02020603050405020304" pitchFamily="18" charset="0"/>
                  </a:rPr>
                  <a:t>).        </a:t>
                </a:r>
                <a:endParaRPr lang="en-US" sz="1800" b="1" kern="100" dirty="0">
                  <a:solidFill>
                    <a:srgbClr val="FF0000"/>
                  </a:solidFill>
                  <a:effectLst/>
                  <a:latin typeface="+mj-lt"/>
                  <a:ea typeface="Calibri" panose="020F0502020204030204" pitchFamily="34" charset="0"/>
                  <a:cs typeface="Times New Roman" panose="02020603050405020304" pitchFamily="18" charset="0"/>
                </a:endParaRPr>
              </a:p>
            </p:txBody>
          </p:sp>
        </mc:Choice>
        <mc:Fallback>
          <p:sp>
            <p:nvSpPr>
              <p:cNvPr id="14" name="TextBox 13">
                <a:extLst>
                  <a:ext uri="{FF2B5EF4-FFF2-40B4-BE49-F238E27FC236}">
                    <a16:creationId xmlns:a16="http://schemas.microsoft.com/office/drawing/2014/main" xmlns="" xmlns:a14="http://schemas.microsoft.com/office/drawing/2010/main" id="{5243E2EA-2392-1FB7-AE49-215D84E88143}"/>
                  </a:ext>
                </a:extLst>
              </p:cNvPr>
              <p:cNvSpPr txBox="1">
                <a:spLocks noRot="1" noChangeAspect="1" noMove="1" noResize="1" noEditPoints="1" noAdjustHandles="1" noChangeArrowheads="1" noChangeShapeType="1" noTextEdit="1"/>
              </p:cNvSpPr>
              <p:nvPr/>
            </p:nvSpPr>
            <p:spPr>
              <a:xfrm>
                <a:off x="764247" y="1853509"/>
                <a:ext cx="4989627" cy="2400657"/>
              </a:xfrm>
              <a:prstGeom prst="rect">
                <a:avLst/>
              </a:prstGeom>
              <a:blipFill rotWithShape="0">
                <a:blip r:embed="rId3"/>
                <a:stretch>
                  <a:fillRect l="-977" r="-977" b="-1015"/>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xmlns="" id="{321A479A-A757-FC74-0565-CA7137D7BAF2}"/>
              </a:ext>
            </a:extLst>
          </p:cNvPr>
          <p:cNvPicPr>
            <a:picLocks noChangeAspect="1"/>
          </p:cNvPicPr>
          <p:nvPr/>
        </p:nvPicPr>
        <p:blipFill>
          <a:blip r:embed="rId4"/>
          <a:stretch>
            <a:fillRect/>
          </a:stretch>
        </p:blipFill>
        <p:spPr>
          <a:xfrm>
            <a:off x="5753874" y="1623060"/>
            <a:ext cx="3169422" cy="2217420"/>
          </a:xfrm>
          <a:prstGeom prst="rect">
            <a:avLst/>
          </a:prstGeom>
        </p:spPr>
      </p:pic>
      <p:sp>
        <p:nvSpPr>
          <p:cNvPr id="8" name="TextBox 7">
            <a:extLst>
              <a:ext uri="{FF2B5EF4-FFF2-40B4-BE49-F238E27FC236}">
                <a16:creationId xmlns:a16="http://schemas.microsoft.com/office/drawing/2014/main" xmlns="" id="{C1A5E967-1B63-90B2-9996-CFB8CE99F6B1}"/>
              </a:ext>
            </a:extLst>
          </p:cNvPr>
          <p:cNvSpPr txBox="1"/>
          <p:nvPr/>
        </p:nvSpPr>
        <p:spPr>
          <a:xfrm>
            <a:off x="3091875" y="385841"/>
            <a:ext cx="2960250" cy="594560"/>
          </a:xfrm>
          <a:prstGeom prst="roundRect">
            <a:avLst/>
          </a:prstGeom>
          <a:solidFill>
            <a:schemeClr val="bg2">
              <a:lumMod val="20000"/>
              <a:lumOff val="80000"/>
            </a:scheme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5</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10" name="TextBox 9"/>
          <p:cNvSpPr txBox="1"/>
          <p:nvPr/>
        </p:nvSpPr>
        <p:spPr>
          <a:xfrm>
            <a:off x="4695636" y="3840480"/>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93938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4" name="TextBox 3">
            <a:extLst>
              <a:ext uri="{FF2B5EF4-FFF2-40B4-BE49-F238E27FC236}">
                <a16:creationId xmlns:a16="http://schemas.microsoft.com/office/drawing/2014/main" xmlns="" id="{C1A5E967-1B63-90B2-9996-CFB8CE99F6B1}"/>
              </a:ext>
            </a:extLst>
          </p:cNvPr>
          <p:cNvSpPr txBox="1"/>
          <p:nvPr/>
        </p:nvSpPr>
        <p:spPr>
          <a:xfrm>
            <a:off x="3091875" y="406389"/>
            <a:ext cx="2960250" cy="594560"/>
          </a:xfrm>
          <a:prstGeom prst="roundRect">
            <a:avLst/>
          </a:prstGeom>
          <a:solidFill>
            <a:schemeClr val="bg2">
              <a:lumMod val="20000"/>
              <a:lumOff val="80000"/>
            </a:scheme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5</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30</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7" name="Oval Callout 29">
            <a:extLst>
              <a:ext uri="{FF2B5EF4-FFF2-40B4-BE49-F238E27FC236}">
                <a16:creationId xmlns:a16="http://schemas.microsoft.com/office/drawing/2014/main" xmlns="" id="{1D9EE2FF-6C4B-5D84-6681-665B18A29ED3}"/>
              </a:ext>
            </a:extLst>
          </p:cNvPr>
          <p:cNvSpPr/>
          <p:nvPr/>
        </p:nvSpPr>
        <p:spPr>
          <a:xfrm>
            <a:off x="705534" y="1038172"/>
            <a:ext cx="972752" cy="364371"/>
          </a:xfrm>
          <a:prstGeom prst="wedgeEllipseCallout">
            <a:avLst>
              <a:gd name="adj1" fmla="val 24988"/>
              <a:gd name="adj2" fmla="val 72622"/>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Giải</a:t>
            </a:r>
            <a:endParaRPr kumimoji="0" lang="en-US" sz="2000" b="1" i="0" u="none" strike="noStrike" kern="1200" cap="none" spc="0" normalizeH="0" baseline="0" noProof="0" dirty="0">
              <a:ln>
                <a:noFill/>
              </a:ln>
              <a:solidFill>
                <a:prstClr val="white"/>
              </a:solidFill>
              <a:effectLst/>
              <a:uLnTx/>
              <a:uFillTx/>
              <a:latin typeface="Calibri"/>
              <a:ea typeface="+mn-ea"/>
              <a:cs typeface="+mn-cs"/>
            </a:endParaRPr>
          </a:p>
        </p:txBody>
      </p:sp>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xmlns="" id="{5243E2EA-2392-1FB7-AE49-215D84E88143}"/>
                  </a:ext>
                </a:extLst>
              </p:cNvPr>
              <p:cNvSpPr txBox="1"/>
              <p:nvPr/>
            </p:nvSpPr>
            <p:spPr>
              <a:xfrm>
                <a:off x="764247" y="1499179"/>
                <a:ext cx="4813593" cy="1869743"/>
              </a:xfrm>
              <a:prstGeom prst="rect">
                <a:avLst/>
              </a:prstGeom>
              <a:noFill/>
            </p:spPr>
            <p:txBody>
              <a:bodyPr wrap="square">
                <a:spAutoFit/>
              </a:bodyPr>
              <a:lstStyle/>
              <a:p>
                <a:pPr algn="just">
                  <a:lnSpc>
                    <a:spcPct val="150000"/>
                  </a:lnSpc>
                  <a:spcBef>
                    <a:spcPts val="600"/>
                  </a:spcBef>
                  <a:spcAft>
                    <a:spcPts val="300"/>
                  </a:spcAft>
                </a:pP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Hình</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chữ</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nhật</a:t>
                </a:r>
                <a:r>
                  <a:rPr lang="fr-FR" sz="1800" kern="100" dirty="0">
                    <a:effectLst/>
                    <a:latin typeface="+mj-lt"/>
                    <a:ea typeface="Calibri" panose="020F0502020204030204" pitchFamily="34" charset="0"/>
                    <a:cs typeface="Times New Roman" panose="02020603050405020304" pitchFamily="18" charset="0"/>
                  </a:rPr>
                  <a:t> MNPQ </a:t>
                </a:r>
                <a:r>
                  <a:rPr lang="fr-FR" sz="1800" kern="100" dirty="0" err="1">
                    <a:effectLst/>
                    <a:latin typeface="+mj-lt"/>
                    <a:ea typeface="Calibri" panose="020F0502020204030204" pitchFamily="34" charset="0"/>
                    <a:cs typeface="Times New Roman" panose="02020603050405020304" pitchFamily="18" charset="0"/>
                  </a:rPr>
                  <a:t>có</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chiều</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dài</a:t>
                </a:r>
                <a:r>
                  <a:rPr lang="fr-FR" sz="1800" kern="100" dirty="0">
                    <a:effectLst/>
                    <a:latin typeface="+mj-lt"/>
                    <a:ea typeface="Calibri" panose="020F0502020204030204" pitchFamily="34" charset="0"/>
                    <a:cs typeface="Times New Roman" panose="02020603050405020304" pitchFamily="18" charset="0"/>
                  </a:rPr>
                  <a:t> là x + 1 (cm); </a:t>
                </a:r>
                <a:r>
                  <a:rPr lang="fr-FR" sz="1800" kern="100" dirty="0" err="1">
                    <a:effectLst/>
                    <a:latin typeface="+mj-lt"/>
                    <a:ea typeface="Calibri" panose="020F0502020204030204" pitchFamily="34" charset="0"/>
                    <a:cs typeface="Times New Roman" panose="02020603050405020304" pitchFamily="18" charset="0"/>
                  </a:rPr>
                  <a:t>chiều</a:t>
                </a:r>
                <a:r>
                  <a:rPr lang="fr-FR" sz="1800" kern="100" dirty="0">
                    <a:effectLst/>
                    <a:latin typeface="+mj-lt"/>
                    <a:ea typeface="Calibri" panose="020F0502020204030204" pitchFamily="34" charset="0"/>
                    <a:cs typeface="Times New Roman" panose="02020603050405020304" pitchFamily="18" charset="0"/>
                  </a:rPr>
                  <a:t> </a:t>
                </a:r>
                <a:r>
                  <a:rPr lang="fr-FR" sz="1800" kern="100" dirty="0" err="1">
                    <a:effectLst/>
                    <a:latin typeface="+mj-lt"/>
                    <a:ea typeface="Calibri" panose="020F0502020204030204" pitchFamily="34" charset="0"/>
                    <a:cs typeface="Times New Roman" panose="02020603050405020304" pitchFamily="18" charset="0"/>
                  </a:rPr>
                  <a:t>rộng</a:t>
                </a:r>
                <a:r>
                  <a:rPr lang="fr-FR" sz="1800" kern="100" dirty="0">
                    <a:effectLst/>
                    <a:latin typeface="+mj-lt"/>
                    <a:ea typeface="Calibri" panose="020F0502020204030204" pitchFamily="34" charset="0"/>
                    <a:cs typeface="Times New Roman" panose="02020603050405020304" pitchFamily="18" charset="0"/>
                  </a:rPr>
                  <a:t> là x (cm).</a:t>
                </a:r>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kern="100" dirty="0" smtClean="0">
                    <a:solidFill>
                      <a:srgbClr val="FF0000"/>
                    </a:solidFill>
                    <a:effectLst/>
                    <a:latin typeface="+mj-lt"/>
                    <a:ea typeface="Calibri" panose="020F0502020204030204" pitchFamily="34" charset="0"/>
                    <a:cs typeface="Times New Roman" panose="02020603050405020304" pitchFamily="18" charset="0"/>
                  </a:rPr>
                  <a:t>Biểu</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thức</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biểu</a:t>
                </a:r>
                <a:r>
                  <a:rPr lang="fr-FR" sz="1800" kern="100" dirty="0">
                    <a:solidFill>
                      <a:srgbClr val="FF0000"/>
                    </a:solidFill>
                    <a:effectLst/>
                    <a:latin typeface="+mj-lt"/>
                    <a:ea typeface="Calibri" panose="020F0502020204030204" pitchFamily="34" charset="0"/>
                    <a:cs typeface="Times New Roman" panose="02020603050405020304" pitchFamily="18" charset="0"/>
                  </a:rPr>
                  <a:t> thị </a:t>
                </a:r>
                <a:r>
                  <a:rPr lang="fr-FR" sz="1800" kern="100" dirty="0" err="1">
                    <a:solidFill>
                      <a:srgbClr val="FF0000"/>
                    </a:solidFill>
                    <a:effectLst/>
                    <a:latin typeface="+mj-lt"/>
                    <a:ea typeface="Calibri" panose="020F0502020204030204" pitchFamily="34" charset="0"/>
                    <a:cs typeface="Times New Roman" panose="02020603050405020304" pitchFamily="18" charset="0"/>
                  </a:rPr>
                  <a:t>diện</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tích</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của</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hình</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chữ</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err="1">
                    <a:solidFill>
                      <a:srgbClr val="FF0000"/>
                    </a:solidFill>
                    <a:effectLst/>
                    <a:latin typeface="+mj-lt"/>
                    <a:ea typeface="Calibri" panose="020F0502020204030204" pitchFamily="34" charset="0"/>
                    <a:cs typeface="Times New Roman" panose="02020603050405020304" pitchFamily="18" charset="0"/>
                  </a:rPr>
                  <a:t>nhật</a:t>
                </a:r>
                <a:r>
                  <a:rPr lang="fr-FR" sz="1800" kern="100" dirty="0">
                    <a:solidFill>
                      <a:srgbClr val="FF0000"/>
                    </a:solidFill>
                    <a:effectLst/>
                    <a:latin typeface="+mj-lt"/>
                    <a:ea typeface="Calibri" panose="020F0502020204030204" pitchFamily="34" charset="0"/>
                    <a:cs typeface="Times New Roman" panose="02020603050405020304" pitchFamily="18" charset="0"/>
                  </a:rPr>
                  <a:t> </a:t>
                </a:r>
                <a:r>
                  <a:rPr lang="fr-FR" sz="1800" kern="100" dirty="0" smtClean="0">
                    <a:solidFill>
                      <a:srgbClr val="FF0000"/>
                    </a:solidFill>
                    <a:latin typeface="+mj-lt"/>
                    <a:ea typeface="Calibri" panose="020F0502020204030204" pitchFamily="34" charset="0"/>
                    <a:cs typeface="Times New Roman" panose="02020603050405020304" pitchFamily="18" charset="0"/>
                  </a:rPr>
                  <a:t>MNPQ</a:t>
                </a:r>
                <a:r>
                  <a:rPr lang="fr-FR" sz="1800" kern="100" dirty="0" smtClean="0">
                    <a:solidFill>
                      <a:srgbClr val="FF0000"/>
                    </a:solidFill>
                    <a:effectLst/>
                    <a:latin typeface="+mj-lt"/>
                    <a:ea typeface="Calibri" panose="020F0502020204030204" pitchFamily="34" charset="0"/>
                    <a:cs typeface="Times New Roman" panose="02020603050405020304" pitchFamily="18" charset="0"/>
                  </a:rPr>
                  <a:t> </a:t>
                </a:r>
                <a:r>
                  <a:rPr lang="fr-FR" sz="1800" kern="100" dirty="0">
                    <a:solidFill>
                      <a:srgbClr val="FF0000"/>
                    </a:solidFill>
                    <a:effectLst/>
                    <a:latin typeface="+mj-lt"/>
                    <a:ea typeface="Calibri" panose="020F0502020204030204" pitchFamily="34" charset="0"/>
                    <a:cs typeface="Times New Roman" panose="02020603050405020304" pitchFamily="18" charset="0"/>
                  </a:rPr>
                  <a:t>là: </a:t>
                </a:r>
                <a14:m>
                  <m:oMath xmlns:m="http://schemas.openxmlformats.org/officeDocument/2006/math">
                    <m:r>
                      <a:rPr lang="en-US"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 + 1)</m:t>
                    </m:r>
                  </m:oMath>
                </a14:m>
                <a:r>
                  <a:rPr lang="fr-FR" sz="1800" kern="100" dirty="0">
                    <a:solidFill>
                      <a:srgbClr val="FF0000"/>
                    </a:solidFill>
                    <a:effectLst/>
                    <a:latin typeface="+mj-lt"/>
                    <a:ea typeface="Calibri" panose="020F0502020204030204" pitchFamily="34" charset="0"/>
                    <a:cs typeface="Times New Roman" panose="02020603050405020304" pitchFamily="18" charset="0"/>
                  </a:rPr>
                  <a:t> (cm</a:t>
                </a:r>
                <a:r>
                  <a:rPr lang="fr-FR" sz="1800" kern="100" baseline="30000" dirty="0">
                    <a:solidFill>
                      <a:srgbClr val="FF0000"/>
                    </a:solidFill>
                    <a:effectLst/>
                    <a:latin typeface="+mj-lt"/>
                    <a:ea typeface="Calibri" panose="020F0502020204030204" pitchFamily="34" charset="0"/>
                    <a:cs typeface="Times New Roman" panose="02020603050405020304" pitchFamily="18" charset="0"/>
                  </a:rPr>
                  <a:t>2</a:t>
                </a:r>
                <a:r>
                  <a:rPr lang="fr-FR" sz="1800" kern="100" dirty="0">
                    <a:solidFill>
                      <a:srgbClr val="FF0000"/>
                    </a:solidFill>
                    <a:effectLst/>
                    <a:latin typeface="+mj-lt"/>
                    <a:ea typeface="Calibri" panose="020F0502020204030204" pitchFamily="34" charset="0"/>
                    <a:cs typeface="Times New Roman" panose="02020603050405020304" pitchFamily="18" charset="0"/>
                  </a:rPr>
                  <a:t>).</a:t>
                </a:r>
                <a:endParaRPr lang="en-US" sz="1800" kern="100" dirty="0">
                  <a:solidFill>
                    <a:srgbClr val="FF0000"/>
                  </a:solidFill>
                  <a:effectLst/>
                  <a:latin typeface="+mj-lt"/>
                  <a:ea typeface="Calibri" panose="020F0502020204030204" pitchFamily="34" charset="0"/>
                  <a:cs typeface="Times New Roman" panose="02020603050405020304" pitchFamily="18" charset="0"/>
                </a:endParaRPr>
              </a:p>
            </p:txBody>
          </p:sp>
        </mc:Choice>
        <mc:Fallback>
          <p:sp>
            <p:nvSpPr>
              <p:cNvPr id="14" name="TextBox 13">
                <a:extLst>
                  <a:ext uri="{FF2B5EF4-FFF2-40B4-BE49-F238E27FC236}">
                    <a16:creationId xmlns:a16="http://schemas.microsoft.com/office/drawing/2014/main" xmlns="" xmlns:a14="http://schemas.microsoft.com/office/drawing/2010/main" id="{5243E2EA-2392-1FB7-AE49-215D84E88143}"/>
                  </a:ext>
                </a:extLst>
              </p:cNvPr>
              <p:cNvSpPr txBox="1">
                <a:spLocks noRot="1" noChangeAspect="1" noMove="1" noResize="1" noEditPoints="1" noAdjustHandles="1" noChangeArrowheads="1" noChangeShapeType="1" noTextEdit="1"/>
              </p:cNvSpPr>
              <p:nvPr/>
            </p:nvSpPr>
            <p:spPr>
              <a:xfrm>
                <a:off x="764247" y="1499179"/>
                <a:ext cx="4813593" cy="1869743"/>
              </a:xfrm>
              <a:prstGeom prst="rect">
                <a:avLst/>
              </a:prstGeom>
              <a:blipFill rotWithShape="0">
                <a:blip r:embed="rId3"/>
                <a:stretch>
                  <a:fillRect l="-1013" r="-1013" b="-162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xmlns="" id="{67BFEEA3-2533-2306-0FE4-739457D86DA2}"/>
                  </a:ext>
                </a:extLst>
              </p:cNvPr>
              <p:cNvSpPr txBox="1"/>
              <p:nvPr/>
            </p:nvSpPr>
            <p:spPr>
              <a:xfrm>
                <a:off x="764246" y="3486150"/>
                <a:ext cx="7693953" cy="1538563"/>
              </a:xfrm>
              <a:prstGeom prst="rect">
                <a:avLst/>
              </a:prstGeom>
              <a:noFill/>
            </p:spPr>
            <p:txBody>
              <a:bodyPr wrap="square">
                <a:spAutoFit/>
              </a:bodyPr>
              <a:lstStyle/>
              <a:p>
                <a:pPr marL="0" marR="0" lvl="0" indent="0" algn="just" defTabSz="914400" rtl="0" eaLnBrk="1" fontAlgn="auto" latinLnBrk="0" hangingPunct="1">
                  <a:lnSpc>
                    <a:spcPct val="150000"/>
                  </a:lnSpc>
                  <a:spcBef>
                    <a:spcPts val="600"/>
                  </a:spcBef>
                  <a:spcAft>
                    <a:spcPts val="300"/>
                  </a:spcAft>
                  <a:buClr>
                    <a:srgbClr val="000000"/>
                  </a:buClr>
                  <a:buSzTx/>
                  <a:buFont typeface="Arial"/>
                  <a:buNone/>
                  <a:tabLst/>
                  <a:defRPr/>
                </a:pPr>
                <a:r>
                  <a:rPr kumimoji="0" lang="fr-FR" sz="1800" b="0" i="0" u="none" strike="noStrike" kern="100" cap="none" spc="0" normalizeH="0" baseline="0" noProof="0" dirty="0" smtClean="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Phân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thức</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biểu</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thị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tỉ</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số</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diện</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tích</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của</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hình</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chữ</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nhật</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ABCD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và</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hình</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chữ</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a:t>
                </a:r>
                <a:r>
                  <a:rPr kumimoji="0" lang="fr-FR" sz="1800" b="0" i="0" u="none" strike="noStrike" kern="100" cap="none" spc="0" normalizeH="0" baseline="0" noProof="0" dirty="0" err="1">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nhật</a:t>
                </a:r>
                <a:r>
                  <a:rPr kumimoji="0" lang="fr-FR"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rPr>
                  <a:t> MNPQ là:</a:t>
                </a:r>
                <a:endParaRPr kumimoji="0" lang="en-US" sz="1800" b="0" i="0" u="none" strike="noStrike" kern="100" cap="none" spc="0" normalizeH="0" baseline="0" noProof="0" dirty="0">
                  <a:ln>
                    <a:noFill/>
                  </a:ln>
                  <a:solidFill>
                    <a:srgbClr val="FF0000"/>
                  </a:solidFill>
                  <a:effectLst/>
                  <a:uLnTx/>
                  <a:uFillTx/>
                  <a:latin typeface="Arial"/>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ctrlPr>
                        </m:fPr>
                        <m:num>
                          <m:d>
                            <m:dPr>
                              <m:ctrlP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ctrlPr>
                            </m:dPr>
                            <m:e>
                              <m: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𝑥</m:t>
                              </m:r>
                              <m:r>
                                <a:rPr kumimoji="0" lang="fr-FR"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+3</m:t>
                              </m:r>
                            </m:e>
                          </m:d>
                          <m:d>
                            <m:dPr>
                              <m:ctrlP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ctrlPr>
                            </m:dPr>
                            <m:e>
                              <m: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𝑥</m:t>
                              </m:r>
                              <m:r>
                                <a:rPr kumimoji="0" lang="fr-FR"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+1</m:t>
                              </m:r>
                            </m:e>
                          </m:d>
                        </m:num>
                        <m:den>
                          <m: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𝑥</m:t>
                          </m:r>
                          <m:d>
                            <m:dPr>
                              <m:ctrlP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ctrlPr>
                            </m:dPr>
                            <m:e>
                              <m: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𝑥</m:t>
                              </m:r>
                              <m:r>
                                <a:rPr kumimoji="0" lang="fr-FR"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+1</m:t>
                              </m:r>
                            </m:e>
                          </m:d>
                        </m:den>
                      </m:f>
                      <m:r>
                        <a:rPr kumimoji="0" lang="fr-FR"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m:t>
                      </m:r>
                      <m:f>
                        <m:fPr>
                          <m:ctrlP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ctrlPr>
                        </m:fPr>
                        <m:num>
                          <m: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𝑥</m:t>
                          </m:r>
                          <m:r>
                            <a:rPr kumimoji="0" lang="fr-FR"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+3</m:t>
                          </m:r>
                        </m:num>
                        <m:den>
                          <m:r>
                            <a:rPr kumimoji="0" lang="en-US" sz="1800" b="0" i="1" u="none" strike="noStrike" kern="0" cap="none" spc="0" normalizeH="0" baseline="0" noProof="0">
                              <a:ln>
                                <a:noFill/>
                              </a:ln>
                              <a:solidFill>
                                <a:srgbClr val="FF0000"/>
                              </a:solidFill>
                              <a:effectLst/>
                              <a:uLnTx/>
                              <a:uFillTx/>
                              <a:latin typeface="Cambria Math" panose="02040503050406030204" pitchFamily="18" charset="0"/>
                              <a:ea typeface="Times New Roman" panose="02020603050405020304" pitchFamily="18" charset="0"/>
                              <a:cs typeface="Times New Roman" panose="02020603050405020304" pitchFamily="18" charset="0"/>
                              <a:sym typeface="Arial"/>
                            </a:rPr>
                            <m:t>𝑥</m:t>
                          </m:r>
                        </m:den>
                      </m:f>
                    </m:oMath>
                  </m:oMathPara>
                </a14:m>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mc:Choice>
        <mc:Fallback>
          <p:sp>
            <p:nvSpPr>
              <p:cNvPr id="16" name="TextBox 15">
                <a:extLst>
                  <a:ext uri="{FF2B5EF4-FFF2-40B4-BE49-F238E27FC236}">
                    <a16:creationId xmlns:a16="http://schemas.microsoft.com/office/drawing/2014/main" xmlns="" xmlns:a14="http://schemas.microsoft.com/office/drawing/2010/main" id="{67BFEEA3-2533-2306-0FE4-739457D86DA2}"/>
                  </a:ext>
                </a:extLst>
              </p:cNvPr>
              <p:cNvSpPr txBox="1">
                <a:spLocks noRot="1" noChangeAspect="1" noMove="1" noResize="1" noEditPoints="1" noAdjustHandles="1" noChangeArrowheads="1" noChangeShapeType="1" noTextEdit="1"/>
              </p:cNvSpPr>
              <p:nvPr/>
            </p:nvSpPr>
            <p:spPr>
              <a:xfrm>
                <a:off x="764246" y="3486150"/>
                <a:ext cx="7693953" cy="1538563"/>
              </a:xfrm>
              <a:prstGeom prst="rect">
                <a:avLst/>
              </a:prstGeom>
              <a:blipFill rotWithShape="0">
                <a:blip r:embed="rId4"/>
                <a:stretch>
                  <a:fillRect l="-634" r="-713"/>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xmlns="" id="{321A479A-A757-FC74-0565-CA7137D7BAF2}"/>
              </a:ext>
            </a:extLst>
          </p:cNvPr>
          <p:cNvPicPr>
            <a:picLocks noChangeAspect="1"/>
          </p:cNvPicPr>
          <p:nvPr/>
        </p:nvPicPr>
        <p:blipFill>
          <a:blip r:embed="rId5"/>
          <a:stretch>
            <a:fillRect/>
          </a:stretch>
        </p:blipFill>
        <p:spPr>
          <a:xfrm>
            <a:off x="5743600" y="1335637"/>
            <a:ext cx="3169422" cy="2217420"/>
          </a:xfrm>
          <a:prstGeom prst="rect">
            <a:avLst/>
          </a:prstGeom>
        </p:spPr>
      </p:pic>
      <p:sp>
        <p:nvSpPr>
          <p:cNvPr id="9" name="TextBox 8"/>
          <p:cNvSpPr txBox="1"/>
          <p:nvPr/>
        </p:nvSpPr>
        <p:spPr>
          <a:xfrm>
            <a:off x="4042881" y="2951407"/>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6270073" y="4415468"/>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23957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7"/>
        <p:cNvGrpSpPr/>
        <p:nvPr/>
      </p:nvGrpSpPr>
      <p:grpSpPr>
        <a:xfrm>
          <a:off x="0" y="0"/>
          <a:ext cx="0" cy="0"/>
          <a:chOff x="0" y="0"/>
          <a:chExt cx="0" cy="0"/>
        </a:xfrm>
      </p:grpSpPr>
      <p:sp>
        <p:nvSpPr>
          <p:cNvPr id="3" name="Subtitle 2">
            <a:extLst>
              <a:ext uri="{FF2B5EF4-FFF2-40B4-BE49-F238E27FC236}">
                <a16:creationId xmlns="" xmlns:a16="http://schemas.microsoft.com/office/drawing/2014/main" id="{5ABDEB86-2DE4-F79A-390B-9BA21CA271F7}"/>
              </a:ext>
            </a:extLst>
          </p:cNvPr>
          <p:cNvSpPr>
            <a:spLocks noGrp="1"/>
          </p:cNvSpPr>
          <p:nvPr>
            <p:ph type="subTitle" idx="1"/>
          </p:nvPr>
        </p:nvSpPr>
        <p:spPr>
          <a:xfrm>
            <a:off x="1635919" y="1965960"/>
            <a:ext cx="5872163" cy="1691640"/>
          </a:xfrm>
          <a:solidFill>
            <a:srgbClr val="FBB7CA"/>
          </a:solidFill>
          <a:ln>
            <a:noFill/>
          </a:ln>
        </p:spPr>
        <p:txBody>
          <a:bodyPr anchor="ctr"/>
          <a:lstStyle/>
          <a:p>
            <a:pPr>
              <a:lnSpc>
                <a:spcPct val="150000"/>
              </a:lnSpc>
            </a:pPr>
            <a:r>
              <a:rPr lang="en-US" sz="4000" b="1" dirty="0">
                <a:solidFill>
                  <a:schemeClr val="bg1">
                    <a:lumMod val="10000"/>
                  </a:schemeClr>
                </a:solidFill>
                <a:latin typeface="+mj-lt"/>
              </a:rPr>
              <a:t>BÀI 1:</a:t>
            </a:r>
          </a:p>
          <a:p>
            <a:pPr>
              <a:lnSpc>
                <a:spcPct val="150000"/>
              </a:lnSpc>
            </a:pPr>
            <a:r>
              <a:rPr lang="en-US" sz="4000" b="1" dirty="0">
                <a:solidFill>
                  <a:schemeClr val="bg1">
                    <a:lumMod val="10000"/>
                  </a:schemeClr>
                </a:solidFill>
                <a:latin typeface="+mj-lt"/>
              </a:rPr>
              <a:t>PHÂN THỨC ĐẠI SỐ</a:t>
            </a:r>
          </a:p>
        </p:txBody>
      </p:sp>
      <p:sp>
        <p:nvSpPr>
          <p:cNvPr id="4" name="TextBox 3">
            <a:extLst>
              <a:ext uri="{FF2B5EF4-FFF2-40B4-BE49-F238E27FC236}">
                <a16:creationId xmlns="" xmlns:a16="http://schemas.microsoft.com/office/drawing/2014/main" id="{6E79367B-46F8-AC8E-BF88-643F1F3676EF}"/>
              </a:ext>
            </a:extLst>
          </p:cNvPr>
          <p:cNvSpPr txBox="1"/>
          <p:nvPr/>
        </p:nvSpPr>
        <p:spPr>
          <a:xfrm>
            <a:off x="497205" y="949432"/>
            <a:ext cx="8149590" cy="969496"/>
          </a:xfrm>
          <a:prstGeom prst="rect">
            <a:avLst/>
          </a:prstGeom>
          <a:noFill/>
        </p:spPr>
        <p:txBody>
          <a:bodyPr wrap="square">
            <a:spAutoFit/>
          </a:bodyPr>
          <a:lstStyle/>
          <a:p>
            <a:pPr marL="457189" indent="-317492" algn="ctr" defTabSz="914378">
              <a:lnSpc>
                <a:spcPct val="150000"/>
              </a:lnSpc>
              <a:buClr>
                <a:srgbClr val="150045"/>
              </a:buClr>
              <a:buSzPts val="1400"/>
              <a:defRPr/>
            </a:pPr>
            <a:r>
              <a:rPr lang="en-US" sz="3800" b="1" dirty="0">
                <a:solidFill>
                  <a:srgbClr val="0070C0"/>
                </a:solidFill>
                <a:ea typeface="+mn-ea"/>
                <a:sym typeface="Didact Gothic"/>
              </a:rPr>
              <a:t>CHƯƠNG II: PHÂN THỨC ĐẠI SỐ</a:t>
            </a:r>
          </a:p>
        </p:txBody>
      </p:sp>
    </p:spTree>
    <p:extLst>
      <p:ext uri="{BB962C8B-B14F-4D97-AF65-F5344CB8AC3E}">
        <p14:creationId xmlns:p14="http://schemas.microsoft.com/office/powerpoint/2010/main" val="1209634916"/>
      </p:ext>
    </p:extLst>
  </p:cSld>
  <p:clrMapOvr>
    <a:masterClrMapping/>
  </p:clrMapOvr>
  <p:transition spd="med">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4" name="TextBox 3">
            <a:extLst>
              <a:ext uri="{FF2B5EF4-FFF2-40B4-BE49-F238E27FC236}">
                <a16:creationId xmlns:a16="http://schemas.microsoft.com/office/drawing/2014/main" xmlns="" id="{C1A5E967-1B63-90B2-9996-CFB8CE99F6B1}"/>
              </a:ext>
            </a:extLst>
          </p:cNvPr>
          <p:cNvSpPr txBox="1"/>
          <p:nvPr/>
        </p:nvSpPr>
        <p:spPr>
          <a:xfrm>
            <a:off x="3091875" y="406389"/>
            <a:ext cx="2960250" cy="594560"/>
          </a:xfrm>
          <a:prstGeom prst="roundRect">
            <a:avLst/>
          </a:prstGeom>
          <a:solidFill>
            <a:schemeClr val="bg2">
              <a:lumMod val="20000"/>
              <a:lumOff val="80000"/>
            </a:scheme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5</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30</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7" name="Oval Callout 29">
            <a:extLst>
              <a:ext uri="{FF2B5EF4-FFF2-40B4-BE49-F238E27FC236}">
                <a16:creationId xmlns:a16="http://schemas.microsoft.com/office/drawing/2014/main" xmlns="" id="{1D9EE2FF-6C4B-5D84-6681-665B18A29ED3}"/>
              </a:ext>
            </a:extLst>
          </p:cNvPr>
          <p:cNvSpPr/>
          <p:nvPr/>
        </p:nvSpPr>
        <p:spPr>
          <a:xfrm>
            <a:off x="705534" y="1038172"/>
            <a:ext cx="972752" cy="364371"/>
          </a:xfrm>
          <a:prstGeom prst="wedgeEllipseCallout">
            <a:avLst>
              <a:gd name="adj1" fmla="val 24988"/>
              <a:gd name="adj2" fmla="val 72622"/>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Giải</a:t>
            </a:r>
            <a:endParaRPr kumimoji="0" lang="en-US" sz="2000" b="1" i="0" u="none" strike="noStrike" kern="1200" cap="none" spc="0" normalizeH="0" baseline="0" noProof="0" dirty="0">
              <a:ln>
                <a:noFill/>
              </a:ln>
              <a:solidFill>
                <a:prstClr val="white"/>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xmlns="" id="{4B0A84BD-A83A-2E1E-E57A-79B35DDA192C}"/>
                  </a:ext>
                </a:extLst>
              </p:cNvPr>
              <p:cNvSpPr txBox="1"/>
              <p:nvPr/>
            </p:nvSpPr>
            <p:spPr>
              <a:xfrm>
                <a:off x="595329" y="1402543"/>
                <a:ext cx="6152466" cy="3145220"/>
              </a:xfrm>
              <a:prstGeom prst="rect">
                <a:avLst/>
              </a:prstGeom>
              <a:noFill/>
            </p:spPr>
            <p:txBody>
              <a:bodyPr wrap="square">
                <a:spAutoFit/>
              </a:bodyPr>
              <a:lstStyle/>
              <a:p>
                <a:pPr algn="just">
                  <a:lnSpc>
                    <a:spcPct val="150000"/>
                  </a:lnSpc>
                  <a:spcBef>
                    <a:spcPts val="600"/>
                  </a:spcBef>
                  <a:spcAft>
                    <a:spcPts val="300"/>
                  </a:spcAft>
                </a:pPr>
                <a:r>
                  <a:rPr lang="fr-FR" sz="1800" kern="100" dirty="0">
                    <a:solidFill>
                      <a:srgbClr val="000000"/>
                    </a:solidFill>
                    <a:effectLst/>
                    <a:latin typeface="+mj-lt"/>
                    <a:ea typeface="Calibri" panose="020F0502020204030204" pitchFamily="34" charset="0"/>
                    <a:cs typeface="Times New Roman" panose="02020603050405020304" pitchFamily="18" charset="0"/>
                  </a:rPr>
                  <a:t>b) </a:t>
                </a:r>
                <a:r>
                  <a:rPr lang="fr-FR" sz="1800" kern="100" dirty="0" err="1">
                    <a:solidFill>
                      <a:srgbClr val="000000"/>
                    </a:solidFill>
                    <a:effectLst/>
                    <a:latin typeface="+mj-lt"/>
                    <a:ea typeface="Calibri" panose="020F0502020204030204" pitchFamily="34" charset="0"/>
                    <a:cs typeface="Times New Roman" panose="02020603050405020304" pitchFamily="18" charset="0"/>
                  </a:rPr>
                  <a:t>Điều</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r>
                  <a:rPr lang="fr-FR" sz="1800" kern="100" dirty="0" err="1">
                    <a:solidFill>
                      <a:srgbClr val="000000"/>
                    </a:solidFill>
                    <a:effectLst/>
                    <a:latin typeface="+mj-lt"/>
                    <a:ea typeface="Calibri" panose="020F0502020204030204" pitchFamily="34" charset="0"/>
                    <a:cs typeface="Times New Roman" panose="02020603050405020304" pitchFamily="18" charset="0"/>
                  </a:rPr>
                  <a:t>kiện</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r>
                  <a:rPr lang="fr-FR" sz="1800" kern="100" dirty="0" err="1">
                    <a:solidFill>
                      <a:srgbClr val="000000"/>
                    </a:solidFill>
                    <a:effectLst/>
                    <a:latin typeface="+mj-lt"/>
                    <a:ea typeface="Calibri" panose="020F0502020204030204" pitchFamily="34" charset="0"/>
                    <a:cs typeface="Times New Roman" panose="02020603050405020304" pitchFamily="18" charset="0"/>
                  </a:rPr>
                  <a:t>xác</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r>
                  <a:rPr lang="fr-FR" sz="1800" kern="100" dirty="0" err="1">
                    <a:solidFill>
                      <a:srgbClr val="000000"/>
                    </a:solidFill>
                    <a:effectLst/>
                    <a:latin typeface="+mj-lt"/>
                    <a:ea typeface="Calibri" panose="020F0502020204030204" pitchFamily="34" charset="0"/>
                    <a:cs typeface="Times New Roman" panose="02020603050405020304" pitchFamily="18" charset="0"/>
                  </a:rPr>
                  <a:t>định</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r>
                  <a:rPr lang="fr-FR" sz="1800" kern="100" dirty="0" err="1">
                    <a:solidFill>
                      <a:srgbClr val="000000"/>
                    </a:solidFill>
                    <a:effectLst/>
                    <a:latin typeface="+mj-lt"/>
                    <a:ea typeface="Calibri" panose="020F0502020204030204" pitchFamily="34" charset="0"/>
                    <a:cs typeface="Times New Roman" panose="02020603050405020304" pitchFamily="18" charset="0"/>
                  </a:rPr>
                  <a:t>của</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r>
                  <a:rPr lang="fr-FR" sz="1800" kern="100" dirty="0" err="1">
                    <a:solidFill>
                      <a:srgbClr val="000000"/>
                    </a:solidFill>
                    <a:effectLst/>
                    <a:latin typeface="+mj-lt"/>
                    <a:ea typeface="Calibri" panose="020F0502020204030204" pitchFamily="34" charset="0"/>
                    <a:cs typeface="Times New Roman" panose="02020603050405020304" pitchFamily="18" charset="0"/>
                  </a:rPr>
                  <a:t>phân</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r>
                  <a:rPr lang="fr-FR" sz="1800" kern="100" dirty="0" err="1">
                    <a:solidFill>
                      <a:srgbClr val="000000"/>
                    </a:solidFill>
                    <a:effectLst/>
                    <a:latin typeface="+mj-lt"/>
                    <a:ea typeface="Calibri" panose="020F0502020204030204" pitchFamily="34" charset="0"/>
                    <a:cs typeface="Times New Roman" panose="02020603050405020304" pitchFamily="18" charset="0"/>
                  </a:rPr>
                  <a:t>thức</a:t>
                </a:r>
                <a:r>
                  <a:rPr lang="fr-FR" sz="1800" kern="100" dirty="0">
                    <a:solidFill>
                      <a:srgbClr val="000000"/>
                    </a:solidFill>
                    <a:effectLst/>
                    <a:latin typeface="+mj-lt"/>
                    <a:ea typeface="Calibri" panose="020F0502020204030204" pitchFamily="34" charset="0"/>
                    <a:cs typeface="Times New Roman" panose="02020603050405020304" pitchFamily="18" charset="0"/>
                  </a:rPr>
                  <a:t> </a:t>
                </a:r>
                <a14:m>
                  <m:oMath xmlns:m="http://schemas.openxmlformats.org/officeDocument/2006/math">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den>
                    </m:f>
                  </m:oMath>
                </a14:m>
                <a:r>
                  <a:rPr lang="fr-FR" sz="1800" kern="100" dirty="0">
                    <a:solidFill>
                      <a:srgbClr val="000000"/>
                    </a:solidFill>
                    <a:effectLst/>
                    <a:latin typeface="+mj-lt"/>
                    <a:ea typeface="Times New Roman" panose="02020603050405020304" pitchFamily="18" charset="0"/>
                    <a:cs typeface="Times New Roman" panose="02020603050405020304" pitchFamily="18" charset="0"/>
                  </a:rPr>
                  <a:t> là </a:t>
                </a:r>
                <a14:m>
                  <m:oMath xmlns:m="http://schemas.openxmlformats.org/officeDocument/2006/math">
                    <m:r>
                      <a:rPr lang="en-US" sz="18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18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oMath>
                </a14:m>
                <a:endParaRPr lang="en-US" sz="18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Bef>
                    <a:spcPts val="600"/>
                  </a:spcBef>
                  <a:spcAft>
                    <a:spcPts val="300"/>
                  </a:spcAft>
                  <a:buFont typeface="Symbol" panose="05050102010706020507" pitchFamily="18" charset="2"/>
                  <a:buChar char=""/>
                  <a:tabLst>
                    <a:tab pos="228600" algn="l"/>
                    <a:tab pos="457200" algn="l"/>
                  </a:tabLst>
                </a:pPr>
                <a:r>
                  <a:rPr lang="en-US" sz="1800" dirty="0">
                    <a:effectLst/>
                    <a:latin typeface="+mj-lt"/>
                    <a:ea typeface="Times New Roman" panose="02020603050405020304" pitchFamily="18" charset="0"/>
                    <a:cs typeface="Times New Roman" panose="02020603050405020304" pitchFamily="18" charset="0"/>
                  </a:rPr>
                  <a:t>Ta </a:t>
                </a:r>
                <a:r>
                  <a:rPr lang="en-US" sz="1800" dirty="0" err="1">
                    <a:effectLst/>
                    <a:latin typeface="+mj-lt"/>
                    <a:ea typeface="Times New Roman" panose="02020603050405020304" pitchFamily="18" charset="0"/>
                    <a:cs typeface="Times New Roman" panose="02020603050405020304" pitchFamily="18" charset="0"/>
                  </a:rPr>
                  <a:t>thấy</a:t>
                </a:r>
                <a:r>
                  <a:rPr lang="en-US" sz="18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=2≠0.</m:t>
                    </m:r>
                  </m:oMath>
                </a14:m>
                <a:endParaRPr lang="en-US" sz="1800" dirty="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en-US" sz="1800" kern="100" dirty="0">
                    <a:effectLst/>
                    <a:latin typeface="+mj-lt"/>
                    <a:ea typeface="Times New Roman" panose="02020603050405020304" pitchFamily="18" charset="0"/>
                    <a:cs typeface="Times New Roman" panose="02020603050405020304" pitchFamily="18" charset="0"/>
                  </a:rPr>
                  <a:t>Do </a:t>
                </a:r>
                <a:r>
                  <a:rPr lang="en-US" sz="1800" kern="100" dirty="0" err="1">
                    <a:effectLst/>
                    <a:latin typeface="+mj-lt"/>
                    <a:ea typeface="Times New Roman" panose="02020603050405020304" pitchFamily="18" charset="0"/>
                    <a:cs typeface="Times New Roman" panose="02020603050405020304" pitchFamily="18" charset="0"/>
                  </a:rPr>
                  <a:t>đó</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giá</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trị</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của</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phân</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thức</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𝑥</m:t>
                        </m:r>
                      </m:den>
                    </m:f>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tại</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=2</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là</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f>
                      <m:f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2+3</m:t>
                        </m:r>
                      </m:num>
                      <m:den>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5</m:t>
                        </m:r>
                      </m:num>
                      <m:den>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2</m:t>
                        </m:r>
                      </m:den>
                    </m:f>
                  </m:oMath>
                </a14:m>
                <a:r>
                  <a:rPr lang="en-US" sz="1800" kern="100" dirty="0">
                    <a:effectLst/>
                    <a:latin typeface="+mj-lt"/>
                    <a:ea typeface="Times New Roman" panose="02020603050405020304" pitchFamily="18"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Bef>
                    <a:spcPts val="600"/>
                  </a:spcBef>
                  <a:spcAft>
                    <a:spcPts val="300"/>
                  </a:spcAft>
                  <a:buFont typeface="Symbol" panose="05050102010706020507" pitchFamily="18" charset="2"/>
                  <a:buChar char=""/>
                  <a:tabLst>
                    <a:tab pos="228600" algn="l"/>
                    <a:tab pos="457200" algn="l"/>
                  </a:tabLst>
                </a:pPr>
                <a:r>
                  <a:rPr lang="en-US" sz="1800" dirty="0">
                    <a:effectLst/>
                    <a:latin typeface="+mj-lt"/>
                    <a:ea typeface="Times New Roman" panose="02020603050405020304" pitchFamily="18" charset="0"/>
                    <a:cs typeface="Times New Roman" panose="02020603050405020304" pitchFamily="18" charset="0"/>
                  </a:rPr>
                  <a:t>Ta </a:t>
                </a:r>
                <a:r>
                  <a:rPr lang="en-US" sz="1800" dirty="0" err="1">
                    <a:effectLst/>
                    <a:latin typeface="+mj-lt"/>
                    <a:ea typeface="Times New Roman" panose="02020603050405020304" pitchFamily="18" charset="0"/>
                    <a:cs typeface="Times New Roman" panose="02020603050405020304" pitchFamily="18" charset="0"/>
                  </a:rPr>
                  <a:t>thấy</a:t>
                </a:r>
                <a:r>
                  <a:rPr lang="en-US" sz="18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=5≠0.</m:t>
                    </m:r>
                  </m:oMath>
                </a14:m>
                <a:endParaRPr lang="en-US" sz="1800" dirty="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tabLst>
                    <a:tab pos="228600" algn="l"/>
                    <a:tab pos="457200" algn="l"/>
                  </a:tabLst>
                </a:pPr>
                <a:r>
                  <a:rPr lang="en-US" sz="1800" kern="100" dirty="0">
                    <a:effectLst/>
                    <a:latin typeface="+mj-lt"/>
                    <a:ea typeface="Times New Roman" panose="02020603050405020304" pitchFamily="18" charset="0"/>
                    <a:cs typeface="Times New Roman" panose="02020603050405020304" pitchFamily="18" charset="0"/>
                  </a:rPr>
                  <a:t>Do </a:t>
                </a:r>
                <a:r>
                  <a:rPr lang="en-US" sz="1800" kern="100" dirty="0" err="1">
                    <a:effectLst/>
                    <a:latin typeface="+mj-lt"/>
                    <a:ea typeface="Times New Roman" panose="02020603050405020304" pitchFamily="18" charset="0"/>
                    <a:cs typeface="Times New Roman" panose="02020603050405020304" pitchFamily="18" charset="0"/>
                  </a:rPr>
                  <a:t>đó</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giá</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trị</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của</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phân</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thức</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𝑥</m:t>
                        </m:r>
                      </m:den>
                    </m:f>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tại</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=5</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là</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f>
                      <m:f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5+3</m:t>
                        </m:r>
                      </m:num>
                      <m:den>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8</m:t>
                        </m:r>
                      </m:num>
                      <m:den>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5</m:t>
                        </m:r>
                      </m:den>
                    </m:f>
                  </m:oMath>
                </a14:m>
                <a:r>
                  <a:rPr lang="en-US" sz="1800" kern="100" dirty="0">
                    <a:effectLst/>
                    <a:latin typeface="+mj-lt"/>
                    <a:ea typeface="Times New Roman" panose="02020603050405020304" pitchFamily="18"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4B0A84BD-A83A-2E1E-E57A-79B35DDA192C}"/>
                  </a:ext>
                </a:extLst>
              </p:cNvPr>
              <p:cNvSpPr txBox="1">
                <a:spLocks noRot="1" noChangeAspect="1" noMove="1" noResize="1" noEditPoints="1" noAdjustHandles="1" noChangeArrowheads="1" noChangeShapeType="1" noTextEdit="1"/>
              </p:cNvSpPr>
              <p:nvPr/>
            </p:nvSpPr>
            <p:spPr>
              <a:xfrm>
                <a:off x="595329" y="1402543"/>
                <a:ext cx="6152466" cy="3145220"/>
              </a:xfrm>
              <a:prstGeom prst="rect">
                <a:avLst/>
              </a:prstGeom>
              <a:blipFill>
                <a:blip r:embed="rId4"/>
                <a:stretch>
                  <a:fillRect l="-892" b="-194"/>
                </a:stretch>
              </a:blipFill>
            </p:spPr>
            <p:txBody>
              <a:bodyPr/>
              <a:lstStyle/>
              <a:p>
                <a:r>
                  <a:rPr lang="en-US">
                    <a:noFill/>
                  </a:rPr>
                  <a:t> </a:t>
                </a:r>
              </a:p>
            </p:txBody>
          </p:sp>
        </mc:Fallback>
      </mc:AlternateContent>
      <p:sp>
        <p:nvSpPr>
          <p:cNvPr id="6" name="TextBox 5"/>
          <p:cNvSpPr txBox="1"/>
          <p:nvPr/>
        </p:nvSpPr>
        <p:spPr>
          <a:xfrm>
            <a:off x="5870841" y="1573752"/>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(1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6052125" y="4023339"/>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6052125" y="2850371"/>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(2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3513762" y="2155154"/>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(1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142443" y="3415530"/>
            <a:ext cx="1058238" cy="400110"/>
          </a:xfrm>
          <a:prstGeom prst="rect">
            <a:avLst/>
          </a:prstGeom>
          <a:noFill/>
        </p:spPr>
        <p:txBody>
          <a:bodyPr wrap="square" rtlCol="0">
            <a:spAutoFit/>
          </a:bodyPr>
          <a:lstStyle/>
          <a:p>
            <a:r>
              <a:rPr lang="en-US" sz="2000" dirty="0" smtClean="0">
                <a:solidFill>
                  <a:srgbClr val="FF0000"/>
                </a:solidFill>
                <a:latin typeface="Times New Roman" panose="02020603050405020304" pitchFamily="18" charset="0"/>
                <a:cs typeface="Times New Roman" panose="02020603050405020304" pitchFamily="18" charset="0"/>
              </a:rPr>
              <a:t>(1 </a:t>
            </a:r>
            <a:r>
              <a:rPr lang="en-US" sz="2000" dirty="0" err="1" smtClean="0">
                <a:solidFill>
                  <a:srgbClr val="FF0000"/>
                </a:solidFill>
                <a:latin typeface="Times New Roman" panose="02020603050405020304" pitchFamily="18" charset="0"/>
                <a:cs typeface="Times New Roman" panose="02020603050405020304" pitchFamily="18" charset="0"/>
              </a:rPr>
              <a:t>điểm</a:t>
            </a:r>
            <a:r>
              <a:rPr lang="en-US" sz="2000" dirty="0" smtClean="0">
                <a:solidFill>
                  <a:srgbClr val="FF0000"/>
                </a:solidFill>
                <a:latin typeface="Times New Roman" panose="02020603050405020304" pitchFamily="18" charset="0"/>
                <a:cs typeface="Times New Roman" panose="02020603050405020304" pitchFamily="18" charset="0"/>
              </a:rPr>
              <a:t>)</a:t>
            </a:r>
            <a:endParaRPr lang="en-US" sz="2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00526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anim calcmode="lin" valueType="num">
                                      <p:cBhvr>
                                        <p:cTn id="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circle(in)">
                                      <p:cBhvr>
                                        <p:cTn id="14" dur="500"/>
                                        <p:tgtEl>
                                          <p:spTgt spid="5">
                                            <p:txEl>
                                              <p:pRg st="1" end="1"/>
                                            </p:txEl>
                                          </p:spTgt>
                                        </p:tgtEl>
                                      </p:cBhvr>
                                    </p:animEffect>
                                  </p:childTnLst>
                                </p:cTn>
                              </p:par>
                              <p:par>
                                <p:cTn id="15" presetID="6" presetClass="entr" presetSubtype="16"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ircle(i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499"/>
                                          </p:stCondLst>
                                        </p:cTn>
                                        <p:tgtEl>
                                          <p:spTgt spid="5">
                                            <p:txEl>
                                              <p:pRg st="3" end="3"/>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21"/>
        <p:cNvGrpSpPr/>
        <p:nvPr/>
      </p:nvGrpSpPr>
      <p:grpSpPr>
        <a:xfrm>
          <a:off x="0" y="0"/>
          <a:ext cx="0" cy="0"/>
          <a:chOff x="0" y="0"/>
          <a:chExt cx="0" cy="0"/>
        </a:xfrm>
      </p:grpSpPr>
      <p:sp>
        <p:nvSpPr>
          <p:cNvPr id="6" name="Google Shape;845;p44">
            <a:extLst>
              <a:ext uri="{FF2B5EF4-FFF2-40B4-BE49-F238E27FC236}">
                <a16:creationId xmlns:a16="http://schemas.microsoft.com/office/drawing/2014/main" xmlns="" id="{4979D622-F171-8047-5159-BFB0C0F3603C}"/>
              </a:ext>
            </a:extLst>
          </p:cNvPr>
          <p:cNvSpPr txBox="1">
            <a:spLocks noGrp="1"/>
          </p:cNvSpPr>
          <p:nvPr>
            <p:ph type="title"/>
          </p:nvPr>
        </p:nvSpPr>
        <p:spPr>
          <a:xfrm>
            <a:off x="2036442" y="548171"/>
            <a:ext cx="5071116" cy="765032"/>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sz="3500" b="1" dirty="0">
                <a:latin typeface="+mj-lt"/>
              </a:rPr>
              <a:t>HƯỚNG DẪN VỀ NHÀ</a:t>
            </a:r>
            <a:endParaRPr sz="3500" b="1" dirty="0">
              <a:latin typeface="+mj-lt"/>
            </a:endParaRPr>
          </a:p>
        </p:txBody>
      </p:sp>
      <p:grpSp>
        <p:nvGrpSpPr>
          <p:cNvPr id="1697" name="Group 1696">
            <a:extLst>
              <a:ext uri="{FF2B5EF4-FFF2-40B4-BE49-F238E27FC236}">
                <a16:creationId xmlns:a16="http://schemas.microsoft.com/office/drawing/2014/main" xmlns="" id="{606EF4FF-FFA3-4F1C-BFC4-AF1FF7D969F1}"/>
              </a:ext>
            </a:extLst>
          </p:cNvPr>
          <p:cNvGrpSpPr/>
          <p:nvPr/>
        </p:nvGrpSpPr>
        <p:grpSpPr>
          <a:xfrm>
            <a:off x="418609" y="1811244"/>
            <a:ext cx="2458017" cy="2163336"/>
            <a:chOff x="499829" y="1994124"/>
            <a:chExt cx="2458017" cy="2163336"/>
          </a:xfrm>
        </p:grpSpPr>
        <p:sp>
          <p:nvSpPr>
            <p:cNvPr id="8" name="Rectangle 7">
              <a:extLst>
                <a:ext uri="{FF2B5EF4-FFF2-40B4-BE49-F238E27FC236}">
                  <a16:creationId xmlns:a16="http://schemas.microsoft.com/office/drawing/2014/main" xmlns="" id="{C88B4315-36F5-0FF6-4069-69D2BA7B857F}"/>
                </a:ext>
              </a:extLst>
            </p:cNvPr>
            <p:cNvSpPr/>
            <p:nvPr/>
          </p:nvSpPr>
          <p:spPr>
            <a:xfrm>
              <a:off x="499829" y="1994124"/>
              <a:ext cx="2439268" cy="2163336"/>
            </a:xfrm>
            <a:prstGeom prst="rect">
              <a:avLst/>
            </a:prstGeom>
            <a:solidFill>
              <a:schemeClr val="accent4"/>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10" name="Rectangle 9">
              <a:extLst>
                <a:ext uri="{FF2B5EF4-FFF2-40B4-BE49-F238E27FC236}">
                  <a16:creationId xmlns:a16="http://schemas.microsoft.com/office/drawing/2014/main" xmlns="" id="{FAD57D0F-493C-04F3-D5F0-FF8DAE907ECB}"/>
                </a:ext>
              </a:extLst>
            </p:cNvPr>
            <p:cNvSpPr/>
            <p:nvPr/>
          </p:nvSpPr>
          <p:spPr>
            <a:xfrm>
              <a:off x="518578" y="2590622"/>
              <a:ext cx="2439268" cy="828688"/>
            </a:xfrm>
            <a:prstGeom prst="rect">
              <a:avLst/>
            </a:prstGeom>
          </p:spPr>
          <p:txBody>
            <a:bodyPr wrap="square">
              <a:spAutoFit/>
            </a:bodyPr>
            <a:lstStyle/>
            <a:p>
              <a:pPr algn="ctr">
                <a:lnSpc>
                  <a:spcPct val="150000"/>
                </a:lnSpc>
                <a:buClr>
                  <a:srgbClr val="000000"/>
                </a:buClr>
                <a:buFont typeface="Arial"/>
                <a:buNone/>
              </a:pPr>
              <a:r>
                <a:rPr lang="pt-BR" sz="1700" kern="0" dirty="0">
                  <a:latin typeface="Arial"/>
                  <a:ea typeface="Calibri" panose="020F0502020204030204" pitchFamily="34" charset="0"/>
                  <a:cs typeface="Times New Roman" panose="02020603050405020304" pitchFamily="18" charset="0"/>
                  <a:sym typeface="Arial"/>
                </a:rPr>
                <a:t>Ghi nhớ </a:t>
              </a:r>
            </a:p>
            <a:p>
              <a:pPr algn="ctr">
                <a:lnSpc>
                  <a:spcPct val="150000"/>
                </a:lnSpc>
                <a:buClr>
                  <a:srgbClr val="000000"/>
                </a:buClr>
                <a:buFont typeface="Arial"/>
                <a:buNone/>
              </a:pPr>
              <a:r>
                <a:rPr lang="pt-BR" sz="1700" kern="0" dirty="0">
                  <a:latin typeface="Arial"/>
                  <a:ea typeface="Calibri" panose="020F0502020204030204" pitchFamily="34" charset="0"/>
                  <a:cs typeface="Times New Roman" panose="02020603050405020304" pitchFamily="18" charset="0"/>
                  <a:sym typeface="Arial"/>
                </a:rPr>
                <a:t>kiến thức trong bài. </a:t>
              </a:r>
            </a:p>
          </p:txBody>
        </p:sp>
      </p:grpSp>
      <p:grpSp>
        <p:nvGrpSpPr>
          <p:cNvPr id="1698" name="Group 1697">
            <a:extLst>
              <a:ext uri="{FF2B5EF4-FFF2-40B4-BE49-F238E27FC236}">
                <a16:creationId xmlns:a16="http://schemas.microsoft.com/office/drawing/2014/main" xmlns="" id="{BF4B67BD-D1D3-15E7-C9CF-65E7FDA0A3B4}"/>
              </a:ext>
            </a:extLst>
          </p:cNvPr>
          <p:cNvGrpSpPr/>
          <p:nvPr/>
        </p:nvGrpSpPr>
        <p:grpSpPr>
          <a:xfrm>
            <a:off x="3201296" y="1811244"/>
            <a:ext cx="2475914" cy="2163336"/>
            <a:chOff x="3215361" y="1994124"/>
            <a:chExt cx="2475914" cy="2163336"/>
          </a:xfrm>
        </p:grpSpPr>
        <p:sp>
          <p:nvSpPr>
            <p:cNvPr id="38" name="Rectangle 37">
              <a:extLst>
                <a:ext uri="{FF2B5EF4-FFF2-40B4-BE49-F238E27FC236}">
                  <a16:creationId xmlns:a16="http://schemas.microsoft.com/office/drawing/2014/main" xmlns="" id="{DB93A9B8-FC25-E838-9619-AFD57BC5559B}"/>
                </a:ext>
              </a:extLst>
            </p:cNvPr>
            <p:cNvSpPr/>
            <p:nvPr/>
          </p:nvSpPr>
          <p:spPr>
            <a:xfrm>
              <a:off x="3252007" y="1994124"/>
              <a:ext cx="2439268" cy="2163336"/>
            </a:xfrm>
            <a:prstGeom prst="rect">
              <a:avLst/>
            </a:prstGeom>
            <a:solidFill>
              <a:schemeClr val="accent4"/>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40" name="Rectangle 39">
              <a:extLst>
                <a:ext uri="{FF2B5EF4-FFF2-40B4-BE49-F238E27FC236}">
                  <a16:creationId xmlns:a16="http://schemas.microsoft.com/office/drawing/2014/main" xmlns="" id="{39EEDF30-F5BE-5D8A-1B8A-3F3917867F60}"/>
                </a:ext>
              </a:extLst>
            </p:cNvPr>
            <p:cNvSpPr/>
            <p:nvPr/>
          </p:nvSpPr>
          <p:spPr>
            <a:xfrm>
              <a:off x="3215361" y="2653357"/>
              <a:ext cx="2439268" cy="828688"/>
            </a:xfrm>
            <a:prstGeom prst="rect">
              <a:avLst/>
            </a:prstGeom>
          </p:spPr>
          <p:txBody>
            <a:bodyPr wrap="square">
              <a:spAutoFit/>
            </a:bodyPr>
            <a:lstStyle/>
            <a:p>
              <a:pPr algn="ctr">
                <a:lnSpc>
                  <a:spcPct val="150000"/>
                </a:lnSpc>
                <a:buClr>
                  <a:srgbClr val="000000"/>
                </a:buClr>
                <a:buFont typeface="Arial"/>
                <a:buNone/>
              </a:pPr>
              <a:r>
                <a:rPr lang="pt-BR" sz="1700" dirty="0">
                  <a:ea typeface="Calibri" panose="020F0502020204030204" pitchFamily="34" charset="0"/>
                  <a:cs typeface="Times New Roman" panose="02020603050405020304" pitchFamily="18" charset="0"/>
                </a:rPr>
                <a:t>Hoàn thành </a:t>
              </a:r>
            </a:p>
            <a:p>
              <a:pPr algn="ctr">
                <a:lnSpc>
                  <a:spcPct val="150000"/>
                </a:lnSpc>
                <a:buClr>
                  <a:srgbClr val="000000"/>
                </a:buClr>
                <a:buFont typeface="Arial"/>
                <a:buNone/>
              </a:pPr>
              <a:r>
                <a:rPr lang="pt-BR" sz="1700" dirty="0">
                  <a:ea typeface="Calibri" panose="020F0502020204030204" pitchFamily="34" charset="0"/>
                  <a:cs typeface="Times New Roman" panose="02020603050405020304" pitchFamily="18" charset="0"/>
                </a:rPr>
                <a:t>các bài tập trong SBT</a:t>
              </a:r>
              <a:r>
                <a:rPr lang="pt-BR" sz="1700" kern="0" dirty="0">
                  <a:latin typeface="Arial"/>
                  <a:ea typeface="Calibri" panose="020F0502020204030204" pitchFamily="34" charset="0"/>
                  <a:cs typeface="Times New Roman" panose="02020603050405020304" pitchFamily="18" charset="0"/>
                  <a:sym typeface="Arial"/>
                </a:rPr>
                <a:t> </a:t>
              </a:r>
            </a:p>
          </p:txBody>
        </p:sp>
      </p:grpSp>
      <p:grpSp>
        <p:nvGrpSpPr>
          <p:cNvPr id="1699" name="Group 1698">
            <a:extLst>
              <a:ext uri="{FF2B5EF4-FFF2-40B4-BE49-F238E27FC236}">
                <a16:creationId xmlns:a16="http://schemas.microsoft.com/office/drawing/2014/main" xmlns="" id="{66442845-904F-C34F-3D0F-1F047D16076A}"/>
              </a:ext>
            </a:extLst>
          </p:cNvPr>
          <p:cNvGrpSpPr/>
          <p:nvPr/>
        </p:nvGrpSpPr>
        <p:grpSpPr>
          <a:xfrm>
            <a:off x="6018426" y="1811244"/>
            <a:ext cx="2688216" cy="2163336"/>
            <a:chOff x="6018426" y="1980386"/>
            <a:chExt cx="2688216" cy="2163336"/>
          </a:xfrm>
        </p:grpSpPr>
        <p:sp>
          <p:nvSpPr>
            <p:cNvPr id="1668" name="Rectangle 1667">
              <a:extLst>
                <a:ext uri="{FF2B5EF4-FFF2-40B4-BE49-F238E27FC236}">
                  <a16:creationId xmlns:a16="http://schemas.microsoft.com/office/drawing/2014/main" xmlns="" id="{C9E61B3E-BFE8-CA2C-BEDE-64D520D48916}"/>
                </a:ext>
              </a:extLst>
            </p:cNvPr>
            <p:cNvSpPr/>
            <p:nvPr/>
          </p:nvSpPr>
          <p:spPr>
            <a:xfrm>
              <a:off x="6024182" y="1980386"/>
              <a:ext cx="2682460" cy="2163336"/>
            </a:xfrm>
            <a:prstGeom prst="rect">
              <a:avLst/>
            </a:prstGeom>
            <a:solidFill>
              <a:schemeClr val="accent4"/>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00" dirty="0"/>
            </a:p>
          </p:txBody>
        </p:sp>
        <p:sp>
          <p:nvSpPr>
            <p:cNvPr id="1670" name="Rectangle 1669">
              <a:extLst>
                <a:ext uri="{FF2B5EF4-FFF2-40B4-BE49-F238E27FC236}">
                  <a16:creationId xmlns:a16="http://schemas.microsoft.com/office/drawing/2014/main" xmlns="" id="{E16E0118-45DD-6657-8AFA-A57E84B9F339}"/>
                </a:ext>
              </a:extLst>
            </p:cNvPr>
            <p:cNvSpPr/>
            <p:nvPr/>
          </p:nvSpPr>
          <p:spPr>
            <a:xfrm>
              <a:off x="6018426" y="2663509"/>
              <a:ext cx="2686865" cy="742063"/>
            </a:xfrm>
            <a:prstGeom prst="rect">
              <a:avLst/>
            </a:prstGeom>
          </p:spPr>
          <p:txBody>
            <a:bodyPr wrap="square">
              <a:spAutoFit/>
            </a:bodyPr>
            <a:lstStyle/>
            <a:p>
              <a:pPr algn="ctr">
                <a:lnSpc>
                  <a:spcPct val="150000"/>
                </a:lnSpc>
                <a:buClr>
                  <a:srgbClr val="000000"/>
                </a:buClr>
                <a:buFont typeface="Arial"/>
                <a:buNone/>
              </a:pPr>
              <a:r>
                <a:rPr lang="pt-BR" sz="1500" kern="0" dirty="0">
                  <a:latin typeface="Arial"/>
                  <a:ea typeface="Calibri" panose="020F0502020204030204" pitchFamily="34" charset="0"/>
                  <a:cs typeface="Times New Roman" panose="02020603050405020304" pitchFamily="18" charset="0"/>
                  <a:sym typeface="Arial"/>
                </a:rPr>
                <a:t>Chuẩn b</a:t>
              </a:r>
              <a:r>
                <a:rPr lang="pt-BR" sz="1500" dirty="0">
                  <a:ea typeface="Calibri" panose="020F0502020204030204" pitchFamily="34" charset="0"/>
                  <a:cs typeface="Times New Roman" panose="02020603050405020304" pitchFamily="18" charset="0"/>
                </a:rPr>
                <a:t>ị trước </a:t>
              </a:r>
              <a:r>
                <a:rPr lang="pt-BR" sz="1500" b="1" kern="0" dirty="0">
                  <a:latin typeface="Arial"/>
                  <a:ea typeface="Calibri" panose="020F0502020204030204" pitchFamily="34" charset="0"/>
                  <a:cs typeface="Times New Roman" panose="02020603050405020304" pitchFamily="18" charset="0"/>
                  <a:sym typeface="Arial"/>
                </a:rPr>
                <a:t>Bài 2. Phép cộng, phép trừ phân thức </a:t>
              </a:r>
            </a:p>
          </p:txBody>
        </p:sp>
      </p:grpSp>
    </p:spTree>
    <p:extLst>
      <p:ext uri="{BB962C8B-B14F-4D97-AF65-F5344CB8AC3E}">
        <p14:creationId xmlns:p14="http://schemas.microsoft.com/office/powerpoint/2010/main" val="3494276095"/>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70"/>
        <p:cNvGrpSpPr/>
        <p:nvPr/>
      </p:nvGrpSpPr>
      <p:grpSpPr>
        <a:xfrm>
          <a:off x="0" y="0"/>
          <a:ext cx="0" cy="0"/>
          <a:chOff x="0" y="0"/>
          <a:chExt cx="0" cy="0"/>
        </a:xfrm>
      </p:grpSpPr>
      <p:sp>
        <p:nvSpPr>
          <p:cNvPr id="6" name="TextBox 5">
            <a:extLst>
              <a:ext uri="{FF2B5EF4-FFF2-40B4-BE49-F238E27FC236}">
                <a16:creationId xmlns:a16="http://schemas.microsoft.com/office/drawing/2014/main" xmlns="" id="{A5A52396-53C4-94B5-64F5-36706B25E517}"/>
              </a:ext>
            </a:extLst>
          </p:cNvPr>
          <p:cNvSpPr txBox="1"/>
          <p:nvPr/>
        </p:nvSpPr>
        <p:spPr>
          <a:xfrm>
            <a:off x="3091875" y="158466"/>
            <a:ext cx="2960250" cy="594560"/>
          </a:xfrm>
          <a:prstGeom prst="roundRect">
            <a:avLst/>
          </a:prstGeom>
          <a:solidFill>
            <a:srgbClr val="D4ECBA"/>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6</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3" name="TextBox 2">
            <a:extLst>
              <a:ext uri="{FF2B5EF4-FFF2-40B4-BE49-F238E27FC236}">
                <a16:creationId xmlns:a16="http://schemas.microsoft.com/office/drawing/2014/main" xmlns="" id="{C11CC73E-B1CD-B347-E7D2-9488AC1EACC6}"/>
              </a:ext>
            </a:extLst>
          </p:cNvPr>
          <p:cNvSpPr txBox="1"/>
          <p:nvPr/>
        </p:nvSpPr>
        <p:spPr>
          <a:xfrm>
            <a:off x="428684" y="840021"/>
            <a:ext cx="8098095" cy="4196020"/>
          </a:xfrm>
          <a:prstGeom prst="rect">
            <a:avLst/>
          </a:prstGeom>
          <a:noFill/>
        </p:spPr>
        <p:txBody>
          <a:bodyPr wrap="square">
            <a:spAutoFit/>
          </a:bodyPr>
          <a:lstStyle/>
          <a:p>
            <a:pPr algn="just">
              <a:lnSpc>
                <a:spcPct val="150000"/>
              </a:lnSpc>
            </a:pPr>
            <a:r>
              <a:rPr lang="vi-VN" sz="1800" b="0" i="0" dirty="0">
                <a:solidFill>
                  <a:srgbClr val="000000"/>
                </a:solidFill>
                <a:effectLst/>
                <a:latin typeface="Times New Roman" panose="02020603050405020304" pitchFamily="18" charset="0"/>
                <a:cs typeface="Times New Roman" panose="02020603050405020304" pitchFamily="18" charset="0"/>
              </a:rPr>
              <a:t>Chị Hà mở một xưởng thủ công với vốn đầu tư ban đầu (xây dựng nhà xưởng, mua máy móc, ...) là 80 triệu. Biết chi phí để sản xuất (tiền mua vật liệu, lương công nhân) của 1 sản phẩm là 15 nghìn đồng. Gọi x là số sản phẩm mà xưởng của chị Hà làm được.</a:t>
            </a:r>
          </a:p>
          <a:p>
            <a:pPr algn="just">
              <a:lnSpc>
                <a:spcPct val="150000"/>
              </a:lnSpc>
            </a:pPr>
            <a:r>
              <a:rPr lang="vi-VN" sz="1800" b="0" i="0" dirty="0">
                <a:solidFill>
                  <a:srgbClr val="000000"/>
                </a:solidFill>
                <a:effectLst/>
                <a:latin typeface="Times New Roman" panose="02020603050405020304" pitchFamily="18" charset="0"/>
                <a:cs typeface="Times New Roman" panose="02020603050405020304" pitchFamily="18" charset="0"/>
              </a:rPr>
              <a:t>a) Viết phân thức biểu thị số tiền thực (đơn vị nghìn đồng) đã bỏ ra để làm được x sản phẩm.</a:t>
            </a:r>
          </a:p>
          <a:p>
            <a:pPr algn="just">
              <a:lnSpc>
                <a:spcPct val="150000"/>
              </a:lnSpc>
            </a:pPr>
            <a:r>
              <a:rPr lang="vi-VN" sz="1800" b="0" i="0" dirty="0">
                <a:solidFill>
                  <a:srgbClr val="000000"/>
                </a:solidFill>
                <a:effectLst/>
                <a:latin typeface="Times New Roman" panose="02020603050405020304" pitchFamily="18" charset="0"/>
                <a:cs typeface="Times New Roman" panose="02020603050405020304" pitchFamily="18" charset="0"/>
              </a:rPr>
              <a:t>b) Viết phân thức biểu thị chi phí thực (đơn vị nghìn đồng) để tạo ra 1 sản phẩm theo x.</a:t>
            </a:r>
          </a:p>
          <a:p>
            <a:pPr algn="just">
              <a:lnSpc>
                <a:spcPct val="150000"/>
              </a:lnSpc>
            </a:pPr>
            <a:r>
              <a:rPr lang="vi-VN" sz="1800" b="0" i="0" dirty="0">
                <a:solidFill>
                  <a:srgbClr val="000000"/>
                </a:solidFill>
                <a:effectLst/>
                <a:latin typeface="Times New Roman" panose="02020603050405020304" pitchFamily="18" charset="0"/>
                <a:cs typeface="Times New Roman" panose="02020603050405020304" pitchFamily="18" charset="0"/>
              </a:rPr>
              <a:t>c) Tính chi phí thực để tạo ra 1 sản phẩm nếu x = 100; x = 1 000. Nhận xét về chi phí thực để tạo ra 1 sản phẩm nếu x ngày càng tăng.</a:t>
            </a:r>
          </a:p>
        </p:txBody>
      </p:sp>
      <p:sp>
        <p:nvSpPr>
          <p:cNvPr id="2" name="TextBox 1"/>
          <p:cNvSpPr txBox="1"/>
          <p:nvPr/>
        </p:nvSpPr>
        <p:spPr>
          <a:xfrm>
            <a:off x="3976097" y="2568699"/>
            <a:ext cx="2198669" cy="369332"/>
          </a:xfrm>
          <a:prstGeom prst="rect">
            <a:avLst/>
          </a:prstGeom>
          <a:noFill/>
        </p:spPr>
        <p:txBody>
          <a:bodyPr wrap="square" rtlCol="0">
            <a:spAutoFit/>
          </a:bodyPr>
          <a:lstStyle/>
          <a:p>
            <a:r>
              <a:rPr lang="vi-VN" sz="1800" dirty="0" smtClean="0">
                <a:solidFill>
                  <a:srgbClr val="FF0000"/>
                </a:solidFill>
                <a:latin typeface="+mj-lt"/>
              </a:rPr>
              <a:t>(đơn </a:t>
            </a:r>
            <a:r>
              <a:rPr lang="vi-VN" sz="1800" dirty="0">
                <a:solidFill>
                  <a:srgbClr val="FF0000"/>
                </a:solidFill>
                <a:latin typeface="+mj-lt"/>
              </a:rPr>
              <a:t>vị nghìn đồng) </a:t>
            </a:r>
            <a:endParaRPr lang="en-US" sz="1800" dirty="0">
              <a:solidFill>
                <a:srgbClr val="FF0000"/>
              </a:solidFill>
              <a:latin typeface="+mj-lt"/>
            </a:endParaRPr>
          </a:p>
        </p:txBody>
      </p:sp>
      <p:sp>
        <p:nvSpPr>
          <p:cNvPr id="5" name="TextBox 4"/>
          <p:cNvSpPr txBox="1"/>
          <p:nvPr/>
        </p:nvSpPr>
        <p:spPr>
          <a:xfrm>
            <a:off x="1880171" y="1335640"/>
            <a:ext cx="1469205" cy="369332"/>
          </a:xfrm>
          <a:prstGeom prst="rect">
            <a:avLst/>
          </a:prstGeom>
          <a:noFill/>
        </p:spPr>
        <p:txBody>
          <a:bodyPr wrap="square" rtlCol="0">
            <a:spAutoFit/>
          </a:bodyPr>
          <a:lstStyle/>
          <a:p>
            <a:r>
              <a:rPr lang="vi-VN" sz="1800" dirty="0" smtClean="0">
                <a:solidFill>
                  <a:srgbClr val="FF0000"/>
                </a:solidFill>
                <a:latin typeface="Times New Roman" panose="02020603050405020304" pitchFamily="18" charset="0"/>
                <a:cs typeface="Times New Roman" panose="02020603050405020304" pitchFamily="18" charset="0"/>
              </a:rPr>
              <a:t> </a:t>
            </a:r>
            <a:r>
              <a:rPr lang="vi-VN" sz="1800" dirty="0">
                <a:solidFill>
                  <a:srgbClr val="FF0000"/>
                </a:solidFill>
                <a:latin typeface="Times New Roman" panose="02020603050405020304" pitchFamily="18" charset="0"/>
                <a:cs typeface="Times New Roman" panose="02020603050405020304" pitchFamily="18" charset="0"/>
              </a:rPr>
              <a:t>80 triệu</a:t>
            </a:r>
            <a:endParaRPr lang="en-US" sz="1800" dirty="0">
              <a:solidFill>
                <a:srgbClr val="FF0000"/>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70"/>
        <p:cNvGrpSpPr/>
        <p:nvPr/>
      </p:nvGrpSpPr>
      <p:grpSpPr>
        <a:xfrm>
          <a:off x="0" y="0"/>
          <a:ext cx="0" cy="0"/>
          <a:chOff x="0" y="0"/>
          <a:chExt cx="0" cy="0"/>
        </a:xfrm>
      </p:grpSpPr>
      <p:sp>
        <p:nvSpPr>
          <p:cNvPr id="6" name="TextBox 5">
            <a:extLst>
              <a:ext uri="{FF2B5EF4-FFF2-40B4-BE49-F238E27FC236}">
                <a16:creationId xmlns:a16="http://schemas.microsoft.com/office/drawing/2014/main" xmlns="" id="{A5A52396-53C4-94B5-64F5-36706B25E517}"/>
              </a:ext>
            </a:extLst>
          </p:cNvPr>
          <p:cNvSpPr txBox="1"/>
          <p:nvPr/>
        </p:nvSpPr>
        <p:spPr>
          <a:xfrm>
            <a:off x="3091875" y="158466"/>
            <a:ext cx="2960250" cy="594560"/>
          </a:xfrm>
          <a:prstGeom prst="roundRect">
            <a:avLst/>
          </a:prstGeom>
          <a:solidFill>
            <a:srgbClr val="D4ECBA"/>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6</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5" name="Oval Callout 29">
            <a:extLst>
              <a:ext uri="{FF2B5EF4-FFF2-40B4-BE49-F238E27FC236}">
                <a16:creationId xmlns:a16="http://schemas.microsoft.com/office/drawing/2014/main" xmlns="" id="{FC85E5AC-4347-9BA2-BBF0-0E09ABEF15BB}"/>
              </a:ext>
            </a:extLst>
          </p:cNvPr>
          <p:cNvSpPr/>
          <p:nvPr/>
        </p:nvSpPr>
        <p:spPr>
          <a:xfrm>
            <a:off x="7723554" y="646458"/>
            <a:ext cx="972752" cy="364371"/>
          </a:xfrm>
          <a:prstGeom prst="wedgeEllipseCallout">
            <a:avLst>
              <a:gd name="adj1" fmla="val -25538"/>
              <a:gd name="adj2" fmla="val 88307"/>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Giải</a:t>
            </a:r>
            <a:endParaRPr kumimoji="0" lang="en-US" sz="2000" b="1" i="0" u="none" strike="noStrike" kern="1200" cap="none" spc="0" normalizeH="0" baseline="0" noProof="0" dirty="0">
              <a:ln>
                <a:noFill/>
              </a:ln>
              <a:solidFill>
                <a:prstClr val="white"/>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xmlns="" id="{92F41EB2-4AEC-1F4D-ACFF-86D97597998A}"/>
                  </a:ext>
                </a:extLst>
              </p:cNvPr>
              <p:cNvSpPr txBox="1"/>
              <p:nvPr/>
            </p:nvSpPr>
            <p:spPr>
              <a:xfrm>
                <a:off x="447694" y="1120042"/>
                <a:ext cx="8195310" cy="3693319"/>
              </a:xfrm>
              <a:prstGeom prst="rect">
                <a:avLst/>
              </a:prstGeom>
              <a:noFill/>
            </p:spPr>
            <p:txBody>
              <a:bodyPr wrap="square">
                <a:spAutoFit/>
              </a:bodyPr>
              <a:lstStyle/>
              <a:p>
                <a:pPr algn="just">
                  <a:lnSpc>
                    <a:spcPct val="150000"/>
                  </a:lnSpc>
                  <a:spcBef>
                    <a:spcPts val="600"/>
                  </a:spcBef>
                  <a:spcAft>
                    <a:spcPts val="300"/>
                  </a:spcAft>
                </a:pPr>
                <a:r>
                  <a:rPr lang="en-US" sz="1800" kern="100" dirty="0">
                    <a:effectLst/>
                    <a:latin typeface="+mj-lt"/>
                    <a:ea typeface="Calibri" panose="020F0502020204030204" pitchFamily="34" charset="0"/>
                    <a:cs typeface="Times New Roman" panose="02020603050405020304" pitchFamily="18" charset="0"/>
                  </a:rPr>
                  <a:t>a) </a:t>
                </a:r>
                <a:r>
                  <a:rPr lang="en-US" sz="1800" kern="100" dirty="0" err="1">
                    <a:effectLst/>
                    <a:latin typeface="+mj-lt"/>
                    <a:ea typeface="Calibri" panose="020F0502020204030204" pitchFamily="34" charset="0"/>
                    <a:cs typeface="Times New Roman" panose="02020603050405020304" pitchFamily="18" charset="0"/>
                  </a:rPr>
                  <a:t>Đổi</a:t>
                </a:r>
                <a:r>
                  <a:rPr lang="en-US" sz="1800" kern="100" dirty="0">
                    <a:effectLst/>
                    <a:latin typeface="+mj-lt"/>
                    <a:ea typeface="Calibri" panose="020F0502020204030204" pitchFamily="34" charset="0"/>
                    <a:cs typeface="Times New Roman" panose="02020603050405020304" pitchFamily="18" charset="0"/>
                  </a:rPr>
                  <a:t>: 80 </a:t>
                </a:r>
                <a:r>
                  <a:rPr lang="en-US" sz="1800" kern="100" dirty="0" err="1">
                    <a:effectLst/>
                    <a:latin typeface="+mj-lt"/>
                    <a:ea typeface="Calibri" panose="020F0502020204030204" pitchFamily="34" charset="0"/>
                    <a:cs typeface="Times New Roman" panose="02020603050405020304" pitchFamily="18" charset="0"/>
                  </a:rPr>
                  <a:t>triệu</a:t>
                </a:r>
                <a:r>
                  <a:rPr lang="en-US" sz="1800" kern="100" dirty="0">
                    <a:effectLst/>
                    <a:latin typeface="+mj-lt"/>
                    <a:ea typeface="Calibri" panose="020F0502020204030204" pitchFamily="34" charset="0"/>
                    <a:cs typeface="Times New Roman" panose="02020603050405020304" pitchFamily="18" charset="0"/>
                  </a:rPr>
                  <a:t> = 80 000 </a:t>
                </a:r>
                <a:r>
                  <a:rPr lang="en-US" sz="1800" kern="100" dirty="0" err="1">
                    <a:effectLst/>
                    <a:latin typeface="+mj-lt"/>
                    <a:ea typeface="Calibri" panose="020F0502020204030204" pitchFamily="34" charset="0"/>
                    <a:cs typeface="Times New Roman" panose="02020603050405020304" pitchFamily="18" charset="0"/>
                  </a:rPr>
                  <a:t>nghìn</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đồng</a:t>
                </a:r>
                <a:r>
                  <a:rPr lang="en-US" sz="180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600"/>
                  </a:spcBef>
                  <a:spcAft>
                    <a:spcPts val="300"/>
                  </a:spcAft>
                </a:pPr>
                <a:r>
                  <a:rPr lang="en-US" sz="1800" kern="100" dirty="0">
                    <a:effectLst/>
                    <a:latin typeface="+mj-lt"/>
                    <a:ea typeface="Calibri" panose="020F0502020204030204" pitchFamily="34" charset="0"/>
                    <a:cs typeface="Times New Roman" panose="02020603050405020304" pitchFamily="18" charset="0"/>
                  </a:rPr>
                  <a:t>Chi </a:t>
                </a:r>
                <a:r>
                  <a:rPr lang="en-US" sz="1800" kern="100" dirty="0" err="1">
                    <a:effectLst/>
                    <a:latin typeface="+mj-lt"/>
                    <a:ea typeface="Calibri" panose="020F0502020204030204" pitchFamily="34" charset="0"/>
                    <a:cs typeface="Times New Roman" panose="02020603050405020304" pitchFamily="18" charset="0"/>
                  </a:rPr>
                  <a:t>phí</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để</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sản</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xuất</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của</a:t>
                </a:r>
                <a:r>
                  <a:rPr lang="en-US" sz="1800" kern="100" dirty="0">
                    <a:effectLst/>
                    <a:latin typeface="+mj-lt"/>
                    <a:ea typeface="Calibri" panose="020F0502020204030204" pitchFamily="34" charset="0"/>
                    <a:cs typeface="Times New Roman" panose="02020603050405020304" pitchFamily="18" charset="0"/>
                  </a:rPr>
                  <a:t> </a:t>
                </a:r>
                <a:r>
                  <a:rPr lang="en-US" sz="1800" kern="100" dirty="0">
                    <a:solidFill>
                      <a:srgbClr val="FF0000"/>
                    </a:solidFill>
                    <a:effectLst/>
                    <a:latin typeface="+mj-lt"/>
                    <a:ea typeface="Calibri" panose="020F0502020204030204" pitchFamily="34" charset="0"/>
                    <a:cs typeface="Times New Roman" panose="02020603050405020304" pitchFamily="18" charset="0"/>
                  </a:rPr>
                  <a:t>1 </a:t>
                </a:r>
                <a:r>
                  <a:rPr lang="en-US" sz="1800" kern="100" dirty="0" err="1">
                    <a:solidFill>
                      <a:srgbClr val="FF0000"/>
                    </a:solidFill>
                    <a:effectLst/>
                    <a:latin typeface="+mj-lt"/>
                    <a:ea typeface="Calibri" panose="020F0502020204030204" pitchFamily="34" charset="0"/>
                    <a:cs typeface="Times New Roman" panose="02020603050405020304" pitchFamily="18" charset="0"/>
                  </a:rPr>
                  <a:t>sản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phẩm</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là</a:t>
                </a:r>
                <a:r>
                  <a:rPr lang="en-US" sz="1800" kern="100" dirty="0">
                    <a:effectLst/>
                    <a:latin typeface="+mj-lt"/>
                    <a:ea typeface="Calibri" panose="020F0502020204030204" pitchFamily="34" charset="0"/>
                    <a:cs typeface="Times New Roman" panose="02020603050405020304" pitchFamily="18" charset="0"/>
                  </a:rPr>
                  <a:t> </a:t>
                </a:r>
                <a:r>
                  <a:rPr lang="en-US" sz="1800" kern="100" dirty="0">
                    <a:solidFill>
                      <a:srgbClr val="FF0000"/>
                    </a:solidFill>
                    <a:effectLst/>
                    <a:latin typeface="+mj-lt"/>
                    <a:ea typeface="Calibri" panose="020F0502020204030204" pitchFamily="34" charset="0"/>
                    <a:cs typeface="Times New Roman" panose="02020603050405020304" pitchFamily="18" charset="0"/>
                  </a:rPr>
                  <a:t>15 </a:t>
                </a:r>
                <a:r>
                  <a:rPr lang="en-US" sz="1800" kern="100" dirty="0" err="1">
                    <a:solidFill>
                      <a:srgbClr val="FF0000"/>
                    </a:solidFill>
                    <a:effectLst/>
                    <a:latin typeface="+mj-lt"/>
                    <a:ea typeface="Calibri" panose="020F0502020204030204" pitchFamily="34" charset="0"/>
                    <a:cs typeface="Times New Roman" panose="02020603050405020304" pitchFamily="18" charset="0"/>
                  </a:rPr>
                  <a:t>nghìn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đồng</a:t>
                </a:r>
                <a:r>
                  <a:rPr lang="en-US" sz="180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600"/>
                  </a:spcBef>
                  <a:spcAft>
                    <a:spcPts val="300"/>
                  </a:spcAft>
                </a:pPr>
                <a:r>
                  <a:rPr lang="en-US" sz="1800" kern="100" dirty="0">
                    <a:effectLst/>
                    <a:latin typeface="+mj-lt"/>
                    <a:ea typeface="Calibri" panose="020F0502020204030204" pitchFamily="34" charset="0"/>
                    <a:cs typeface="Times New Roman" panose="02020603050405020304" pitchFamily="18" charset="0"/>
                  </a:rPr>
                  <a:t>Khi </a:t>
                </a:r>
                <a:r>
                  <a:rPr lang="en-US" sz="1800" kern="100" dirty="0" err="1">
                    <a:effectLst/>
                    <a:latin typeface="+mj-lt"/>
                    <a:ea typeface="Calibri" panose="020F0502020204030204" pitchFamily="34" charset="0"/>
                    <a:cs typeface="Times New Roman" panose="02020603050405020304" pitchFamily="18" charset="0"/>
                  </a:rPr>
                  <a:t>đó</a:t>
                </a:r>
                <a:r>
                  <a:rPr lang="en-US" sz="1800" kern="100" dirty="0">
                    <a:effectLst/>
                    <a:latin typeface="+mj-lt"/>
                    <a:ea typeface="Calibri" panose="020F0502020204030204" pitchFamily="34" charset="0"/>
                    <a:cs typeface="Times New Roman" panose="02020603050405020304" pitchFamily="18" charset="0"/>
                  </a:rPr>
                  <a:t>, chi </a:t>
                </a:r>
                <a:r>
                  <a:rPr lang="en-US" sz="1800" kern="100" dirty="0" err="1">
                    <a:effectLst/>
                    <a:latin typeface="+mj-lt"/>
                    <a:ea typeface="Calibri" panose="020F0502020204030204" pitchFamily="34" charset="0"/>
                    <a:cs typeface="Times New Roman" panose="02020603050405020304" pitchFamily="18" charset="0"/>
                  </a:rPr>
                  <a:t>phí</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để</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sản</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xuất</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của</a:t>
                </a:r>
                <a:r>
                  <a:rPr lang="en-US" sz="1800" kern="100" dirty="0">
                    <a:effectLst/>
                    <a:latin typeface="+mj-lt"/>
                    <a:ea typeface="Calibri" panose="020F0502020204030204" pitchFamily="34" charset="0"/>
                    <a:cs typeface="Times New Roman" panose="02020603050405020304" pitchFamily="18" charset="0"/>
                  </a:rPr>
                  <a:t> </a:t>
                </a:r>
                <a:r>
                  <a:rPr lang="en-US" sz="1800" kern="100" dirty="0">
                    <a:solidFill>
                      <a:srgbClr val="FF0000"/>
                    </a:solidFill>
                    <a:effectLst/>
                    <a:latin typeface="+mj-lt"/>
                    <a:ea typeface="Calibri" panose="020F0502020204030204" pitchFamily="34" charset="0"/>
                    <a:cs typeface="Times New Roman" panose="02020603050405020304" pitchFamily="18" charset="0"/>
                  </a:rPr>
                  <a:t>x </a:t>
                </a:r>
                <a:r>
                  <a:rPr lang="en-US" sz="1800" kern="100" dirty="0" err="1">
                    <a:solidFill>
                      <a:srgbClr val="FF0000"/>
                    </a:solidFill>
                    <a:effectLst/>
                    <a:latin typeface="+mj-lt"/>
                    <a:ea typeface="Calibri" panose="020F0502020204030204" pitchFamily="34" charset="0"/>
                    <a:cs typeface="Times New Roman" panose="02020603050405020304" pitchFamily="18" charset="0"/>
                  </a:rPr>
                  <a:t>sản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phẩm</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là</a:t>
                </a:r>
                <a:r>
                  <a:rPr lang="en-US" sz="1800" kern="100" dirty="0">
                    <a:effectLst/>
                    <a:latin typeface="+mj-lt"/>
                    <a:ea typeface="Calibri" panose="020F0502020204030204" pitchFamily="34" charset="0"/>
                    <a:cs typeface="Times New Roman" panose="02020603050405020304" pitchFamily="18" charset="0"/>
                  </a:rPr>
                  <a:t> </a:t>
                </a:r>
                <a:r>
                  <a:rPr lang="en-US" sz="1800" kern="100" dirty="0" smtClean="0">
                    <a:effectLst/>
                    <a:latin typeface="+mj-lt"/>
                    <a:ea typeface="Calibri" panose="020F0502020204030204" pitchFamily="34" charset="0"/>
                    <a:cs typeface="Times New Roman" panose="02020603050405020304" pitchFamily="18" charset="0"/>
                  </a:rPr>
                  <a:t>……….</a:t>
                </a:r>
              </a:p>
              <a:p>
                <a:pPr algn="just">
                  <a:lnSpc>
                    <a:spcPct val="150000"/>
                  </a:lnSpc>
                  <a:spcBef>
                    <a:spcPts val="600"/>
                  </a:spcBef>
                  <a:spcAft>
                    <a:spcPts val="300"/>
                  </a:spcAft>
                </a:pPr>
                <a:r>
                  <a:rPr lang="en-US" sz="1800" kern="100" dirty="0" smtClean="0">
                    <a:effectLst/>
                    <a:latin typeface="+mj-lt"/>
                    <a:ea typeface="Calibri" panose="020F0502020204030204" pitchFamily="34" charset="0"/>
                    <a:cs typeface="Times New Roman" panose="02020603050405020304" pitchFamily="18" charset="0"/>
                  </a:rPr>
                  <a:t>Do </a:t>
                </a:r>
                <a:r>
                  <a:rPr lang="en-US" sz="1800" kern="100" dirty="0" err="1">
                    <a:effectLst/>
                    <a:latin typeface="+mj-lt"/>
                    <a:ea typeface="Calibri" panose="020F0502020204030204" pitchFamily="34" charset="0"/>
                    <a:cs typeface="Times New Roman" panose="02020603050405020304" pitchFamily="18" charset="0"/>
                  </a:rPr>
                  <a:t>đó</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số</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tiền</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thực</a:t>
                </a:r>
                <a:r>
                  <a:rPr lang="en-US" sz="1800" kern="100" dirty="0">
                    <a:effectLst/>
                    <a:latin typeface="+mj-lt"/>
                    <a:ea typeface="Calibri" panose="020F0502020204030204" pitchFamily="34" charset="0"/>
                    <a:cs typeface="Times New Roman" panose="02020603050405020304" pitchFamily="18" charset="0"/>
                  </a:rPr>
                  <a:t> </a:t>
                </a:r>
                <a:r>
                  <a:rPr lang="en-US" sz="1800" kern="100" dirty="0">
                    <a:solidFill>
                      <a:srgbClr val="FF0000"/>
                    </a:solidFill>
                    <a:effectLst/>
                    <a:latin typeface="+mj-lt"/>
                    <a:ea typeface="Calibri" panose="020F0502020204030204" pitchFamily="34" charset="0"/>
                    <a:cs typeface="Times New Roman" panose="02020603050405020304" pitchFamily="18" charset="0"/>
                  </a:rPr>
                  <a:t>(</a:t>
                </a:r>
                <a:r>
                  <a:rPr lang="en-US" sz="1800" kern="100" dirty="0" err="1">
                    <a:solidFill>
                      <a:srgbClr val="FF0000"/>
                    </a:solidFill>
                    <a:effectLst/>
                    <a:latin typeface="+mj-lt"/>
                    <a:ea typeface="Calibri" panose="020F0502020204030204" pitchFamily="34" charset="0"/>
                    <a:cs typeface="Times New Roman" panose="02020603050405020304" pitchFamily="18" charset="0"/>
                  </a:rPr>
                  <a:t>đơn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vị</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nghìn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đồng</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đã</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bỏ</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ra</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để</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làm</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được</a:t>
                </a:r>
                <a:r>
                  <a:rPr lang="en-US" sz="18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smtClean="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oMath>
                </a14:m>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sản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phẩm</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là</a:t>
                </a:r>
                <a:r>
                  <a:rPr lang="en-US" sz="1800" kern="100" dirty="0" smtClean="0">
                    <a:effectLst/>
                    <a:latin typeface="+mj-lt"/>
                    <a:ea typeface="Calibri" panose="020F0502020204030204" pitchFamily="34" charset="0"/>
                    <a:cs typeface="Times New Roman" panose="02020603050405020304" pitchFamily="18" charset="0"/>
                  </a:rPr>
                  <a:t>:</a:t>
                </a:r>
              </a:p>
              <a:p>
                <a:pPr algn="just">
                  <a:lnSpc>
                    <a:spcPct val="150000"/>
                  </a:lnSpc>
                  <a:spcBef>
                    <a:spcPts val="600"/>
                  </a:spcBef>
                  <a:spcAft>
                    <a:spcPts val="300"/>
                  </a:spcAft>
                </a:pPr>
                <a:r>
                  <a:rPr lang="en-US" sz="1800" kern="100" dirty="0" smtClean="0">
                    <a:latin typeface="+mj-lt"/>
                    <a:ea typeface="Calibri" panose="020F0502020204030204" pitchFamily="34"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en-US" sz="1800" kern="100" dirty="0" err="1" smtClean="0">
                    <a:effectLst/>
                    <a:latin typeface="+mj-lt"/>
                    <a:ea typeface="Calibri" panose="020F0502020204030204" pitchFamily="34" charset="0"/>
                    <a:cs typeface="Times New Roman" panose="02020603050405020304" pitchFamily="18" charset="0"/>
                  </a:rPr>
                  <a:t>Vậy</a:t>
                </a:r>
                <a:r>
                  <a:rPr lang="en-US" sz="1800" kern="100" dirty="0" smtClean="0">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phân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thức</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biểu</a:t>
                </a:r>
                <a:r>
                  <a:rPr lang="en-US" sz="1800" kern="100" dirty="0">
                    <a:effectLst/>
                    <a:latin typeface="+mj-lt"/>
                    <a:ea typeface="Calibri" panose="020F0502020204030204" pitchFamily="34" charset="0"/>
                    <a:cs typeface="Times New Roman" panose="02020603050405020304" pitchFamily="18" charset="0"/>
                  </a:rPr>
                  <a:t> thị </a:t>
                </a:r>
                <a:r>
                  <a:rPr lang="en-US" sz="1800" kern="100" dirty="0" err="1">
                    <a:effectLst/>
                    <a:latin typeface="+mj-lt"/>
                    <a:ea typeface="Calibri" panose="020F0502020204030204" pitchFamily="34" charset="0"/>
                    <a:cs typeface="Times New Roman" panose="02020603050405020304" pitchFamily="18" charset="0"/>
                  </a:rPr>
                  <a:t>số</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tiền</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thực</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đã</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bỏ</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ra</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để</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làm</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được</a:t>
                </a:r>
                <a:r>
                  <a:rPr lang="en-US" sz="1800" kern="100" dirty="0">
                    <a:effectLst/>
                    <a:latin typeface="+mj-lt"/>
                    <a:ea typeface="Calibri" panose="020F0502020204030204" pitchFamily="34" charset="0"/>
                    <a:cs typeface="Times New Roman" panose="02020603050405020304" pitchFamily="18" charset="0"/>
                  </a:rPr>
                  <a:t> </a:t>
                </a:r>
                <a:r>
                  <a:rPr lang="en-US" sz="1800" kern="100" dirty="0">
                    <a:solidFill>
                      <a:srgbClr val="FF0000"/>
                    </a:solidFill>
                    <a:effectLst/>
                    <a:latin typeface="+mj-lt"/>
                    <a:ea typeface="Calibri" panose="020F0502020204030204" pitchFamily="34" charset="0"/>
                    <a:cs typeface="Times New Roman" panose="02020603050405020304" pitchFamily="18" charset="0"/>
                  </a:rPr>
                  <a:t>x </a:t>
                </a:r>
                <a:r>
                  <a:rPr lang="en-US" sz="1800" kern="100" dirty="0" err="1">
                    <a:solidFill>
                      <a:srgbClr val="FF0000"/>
                    </a:solidFill>
                    <a:effectLst/>
                    <a:latin typeface="+mj-lt"/>
                    <a:ea typeface="Calibri" panose="020F0502020204030204" pitchFamily="34" charset="0"/>
                    <a:cs typeface="Times New Roman" panose="02020603050405020304" pitchFamily="18" charset="0"/>
                  </a:rPr>
                  <a:t>sản</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solidFill>
                      <a:srgbClr val="FF0000"/>
                    </a:solidFill>
                    <a:effectLst/>
                    <a:latin typeface="+mj-lt"/>
                    <a:ea typeface="Calibri" panose="020F0502020204030204" pitchFamily="34" charset="0"/>
                    <a:cs typeface="Times New Roman" panose="02020603050405020304" pitchFamily="18" charset="0"/>
                  </a:rPr>
                  <a:t>phẩm</a:t>
                </a:r>
                <a:r>
                  <a:rPr lang="en-US" sz="1800" kern="100" dirty="0">
                    <a:solidFill>
                      <a:srgbClr val="FF0000"/>
                    </a:solidFill>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là</a:t>
                </a:r>
                <a:r>
                  <a:rPr lang="en-US" sz="1800" kern="100" dirty="0">
                    <a:effectLst/>
                    <a:latin typeface="+mj-lt"/>
                    <a:ea typeface="Calibri" panose="020F0502020204030204" pitchFamily="34" charset="0"/>
                    <a:cs typeface="Times New Roman" panose="02020603050405020304" pitchFamily="18" charset="0"/>
                  </a:rPr>
                  <a:t> </a:t>
                </a:r>
                <a:endParaRPr lang="en-US" sz="1800" kern="100" dirty="0" smtClean="0">
                  <a:effectLst/>
                  <a:latin typeface="+mj-lt"/>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en-US" sz="1800" kern="100" dirty="0" smtClean="0">
                    <a:effectLst/>
                    <a:latin typeface="+mj-lt"/>
                    <a:ea typeface="Calibri" panose="020F0502020204030204" pitchFamily="34"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xmlns:a14="http://schemas.microsoft.com/office/drawing/2010/main" xmlns="" id="{92F41EB2-4AEC-1F4D-ACFF-86D97597998A}"/>
                  </a:ext>
                </a:extLst>
              </p:cNvPr>
              <p:cNvSpPr txBox="1">
                <a:spLocks noRot="1" noChangeAspect="1" noMove="1" noResize="1" noEditPoints="1" noAdjustHandles="1" noChangeArrowheads="1" noChangeShapeType="1" noTextEdit="1"/>
              </p:cNvSpPr>
              <p:nvPr/>
            </p:nvSpPr>
            <p:spPr>
              <a:xfrm>
                <a:off x="447694" y="1120042"/>
                <a:ext cx="8195310" cy="3693319"/>
              </a:xfrm>
              <a:prstGeom prst="rect">
                <a:avLst/>
              </a:prstGeom>
              <a:blipFill rotWithShape="0">
                <a:blip r:embed="rId3"/>
                <a:stretch>
                  <a:fillRect l="-595" b="-3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5116530" y="2254394"/>
                <a:ext cx="1664413" cy="369332"/>
              </a:xfrm>
              <a:prstGeom prst="rect">
                <a:avLst/>
              </a:prstGeom>
              <a:noFill/>
            </p:spPr>
            <p:txBody>
              <a:bodyPr wrap="square" rtlCol="0">
                <a:spAutoFit/>
              </a:bodyPr>
              <a:lstStyle/>
              <a:p>
                <a14:m>
                  <m:oMath xmlns:m="http://schemas.openxmlformats.org/officeDocument/2006/math">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15</m:t>
                    </m:r>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𝑥</m:t>
                    </m:r>
                  </m:oMath>
                </a14:m>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nghìn</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đồng</a:t>
                </a:r>
                <a:endParaRPr lang="en-US" sz="1800" dirty="0">
                  <a:latin typeface="Times New Roman" panose="02020603050405020304" pitchFamily="18" charset="0"/>
                  <a:cs typeface="Times New Roman" panose="02020603050405020304" pitchFamily="18"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5116530" y="2254394"/>
                <a:ext cx="1664413" cy="369332"/>
              </a:xfrm>
              <a:prstGeom prst="rect">
                <a:avLst/>
              </a:prstGeom>
              <a:blipFill rotWithShape="0">
                <a:blip r:embed="rId4"/>
                <a:stretch>
                  <a:fillRect t="-10000" r="-2564"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47694" y="3287730"/>
                <a:ext cx="3164440" cy="369332"/>
              </a:xfrm>
              <a:prstGeom prst="rect">
                <a:avLst/>
              </a:prstGeom>
              <a:noFill/>
            </p:spPr>
            <p:txBody>
              <a:bodyPr wrap="square" rtlCol="0">
                <a:spAutoFit/>
              </a:bodyPr>
              <a:lstStyle/>
              <a:p>
                <a14:m>
                  <m:oMath xmlns:m="http://schemas.openxmlformats.org/officeDocument/2006/math">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80 000 + 15</m:t>
                    </m:r>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𝑥</m:t>
                    </m:r>
                  </m:oMath>
                </a14:m>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nghìn</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đồng</a:t>
                </a:r>
                <a:r>
                  <a:rPr lang="en-US" sz="1800" kern="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447694" y="3287730"/>
                <a:ext cx="3164440" cy="369332"/>
              </a:xfrm>
              <a:prstGeom prst="rect">
                <a:avLst/>
              </a:prstGeom>
              <a:blipFill rotWithShape="0">
                <a:blip r:embed="rId5"/>
                <a:stretch>
                  <a:fillRect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420594" y="4350309"/>
                <a:ext cx="2671281" cy="487954"/>
              </a:xfrm>
              <a:prstGeom prst="rect">
                <a:avLst/>
              </a:prstGeom>
              <a:noFill/>
            </p:spPr>
            <p:txBody>
              <a:bodyPr wrap="square" rtlCol="0">
                <a:spAutoFit/>
              </a:bodyPr>
              <a:lstStyle/>
              <a:p>
                <a14:m>
                  <m:oMath xmlns:m="http://schemas.openxmlformats.org/officeDocument/2006/math">
                    <m:f>
                      <m:fPr>
                        <m:ctrlPr>
                          <a:rPr lang="en-US" sz="1800" i="1" kern="100" smtClean="0">
                            <a:solidFill>
                              <a:srgbClr val="FF0000"/>
                            </a:solidFill>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80 000+15</m:t>
                        </m:r>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𝑥</m:t>
                        </m:r>
                      </m:num>
                      <m:den>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1</m:t>
                        </m:r>
                      </m:den>
                    </m:f>
                  </m:oMath>
                </a14:m>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nghìn</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đồng</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8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420594" y="4350309"/>
                <a:ext cx="2671281" cy="487954"/>
              </a:xfrm>
              <a:prstGeom prst="rect">
                <a:avLst/>
              </a:prstGeom>
              <a:blipFill rotWithShape="0">
                <a:blip r:embed="rId6"/>
                <a:stretch>
                  <a:fillRect b="-6250"/>
                </a:stretch>
              </a:blipFill>
            </p:spPr>
            <p:txBody>
              <a:bodyPr/>
              <a:lstStyle/>
              <a:p>
                <a:r>
                  <a:rPr lang="en-US">
                    <a:noFill/>
                  </a:rPr>
                  <a:t> </a:t>
                </a:r>
              </a:p>
            </p:txBody>
          </p:sp>
        </mc:Fallback>
      </mc:AlternateContent>
    </p:spTree>
    <p:extLst>
      <p:ext uri="{BB962C8B-B14F-4D97-AF65-F5344CB8AC3E}">
        <p14:creationId xmlns:p14="http://schemas.microsoft.com/office/powerpoint/2010/main" val="4440793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8">
                                            <p:txEl>
                                              <p:pRg st="5" end="5"/>
                                            </p:txEl>
                                          </p:spTgt>
                                        </p:tgtEl>
                                        <p:attrNameLst>
                                          <p:attrName>style.visibility</p:attrName>
                                        </p:attrNameLst>
                                      </p:cBhvr>
                                      <p:to>
                                        <p:strVal val="visible"/>
                                      </p:to>
                                    </p:set>
                                    <p:animEffect transition="in" filter="wheel(1)">
                                      <p:cBhvr>
                                        <p:cTn id="45" dur="500"/>
                                        <p:tgtEl>
                                          <p:spTgt spid="8">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8">
                                            <p:txEl>
                                              <p:pRg st="6" end="6"/>
                                            </p:txEl>
                                          </p:spTgt>
                                        </p:tgtEl>
                                        <p:attrNameLst>
                                          <p:attrName>style.visibility</p:attrName>
                                        </p:attrNameLst>
                                      </p:cBhvr>
                                      <p:to>
                                        <p:strVal val="visible"/>
                                      </p:to>
                                    </p:set>
                                    <p:animEffect transition="in" filter="wheel(1)">
                                      <p:cBhvr>
                                        <p:cTn id="50" dur="500"/>
                                        <p:tgtEl>
                                          <p:spTgt spid="8">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70"/>
        <p:cNvGrpSpPr/>
        <p:nvPr/>
      </p:nvGrpSpPr>
      <p:grpSpPr>
        <a:xfrm>
          <a:off x="0" y="0"/>
          <a:ext cx="0" cy="0"/>
          <a:chOff x="0" y="0"/>
          <a:chExt cx="0" cy="0"/>
        </a:xfrm>
      </p:grpSpPr>
      <p:sp>
        <p:nvSpPr>
          <p:cNvPr id="6" name="TextBox 5">
            <a:extLst>
              <a:ext uri="{FF2B5EF4-FFF2-40B4-BE49-F238E27FC236}">
                <a16:creationId xmlns:a16="http://schemas.microsoft.com/office/drawing/2014/main" xmlns="" id="{A5A52396-53C4-94B5-64F5-36706B25E517}"/>
              </a:ext>
            </a:extLst>
          </p:cNvPr>
          <p:cNvSpPr txBox="1"/>
          <p:nvPr/>
        </p:nvSpPr>
        <p:spPr>
          <a:xfrm>
            <a:off x="3091875" y="158466"/>
            <a:ext cx="2960250" cy="594560"/>
          </a:xfrm>
          <a:prstGeom prst="roundRect">
            <a:avLst/>
          </a:prstGeom>
          <a:solidFill>
            <a:srgbClr val="D4ECBA"/>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Bài</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tập</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a:t>
            </a:r>
            <a:r>
              <a:rPr lang="nl-NL" sz="2100" b="1" kern="1200" dirty="0">
                <a:latin typeface="+mj-lt"/>
                <a:ea typeface="+mn-ea"/>
                <a:cs typeface="Arial" panose="020B0604020202020204" pitchFamily="34" charset="0"/>
              </a:rPr>
              <a:t>6</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 SGK – </a:t>
            </a:r>
            <a:r>
              <a:rPr kumimoji="0" lang="nl-NL" sz="2100" b="1" i="0" u="none" strike="noStrike" kern="1200" cap="none" spc="0" normalizeH="0" baseline="0" noProof="0" dirty="0" err="1">
                <a:ln>
                  <a:noFill/>
                </a:ln>
                <a:effectLst/>
                <a:uLnTx/>
                <a:uFillTx/>
                <a:latin typeface="+mj-lt"/>
                <a:ea typeface="+mn-ea"/>
                <a:cs typeface="Arial" panose="020B0604020202020204" pitchFamily="34" charset="0"/>
              </a:rPr>
              <a:t>tr</a:t>
            </a:r>
            <a:r>
              <a:rPr kumimoji="0" lang="nl-NL" sz="2100" b="1" i="0" u="none" strike="noStrike" kern="1200" cap="none" spc="0" normalizeH="0" baseline="0" noProof="0" dirty="0">
                <a:ln>
                  <a:noFill/>
                </a:ln>
                <a:effectLst/>
                <a:uLnTx/>
                <a:uFillTx/>
                <a:latin typeface="+mj-lt"/>
                <a:ea typeface="+mn-ea"/>
                <a:cs typeface="Arial" panose="020B0604020202020204" pitchFamily="34" charset="0"/>
              </a:rPr>
              <a:t>.</a:t>
            </a:r>
            <a:r>
              <a:rPr lang="nl-NL" sz="2100" b="1" kern="1200" dirty="0">
                <a:latin typeface="+mj-lt"/>
                <a:ea typeface="+mn-ea"/>
                <a:cs typeface="Arial" panose="020B0604020202020204" pitchFamily="34" charset="0"/>
              </a:rPr>
              <a:t>37</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5" name="Oval Callout 29">
            <a:extLst>
              <a:ext uri="{FF2B5EF4-FFF2-40B4-BE49-F238E27FC236}">
                <a16:creationId xmlns:a16="http://schemas.microsoft.com/office/drawing/2014/main" xmlns="" id="{FC85E5AC-4347-9BA2-BBF0-0E09ABEF15BB}"/>
              </a:ext>
            </a:extLst>
          </p:cNvPr>
          <p:cNvSpPr/>
          <p:nvPr/>
        </p:nvSpPr>
        <p:spPr>
          <a:xfrm>
            <a:off x="7703005" y="455746"/>
            <a:ext cx="972752" cy="364371"/>
          </a:xfrm>
          <a:prstGeom prst="wedgeEllipseCallout">
            <a:avLst>
              <a:gd name="adj1" fmla="val -25538"/>
              <a:gd name="adj2" fmla="val 88307"/>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Giải</a:t>
            </a:r>
            <a:endParaRPr kumimoji="0" lang="en-US" sz="2000" b="1"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xmlns:a14="http://schemas.microsoft.com/office/drawing/2010/main" xmlns:mc="http://schemas.openxmlformats.org/markup-compatibility/2006" xmlns="" id="{7F83DECB-8C69-1F82-FC94-52620218E30D}"/>
              </a:ext>
            </a:extLst>
          </p:cNvPr>
          <p:cNvSpPr txBox="1"/>
          <p:nvPr/>
        </p:nvSpPr>
        <p:spPr>
          <a:xfrm>
            <a:off x="349321" y="1010829"/>
            <a:ext cx="8554649" cy="3693319"/>
          </a:xfrm>
          <a:prstGeom prst="rect">
            <a:avLst/>
          </a:prstGeom>
          <a:noFill/>
        </p:spPr>
        <p:txBody>
          <a:bodyPr wrap="square">
            <a:spAutoFit/>
          </a:bodyPr>
          <a:lstStyle/>
          <a:p>
            <a:pPr algn="just">
              <a:lnSpc>
                <a:spcPct val="150000"/>
              </a:lnSpc>
              <a:spcBef>
                <a:spcPts val="600"/>
              </a:spcBef>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Phân</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thị chi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phí</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tạo</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sản</a:t>
            </a:r>
            <a:r>
              <a:rPr lang="en-U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x </a:t>
            </a:r>
            <a:r>
              <a:rPr lang="en-US"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kern="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kern="100" dirty="0" smtClean="0">
                <a:effectLst/>
                <a:latin typeface="Times New Roman" panose="02020603050405020304" pitchFamily="18" charset="0"/>
                <a:ea typeface="Times New Roman" panose="02020603050405020304" pitchFamily="18" charset="0"/>
                <a:cs typeface="Times New Roman" panose="02020603050405020304" pitchFamily="18" charset="0"/>
              </a:rPr>
              <a:t>c</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Chi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phí</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tạo</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ra 1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nếu</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 = 100 </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là</a:t>
            </a:r>
            <a:r>
              <a:rPr lang="fr-FR" sz="1800" kern="1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50000"/>
              </a:lnSpc>
              <a:spcBef>
                <a:spcPts val="600"/>
              </a:spcBef>
              <a:spcAft>
                <a:spcPts val="300"/>
              </a:spcAft>
            </a:pPr>
            <a:endParaRPr lang="en-US" sz="1800" kern="1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kern="100" dirty="0" smtClean="0">
                <a:effectLst/>
                <a:latin typeface="Times New Roman" panose="02020603050405020304" pitchFamily="18" charset="0"/>
                <a:ea typeface="Times New Roman" panose="02020603050405020304" pitchFamily="18" charset="0"/>
                <a:cs typeface="Times New Roman" panose="02020603050405020304" pitchFamily="18" charset="0"/>
              </a:rPr>
              <a:t>Chi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phí</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tạo</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ra 1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effectLst/>
                <a:latin typeface="Times New Roman" panose="02020603050405020304" pitchFamily="18" charset="0"/>
                <a:ea typeface="Times New Roman" panose="02020603050405020304" pitchFamily="18" charset="0"/>
                <a:cs typeface="Times New Roman" panose="02020603050405020304" pitchFamily="18" charset="0"/>
              </a:rPr>
              <a:t>nếu</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 = 1 000 </a:t>
            </a:r>
            <a:r>
              <a:rPr lang="fr-FR" sz="1800" kern="100" dirty="0">
                <a:effectLst/>
                <a:latin typeface="Times New Roman" panose="02020603050405020304" pitchFamily="18" charset="0"/>
                <a:ea typeface="Times New Roman" panose="02020603050405020304" pitchFamily="18" charset="0"/>
                <a:cs typeface="Times New Roman" panose="02020603050405020304" pitchFamily="18" charset="0"/>
              </a:rPr>
              <a:t>là</a:t>
            </a:r>
            <a:r>
              <a:rPr lang="fr-FR" sz="1800" kern="1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50000"/>
              </a:lnSpc>
              <a:spcBef>
                <a:spcPts val="600"/>
              </a:spcBef>
              <a:spcAft>
                <a:spcPts val="300"/>
              </a:spcAft>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b="1" kern="1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fr-FR" sz="1800" b="1" kern="1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b="1"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xét</a:t>
            </a:r>
            <a:r>
              <a:rPr lang="fr-FR" sz="1800" b="1"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Nếu</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x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ngày</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càng</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tăng</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chi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phí</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ra 1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sản</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càng</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giảm</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Bef>
                <a:spcPts val="600"/>
              </a:spcBef>
              <a:spcAft>
                <a:spcPts val="300"/>
              </a:spcAft>
            </a:pP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đó</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kết</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luận</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gian</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càng</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lâu</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càng</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tiết</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kiệm</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chi </a:t>
            </a:r>
            <a:r>
              <a:rPr lang="fr-FR" sz="1800" kern="1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phí</a:t>
            </a:r>
            <a:r>
              <a:rPr lang="fr-FR" sz="1800" kern="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TextBox 1"/>
              <p:cNvSpPr txBox="1"/>
              <p:nvPr/>
            </p:nvSpPr>
            <p:spPr>
              <a:xfrm>
                <a:off x="348175" y="2136340"/>
                <a:ext cx="5487400" cy="489686"/>
              </a:xfrm>
              <a:prstGeom prst="rect">
                <a:avLst/>
              </a:prstGeom>
              <a:noFill/>
            </p:spPr>
            <p:txBody>
              <a:bodyPr wrap="none" rtlCol="0">
                <a:spAutoFit/>
              </a:bodyPr>
              <a:lstStyle/>
              <a:p>
                <a14:m>
                  <m:oMath xmlns:m="http://schemas.openxmlformats.org/officeDocument/2006/math">
                    <m:f>
                      <m:fPr>
                        <m:ctrlPr>
                          <a:rPr lang="en-US"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80 000+15.100</m:t>
                        </m:r>
                      </m:num>
                      <m:den>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100</m:t>
                        </m:r>
                      </m:den>
                    </m:f>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80 000+1500</m:t>
                        </m:r>
                      </m:num>
                      <m:den>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100</m:t>
                        </m:r>
                      </m:den>
                    </m:f>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81500</m:t>
                        </m:r>
                      </m:num>
                      <m:den>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100</m:t>
                        </m:r>
                      </m:den>
                    </m:f>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=815</m:t>
                    </m:r>
                  </m:oMath>
                </a14:m>
                <a:r>
                  <a:rPr lang="fr-FR" sz="1800" kern="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nghìn</a:t>
                </a:r>
                <a:r>
                  <a:rPr lang="fr-FR" sz="1800" kern="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fr-FR" sz="1800" kern="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348175" y="2136340"/>
                <a:ext cx="5487400" cy="489686"/>
              </a:xfrm>
              <a:prstGeom prst="rect">
                <a:avLst/>
              </a:prstGeom>
              <a:blipFill rotWithShape="0">
                <a:blip r:embed="rId3"/>
                <a:stretch>
                  <a:fillRect r="-111" b="-49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6351183" y="1092548"/>
                <a:ext cx="2664514" cy="704873"/>
              </a:xfrm>
              <a:prstGeom prst="rect">
                <a:avLst/>
              </a:prstGeom>
              <a:noFill/>
            </p:spPr>
            <p:txBody>
              <a:bodyPr wrap="square" rtlCol="0">
                <a:spAutoFit/>
              </a:bodyPr>
              <a:lstStyle/>
              <a:p>
                <a14:m>
                  <m:oMath xmlns:m="http://schemas.openxmlformats.org/officeDocument/2006/math">
                    <m:f>
                      <m:fPr>
                        <m:ctrlP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80 000+15</m:t>
                        </m:r>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𝑥</m:t>
                        </m:r>
                      </m:num>
                      <m:den>
                        <m:r>
                          <a:rPr lang="en-US" sz="1800" i="1" kern="100">
                            <a:solidFill>
                              <a:srgbClr val="FF0000"/>
                            </a:solidFill>
                            <a:latin typeface="Cambria Math" panose="02040503050406030204" pitchFamily="18" charset="0"/>
                            <a:ea typeface="Calibri" panose="020F0502020204030204" pitchFamily="34" charset="0"/>
                            <a:cs typeface="Times New Roman" panose="02020603050405020304" pitchFamily="18" charset="0"/>
                          </a:rPr>
                          <m:t>𝑥</m:t>
                        </m:r>
                      </m:den>
                    </m:f>
                  </m:oMath>
                </a14:m>
                <a:r>
                  <a:rPr lang="en-US" sz="18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nghìn</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đồng</a:t>
                </a:r>
                <a:r>
                  <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p>
              <a:p>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6351183" y="1092548"/>
                <a:ext cx="2664514" cy="704873"/>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348175" y="3063143"/>
                <a:ext cx="6606283" cy="688394"/>
              </a:xfrm>
              <a:prstGeom prst="rect">
                <a:avLst/>
              </a:prstGeom>
              <a:noFill/>
            </p:spPr>
            <p:txBody>
              <a:bodyPr wrap="square" rtlCol="0">
                <a:spAutoFit/>
              </a:bodyPr>
              <a:lstStyle/>
              <a:p>
                <a:pPr algn="just">
                  <a:lnSpc>
                    <a:spcPct val="150000"/>
                  </a:lnSpc>
                  <a:spcBef>
                    <a:spcPts val="600"/>
                  </a:spcBef>
                  <a:spcAft>
                    <a:spcPts val="300"/>
                  </a:spcAft>
                </a:pPr>
                <a14:m>
                  <m:oMath xmlns:m="http://schemas.openxmlformats.org/officeDocument/2006/math">
                    <m:f>
                      <m:fPr>
                        <m:ctrlPr>
                          <a:rPr lang="en-US"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80 000+15.1000</m:t>
                        </m:r>
                      </m:num>
                      <m:den>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1000</m:t>
                        </m:r>
                      </m:den>
                    </m:f>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80 000+15000</m:t>
                        </m:r>
                      </m:num>
                      <m:den>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100</m:t>
                        </m:r>
                      </m:den>
                    </m:f>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9500</m:t>
                        </m:r>
                      </m:num>
                      <m:den>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100</m:t>
                        </m:r>
                      </m:den>
                    </m:f>
                    <m:r>
                      <a:rPr lang="fr-FR" sz="1800" i="1" kern="100">
                        <a:solidFill>
                          <a:srgbClr val="FF0000"/>
                        </a:solidFill>
                        <a:latin typeface="Cambria Math" panose="02040503050406030204" pitchFamily="18" charset="0"/>
                        <a:ea typeface="Times New Roman" panose="02020603050405020304" pitchFamily="18" charset="0"/>
                        <a:cs typeface="Times New Roman" panose="02020603050405020304" pitchFamily="18" charset="0"/>
                      </a:rPr>
                      <m:t>=95</m:t>
                    </m:r>
                  </m:oMath>
                </a14:m>
                <a:r>
                  <a:rPr lang="fr-FR" sz="1800" kern="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nghìn</a:t>
                </a:r>
                <a:r>
                  <a:rPr lang="fr-FR" sz="1800" kern="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1800" kern="1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fr-FR" sz="1800" kern="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800"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348175" y="3063143"/>
                <a:ext cx="6606283" cy="688394"/>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630186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ipe(left)">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p:sp>
        <p:nvSpPr>
          <p:cNvPr id="4" name="TextBox 3">
            <a:extLst>
              <a:ext uri="{FF2B5EF4-FFF2-40B4-BE49-F238E27FC236}">
                <a16:creationId xmlns:a16="http://schemas.microsoft.com/office/drawing/2014/main" xmlns="" id="{17C5BC72-C1CC-97EC-6913-DD11C5ACD37F}"/>
              </a:ext>
            </a:extLst>
          </p:cNvPr>
          <p:cNvSpPr txBox="1"/>
          <p:nvPr/>
        </p:nvSpPr>
        <p:spPr>
          <a:xfrm>
            <a:off x="3091875" y="384433"/>
            <a:ext cx="2960250" cy="638473"/>
          </a:xfrm>
          <a:prstGeom prst="roundRect">
            <a:avLst/>
          </a:prstGeom>
          <a:solidFill>
            <a:srgbClr val="D4ECBA"/>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nchor="ct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nl-NL" sz="2100" b="1" i="0" u="none" strike="noStrike" kern="1200" cap="none" spc="0" normalizeH="0" baseline="0" noProof="0" dirty="0">
                <a:ln>
                  <a:noFill/>
                </a:ln>
                <a:effectLst/>
                <a:uLnTx/>
                <a:uFillTx/>
                <a:latin typeface="+mj-lt"/>
                <a:ea typeface="+mn-ea"/>
                <a:cs typeface="Arial" panose="020B0604020202020204" pitchFamily="34" charset="0"/>
              </a:rPr>
              <a:t>Bài tập </a:t>
            </a:r>
            <a:endParaRPr kumimoji="0" lang="en-US" sz="2100" b="0" i="0" u="none" strike="noStrike" kern="1200" cap="none" spc="0" normalizeH="0" baseline="0" noProof="0" dirty="0">
              <a:ln>
                <a:noFill/>
              </a:ln>
              <a:effectLst/>
              <a:uLnTx/>
              <a:uFillTx/>
              <a:latin typeface="+mj-lt"/>
              <a:ea typeface="+mn-ea"/>
              <a:cs typeface="Arial" panose="020B0604020202020204" pitchFamily="34" charset="0"/>
            </a:endParaRPr>
          </a:p>
        </p:txBody>
      </p:sp>
      <p:sp>
        <p:nvSpPr>
          <p:cNvPr id="5" name="TextBox 4">
            <a:extLst>
              <a:ext uri="{FF2B5EF4-FFF2-40B4-BE49-F238E27FC236}">
                <a16:creationId xmlns:a16="http://schemas.microsoft.com/office/drawing/2014/main" xmlns="" id="{E7ED010F-9E70-203D-A306-0E33F5F49518}"/>
              </a:ext>
            </a:extLst>
          </p:cNvPr>
          <p:cNvSpPr txBox="1"/>
          <p:nvPr/>
        </p:nvSpPr>
        <p:spPr>
          <a:xfrm>
            <a:off x="725805" y="1115637"/>
            <a:ext cx="7692390" cy="517193"/>
          </a:xfrm>
          <a:prstGeom prst="rect">
            <a:avLst/>
          </a:prstGeom>
          <a:noFill/>
        </p:spPr>
        <p:txBody>
          <a:bodyPr wrap="square">
            <a:spAutoFit/>
          </a:bodyPr>
          <a:lstStyle/>
          <a:p>
            <a:pPr algn="ctr">
              <a:lnSpc>
                <a:spcPct val="150000"/>
              </a:lnSpc>
              <a:buClrTx/>
              <a:defRPr/>
            </a:pPr>
            <a:r>
              <a:rPr lang="en-US" sz="2100" kern="1200" dirty="0">
                <a:solidFill>
                  <a:prstClr val="black"/>
                </a:solidFill>
                <a:latin typeface="+mj-lt"/>
                <a:ea typeface="+mn-ea"/>
                <a:cs typeface="Arial" panose="020B0604020202020204" pitchFamily="34" charset="0"/>
              </a:rPr>
              <a:t>Quy </a:t>
            </a:r>
            <a:r>
              <a:rPr lang="en-US" sz="2100" kern="1200" dirty="0" err="1">
                <a:solidFill>
                  <a:prstClr val="black"/>
                </a:solidFill>
                <a:latin typeface="+mj-lt"/>
                <a:ea typeface="+mn-ea"/>
                <a:cs typeface="Arial" panose="020B0604020202020204" pitchFamily="34" charset="0"/>
              </a:rPr>
              <a:t>đồng</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mẫu</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thức</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các</a:t>
            </a:r>
            <a:r>
              <a:rPr lang="en-US" sz="2100" kern="1200" dirty="0">
                <a:solidFill>
                  <a:prstClr val="black"/>
                </a:solidFill>
                <a:latin typeface="+mj-lt"/>
                <a:ea typeface="+mn-ea"/>
                <a:cs typeface="Arial" panose="020B0604020202020204" pitchFamily="34" charset="0"/>
              </a:rPr>
              <a:t> </a:t>
            </a:r>
            <a:r>
              <a:rPr lang="en-US" sz="2100" kern="1200" dirty="0" err="1">
                <a:solidFill>
                  <a:prstClr val="black"/>
                </a:solidFill>
                <a:latin typeface="+mj-lt"/>
                <a:ea typeface="+mn-ea"/>
                <a:cs typeface="Arial" panose="020B0604020202020204" pitchFamily="34" charset="0"/>
              </a:rPr>
              <a:t>phân</a:t>
            </a:r>
            <a:r>
              <a:rPr lang="en-US" sz="2100" kern="1200" dirty="0">
                <a:solidFill>
                  <a:prstClr val="black"/>
                </a:solidFill>
                <a:latin typeface="+mj-lt"/>
                <a:ea typeface="+mn-ea"/>
                <a:cs typeface="Arial" panose="020B0604020202020204" pitchFamily="34" charset="0"/>
              </a:rPr>
              <a:t> </a:t>
            </a:r>
            <a:r>
              <a:rPr lang="en-US" sz="2100" kern="1200" dirty="0" err="1" smtClean="0">
                <a:solidFill>
                  <a:prstClr val="black"/>
                </a:solidFill>
                <a:latin typeface="+mj-lt"/>
                <a:ea typeface="+mn-ea"/>
                <a:cs typeface="Arial" panose="020B0604020202020204" pitchFamily="34" charset="0"/>
              </a:rPr>
              <a:t>thức</a:t>
            </a:r>
            <a:r>
              <a:rPr lang="en-US" sz="2100" kern="1200" dirty="0" smtClean="0">
                <a:solidFill>
                  <a:prstClr val="black"/>
                </a:solidFill>
                <a:latin typeface="+mj-lt"/>
                <a:ea typeface="+mn-ea"/>
                <a:cs typeface="Arial" panose="020B0604020202020204" pitchFamily="34" charset="0"/>
              </a:rPr>
              <a:t>:</a:t>
            </a:r>
            <a:endParaRPr lang="en-US" sz="2100" kern="1200" dirty="0">
              <a:solidFill>
                <a:prstClr val="black"/>
              </a:solidFill>
              <a:latin typeface="+mj-lt"/>
              <a:ea typeface="+mn-ea"/>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xmlns="" id="{A5DCF541-F4CF-E456-80D2-DB1A81064EED}"/>
                  </a:ext>
                </a:extLst>
              </p:cNvPr>
              <p:cNvSpPr txBox="1"/>
              <p:nvPr/>
            </p:nvSpPr>
            <p:spPr>
              <a:xfrm>
                <a:off x="452063" y="1618438"/>
                <a:ext cx="8219326" cy="992195"/>
              </a:xfrm>
              <a:prstGeom prst="rect">
                <a:avLst/>
              </a:prstGeom>
              <a:noFill/>
            </p:spPr>
            <p:txBody>
              <a:bodyPr wrap="square">
                <a:spAutoFit/>
              </a:bodyPr>
              <a:lstStyle/>
              <a:p>
                <a:pPr lvl="0" algn="ctr">
                  <a:lnSpc>
                    <a:spcPct val="150000"/>
                  </a:lnSpc>
                  <a:buClrTx/>
                  <a:defRPr/>
                </a:pPr>
                <a:r>
                  <a:rPr kumimoji="0" lang="en-US" sz="3000" b="0" i="0" u="none" strike="noStrike" kern="1200" cap="none" spc="0" normalizeH="0" baseline="0" noProof="0" dirty="0" smtClean="0">
                    <a:ln>
                      <a:noFill/>
                    </a:ln>
                    <a:solidFill>
                      <a:prstClr val="black"/>
                    </a:solidFill>
                    <a:effectLst/>
                    <a:uLnTx/>
                    <a:uFillTx/>
                    <a:latin typeface="+mj-lt"/>
                    <a:ea typeface="+mn-ea"/>
                    <a:cs typeface="Arial" panose="020B0604020202020204" pitchFamily="34" charset="0"/>
                    <a:sym typeface="Arial"/>
                  </a:rPr>
                  <a:t>   </a:t>
                </a:r>
                <a:r>
                  <a:rPr kumimoji="0" lang="en-US" sz="3000" b="0" i="0" u="none" strike="noStrike" kern="1200" cap="none" spc="0" normalizeH="0" noProof="0" dirty="0" smtClean="0">
                    <a:ln>
                      <a:noFill/>
                    </a:ln>
                    <a:solidFill>
                      <a:prstClr val="black"/>
                    </a:solidFill>
                    <a:effectLst/>
                    <a:uLnTx/>
                    <a:uFillTx/>
                    <a:latin typeface="+mj-lt"/>
                    <a:ea typeface="+mn-ea"/>
                    <a:cs typeface="Arial" panose="020B0604020202020204" pitchFamily="34" charset="0"/>
                    <a:sym typeface="Arial"/>
                  </a:rPr>
                  <a:t> </a:t>
                </a:r>
                <a14:m>
                  <m:oMath xmlns:m="http://schemas.openxmlformats.org/officeDocument/2006/math">
                    <m:f>
                      <m:fPr>
                        <m:ctrlP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1</m:t>
                        </m:r>
                      </m:num>
                      <m:den>
                        <m:sSup>
                          <m:sSupPr>
                            <m:ctrlPr>
                              <a:rPr lang="en-US" sz="3000" i="1" kern="1200">
                                <a:solidFill>
                                  <a:prstClr val="black"/>
                                </a:solidFill>
                                <a:latin typeface="Cambria Math" panose="02040503050406030204" pitchFamily="18" charset="0"/>
                                <a:cs typeface="Arial" panose="020B0604020202020204" pitchFamily="34" charset="0"/>
                              </a:rPr>
                            </m:ctrlPr>
                          </m:sSupPr>
                          <m:e>
                            <m:r>
                              <a:rPr lang="en-US" sz="3000" i="1" kern="1200">
                                <a:solidFill>
                                  <a:prstClr val="black"/>
                                </a:solidFill>
                                <a:latin typeface="Cambria Math" panose="02040503050406030204" pitchFamily="18" charset="0"/>
                                <a:cs typeface="Arial" panose="020B0604020202020204" pitchFamily="34" charset="0"/>
                              </a:rPr>
                              <m:t>𝑥</m:t>
                            </m:r>
                          </m:e>
                          <m:sup>
                            <m:r>
                              <a:rPr lang="en-US" sz="3000" i="1" kern="1200">
                                <a:solidFill>
                                  <a:prstClr val="black"/>
                                </a:solidFill>
                                <a:latin typeface="Cambria Math" panose="02040503050406030204" pitchFamily="18" charset="0"/>
                                <a:cs typeface="Arial" panose="020B0604020202020204" pitchFamily="34" charset="0"/>
                              </a:rPr>
                              <m:t>2</m:t>
                            </m:r>
                          </m:sup>
                        </m:sSup>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m:t>
                        </m:r>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den>
                    </m:f>
                    <m:r>
                      <a:rPr kumimoji="0" lang="en-US" sz="3000" b="0" i="0"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 ;</m:t>
                    </m:r>
                  </m:oMath>
                </a14:m>
                <a:r>
                  <a:rPr kumimoji="0" lang="en-US" sz="3000" b="0" i="0" u="none" strike="noStrike" kern="1200" cap="none" spc="0" normalizeH="0" noProof="0" dirty="0" smtClean="0">
                    <a:ln>
                      <a:noFill/>
                    </a:ln>
                    <a:solidFill>
                      <a:prstClr val="black"/>
                    </a:solidFill>
                    <a:effectLst/>
                    <a:uLnTx/>
                    <a:uFillTx/>
                    <a:latin typeface="+mj-lt"/>
                    <a:ea typeface="+mn-ea"/>
                    <a:cs typeface="Arial" panose="020B0604020202020204" pitchFamily="34" charset="0"/>
                    <a:sym typeface="Arial"/>
                  </a:rPr>
                  <a:t> </a:t>
                </a:r>
                <a14:m>
                  <m:oMath xmlns:m="http://schemas.openxmlformats.org/officeDocument/2006/math">
                    <m:f>
                      <m:fPr>
                        <m:ctrlP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ctrlPr>
                      </m:fPr>
                      <m:num>
                        <m:r>
                          <a:rPr kumimoji="0" lang="en-US" sz="3000" b="0" i="1"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𝑥</m:t>
                        </m:r>
                      </m:num>
                      <m:den>
                        <m:sSup>
                          <m:sSupPr>
                            <m:ctrlPr>
                              <a:rPr lang="en-US" sz="3000" i="1" kern="1200">
                                <a:solidFill>
                                  <a:prstClr val="black"/>
                                </a:solidFill>
                                <a:latin typeface="Cambria Math" panose="02040503050406030204" pitchFamily="18" charset="0"/>
                                <a:cs typeface="Arial" panose="020B0604020202020204" pitchFamily="34" charset="0"/>
                              </a:rPr>
                            </m:ctrlPr>
                          </m:sSupPr>
                          <m:e>
                            <m:r>
                              <a:rPr lang="en-US" sz="3000" b="0" i="1" kern="1200" smtClean="0">
                                <a:solidFill>
                                  <a:prstClr val="black"/>
                                </a:solidFill>
                                <a:latin typeface="Cambria Math" panose="02040503050406030204" pitchFamily="18" charset="0"/>
                                <a:cs typeface="Arial" panose="020B0604020202020204" pitchFamily="34" charset="0"/>
                              </a:rPr>
                              <m:t>1−</m:t>
                            </m:r>
                            <m:r>
                              <a:rPr lang="en-US" sz="3000" i="1" kern="1200" smtClean="0">
                                <a:solidFill>
                                  <a:prstClr val="black"/>
                                </a:solidFill>
                                <a:latin typeface="Cambria Math" panose="02040503050406030204" pitchFamily="18" charset="0"/>
                                <a:cs typeface="Arial" panose="020B0604020202020204" pitchFamily="34" charset="0"/>
                              </a:rPr>
                              <m:t>𝑥</m:t>
                            </m:r>
                          </m:e>
                          <m:sup>
                            <m:r>
                              <a:rPr lang="en-US" sz="3000" b="0" i="1" kern="1200" smtClean="0">
                                <a:solidFill>
                                  <a:prstClr val="black"/>
                                </a:solidFill>
                                <a:latin typeface="Cambria Math" panose="02040503050406030204" pitchFamily="18" charset="0"/>
                                <a:cs typeface="Arial" panose="020B0604020202020204" pitchFamily="34" charset="0"/>
                              </a:rPr>
                              <m:t>3</m:t>
                            </m:r>
                          </m:sup>
                        </m:sSup>
                      </m:den>
                    </m:f>
                    <m:r>
                      <a:rPr kumimoji="0" lang="en-US" sz="3000" b="0" i="0" u="none" strike="noStrike" kern="1200" cap="none" spc="0" normalizeH="0" noProof="0" smtClean="0">
                        <a:ln>
                          <a:noFill/>
                        </a:ln>
                        <a:solidFill>
                          <a:prstClr val="black"/>
                        </a:solidFill>
                        <a:effectLst/>
                        <a:uLnTx/>
                        <a:uFillTx/>
                        <a:latin typeface="Cambria Math" panose="02040503050406030204" pitchFamily="18" charset="0"/>
                        <a:ea typeface="+mn-ea"/>
                        <a:cs typeface="Arial" panose="020B0604020202020204" pitchFamily="34" charset="0"/>
                        <a:sym typeface="Arial"/>
                      </a:rPr>
                      <m:t> ;</m:t>
                    </m:r>
                    <m:f>
                      <m:fPr>
                        <m:ctrlPr>
                          <a:rPr lang="en-US" sz="3000" i="1" kern="1200">
                            <a:solidFill>
                              <a:prstClr val="black"/>
                            </a:solidFill>
                            <a:latin typeface="Cambria Math" panose="02040503050406030204" pitchFamily="18" charset="0"/>
                            <a:cs typeface="Arial" panose="020B0604020202020204" pitchFamily="34" charset="0"/>
                          </a:rPr>
                        </m:ctrlPr>
                      </m:fPr>
                      <m:num>
                        <m:r>
                          <a:rPr lang="en-US" sz="3000" b="0" i="1" kern="1200" smtClean="0">
                            <a:solidFill>
                              <a:prstClr val="black"/>
                            </a:solidFill>
                            <a:latin typeface="Cambria Math" panose="02040503050406030204" pitchFamily="18" charset="0"/>
                            <a:cs typeface="Arial" panose="020B0604020202020204" pitchFamily="34" charset="0"/>
                          </a:rPr>
                          <m:t>−</m:t>
                        </m:r>
                        <m:r>
                          <a:rPr lang="en-US" sz="3000" i="1" kern="1200">
                            <a:solidFill>
                              <a:prstClr val="black"/>
                            </a:solidFill>
                            <a:latin typeface="Cambria Math" panose="02040503050406030204" pitchFamily="18" charset="0"/>
                            <a:cs typeface="Arial" panose="020B0604020202020204" pitchFamily="34" charset="0"/>
                          </a:rPr>
                          <m:t>1</m:t>
                        </m:r>
                      </m:num>
                      <m:den>
                        <m:sSup>
                          <m:sSupPr>
                            <m:ctrlPr>
                              <a:rPr lang="en-US" sz="3000" i="1" kern="1200">
                                <a:solidFill>
                                  <a:prstClr val="black"/>
                                </a:solidFill>
                                <a:latin typeface="Cambria Math" panose="02040503050406030204" pitchFamily="18" charset="0"/>
                                <a:cs typeface="Arial" panose="020B0604020202020204" pitchFamily="34" charset="0"/>
                              </a:rPr>
                            </m:ctrlPr>
                          </m:sSupPr>
                          <m:e>
                            <m:r>
                              <a:rPr lang="en-US" sz="3000" i="1" kern="1200">
                                <a:solidFill>
                                  <a:prstClr val="black"/>
                                </a:solidFill>
                                <a:latin typeface="Cambria Math" panose="02040503050406030204" pitchFamily="18" charset="0"/>
                                <a:cs typeface="Arial" panose="020B0604020202020204" pitchFamily="34" charset="0"/>
                              </a:rPr>
                              <m:t>𝑥</m:t>
                            </m:r>
                          </m:e>
                          <m:sup>
                            <m:r>
                              <a:rPr lang="en-US" sz="3000" i="1" kern="1200">
                                <a:solidFill>
                                  <a:prstClr val="black"/>
                                </a:solidFill>
                                <a:latin typeface="Cambria Math" panose="02040503050406030204" pitchFamily="18" charset="0"/>
                                <a:cs typeface="Arial" panose="020B0604020202020204" pitchFamily="34" charset="0"/>
                              </a:rPr>
                              <m:t>2</m:t>
                            </m:r>
                          </m:sup>
                        </m:sSup>
                        <m:r>
                          <a:rPr lang="en-US" sz="3000" b="0" i="1" kern="1200" smtClean="0">
                            <a:solidFill>
                              <a:prstClr val="black"/>
                            </a:solidFill>
                            <a:latin typeface="Cambria Math" panose="02040503050406030204" pitchFamily="18" charset="0"/>
                            <a:cs typeface="Arial" panose="020B0604020202020204" pitchFamily="34" charset="0"/>
                          </a:rPr>
                          <m:t>+</m:t>
                        </m:r>
                        <m:r>
                          <a:rPr lang="en-US" sz="3000" i="1" kern="1200">
                            <a:solidFill>
                              <a:prstClr val="black"/>
                            </a:solidFill>
                            <a:latin typeface="Cambria Math" panose="02040503050406030204" pitchFamily="18" charset="0"/>
                            <a:cs typeface="Arial" panose="020B0604020202020204" pitchFamily="34" charset="0"/>
                          </a:rPr>
                          <m:t>𝑥</m:t>
                        </m:r>
                        <m:r>
                          <a:rPr lang="en-US" sz="3000" b="0" i="1" kern="1200" smtClean="0">
                            <a:solidFill>
                              <a:prstClr val="black"/>
                            </a:solidFill>
                            <a:latin typeface="Cambria Math" panose="02040503050406030204" pitchFamily="18" charset="0"/>
                            <a:cs typeface="Arial" panose="020B0604020202020204" pitchFamily="34" charset="0"/>
                          </a:rPr>
                          <m:t>+1</m:t>
                        </m:r>
                      </m:den>
                    </m:f>
                  </m:oMath>
                </a14:m>
                <a:endParaRPr kumimoji="0" lang="en-US" sz="3000" b="0" i="0" u="none" strike="noStrike" kern="1200" cap="none" spc="0" normalizeH="0" baseline="0" noProof="0" dirty="0">
                  <a:ln>
                    <a:noFill/>
                  </a:ln>
                  <a:solidFill>
                    <a:prstClr val="black"/>
                  </a:solidFill>
                  <a:effectLst/>
                  <a:uLnTx/>
                  <a:uFillTx/>
                  <a:latin typeface="+mj-lt"/>
                  <a:ea typeface="+mn-ea"/>
                  <a:cs typeface="Arial" panose="020B0604020202020204" pitchFamily="34" charset="0"/>
                  <a:sym typeface="Arial"/>
                </a:endParaRPr>
              </a:p>
            </p:txBody>
          </p:sp>
        </mc:Choice>
        <mc:Fallback xmlns="">
          <p:sp>
            <p:nvSpPr>
              <p:cNvPr id="6" name="TextBox 5">
                <a:extLst>
                  <a:ext uri="{FF2B5EF4-FFF2-40B4-BE49-F238E27FC236}">
                    <a16:creationId xmlns="" xmlns:a16="http://schemas.microsoft.com/office/drawing/2014/main" xmlns:a14="http://schemas.microsoft.com/office/drawing/2010/main" id="{A5DCF541-F4CF-E456-80D2-DB1A81064EED}"/>
                  </a:ext>
                </a:extLst>
              </p:cNvPr>
              <p:cNvSpPr txBox="1">
                <a:spLocks noRot="1" noChangeAspect="1" noMove="1" noResize="1" noEditPoints="1" noAdjustHandles="1" noChangeArrowheads="1" noChangeShapeType="1" noTextEdit="1"/>
              </p:cNvSpPr>
              <p:nvPr/>
            </p:nvSpPr>
            <p:spPr>
              <a:xfrm>
                <a:off x="452063" y="1618438"/>
                <a:ext cx="8219326" cy="992195"/>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24561472"/>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69" name="Google Shape;1369;p64"/>
          <p:cNvSpPr txBox="1"/>
          <p:nvPr/>
        </p:nvSpPr>
        <p:spPr>
          <a:xfrm>
            <a:off x="2496150" y="4278250"/>
            <a:ext cx="4151700" cy="260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Didact Gothic"/>
                <a:ea typeface="Didact Gothic"/>
                <a:cs typeface="Didact Gothic"/>
                <a:sym typeface="Didact Gothic"/>
              </a:rPr>
              <a:t>Please keep this slide for attribution</a:t>
            </a:r>
            <a:endParaRPr sz="1200">
              <a:solidFill>
                <a:schemeClr val="dk1"/>
              </a:solidFill>
              <a:latin typeface="Didact Gothic"/>
              <a:ea typeface="Didact Gothic"/>
              <a:cs typeface="Didact Gothic"/>
              <a:sym typeface="Didact Gothic"/>
            </a:endParaRPr>
          </a:p>
        </p:txBody>
      </p:sp>
      <p:grpSp>
        <p:nvGrpSpPr>
          <p:cNvPr id="1370" name="Google Shape;1370;p64"/>
          <p:cNvGrpSpPr/>
          <p:nvPr/>
        </p:nvGrpSpPr>
        <p:grpSpPr>
          <a:xfrm>
            <a:off x="1073055" y="1798921"/>
            <a:ext cx="738667" cy="502594"/>
            <a:chOff x="200200" y="2278225"/>
            <a:chExt cx="862425" cy="586800"/>
          </a:xfrm>
        </p:grpSpPr>
        <p:sp>
          <p:nvSpPr>
            <p:cNvPr id="1371" name="Google Shape;1371;p6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6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6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6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5" name="Google Shape;1375;p64"/>
          <p:cNvGrpSpPr/>
          <p:nvPr/>
        </p:nvGrpSpPr>
        <p:grpSpPr>
          <a:xfrm>
            <a:off x="7842033" y="2820105"/>
            <a:ext cx="535749" cy="547122"/>
            <a:chOff x="3477650" y="837700"/>
            <a:chExt cx="314425" cy="321100"/>
          </a:xfrm>
        </p:grpSpPr>
        <p:sp>
          <p:nvSpPr>
            <p:cNvPr id="1376" name="Google Shape;1376;p6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6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8" name="Google Shape;1378;p64"/>
          <p:cNvGrpSpPr/>
          <p:nvPr/>
        </p:nvGrpSpPr>
        <p:grpSpPr>
          <a:xfrm>
            <a:off x="1520230" y="2242996"/>
            <a:ext cx="738667" cy="502594"/>
            <a:chOff x="200200" y="2278225"/>
            <a:chExt cx="862425" cy="586800"/>
          </a:xfrm>
        </p:grpSpPr>
        <p:sp>
          <p:nvSpPr>
            <p:cNvPr id="1379" name="Google Shape;1379;p6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6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6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6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Rectangle 7">
            <a:extLst>
              <a:ext uri="{FF2B5EF4-FFF2-40B4-BE49-F238E27FC236}">
                <a16:creationId xmlns:a16="http://schemas.microsoft.com/office/drawing/2014/main" xmlns="" id="{FB6EFD22-DED3-817B-9F4F-260F9644B7C8}"/>
              </a:ext>
            </a:extLst>
          </p:cNvPr>
          <p:cNvSpPr/>
          <p:nvPr/>
        </p:nvSpPr>
        <p:spPr>
          <a:xfrm>
            <a:off x="1863090" y="3367227"/>
            <a:ext cx="5303520" cy="123627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oogle Shape;1355;p64">
            <a:extLst>
              <a:ext uri="{FF2B5EF4-FFF2-40B4-BE49-F238E27FC236}">
                <a16:creationId xmlns:a16="http://schemas.microsoft.com/office/drawing/2014/main" xmlns="" id="{8314AB48-1FB9-5476-F88E-2547AB910CCF}"/>
              </a:ext>
            </a:extLst>
          </p:cNvPr>
          <p:cNvSpPr txBox="1">
            <a:spLocks noGrp="1"/>
          </p:cNvSpPr>
          <p:nvPr>
            <p:ph type="title"/>
          </p:nvPr>
        </p:nvSpPr>
        <p:spPr>
          <a:xfrm>
            <a:off x="394913" y="1200828"/>
            <a:ext cx="8239874" cy="1698780"/>
          </a:xfrm>
          <a:prstGeom prst="rect">
            <a:avLst/>
          </a:prstGeom>
        </p:spPr>
        <p:txBody>
          <a:bodyPr spcFirstLastPara="1" wrap="square" lIns="91425" tIns="91425" rIns="91425" bIns="91425" anchor="t" anchorCtr="0">
            <a:noAutofit/>
          </a:bodyPr>
          <a:lstStyle/>
          <a:p>
            <a:pPr lvl="0">
              <a:lnSpc>
                <a:spcPct val="150000"/>
              </a:lnSpc>
            </a:pPr>
            <a:r>
              <a:rPr lang="en-US" sz="3600" b="1" dirty="0">
                <a:latin typeface="Times New Roman" panose="02020603050405020304" pitchFamily="18" charset="0"/>
                <a:cs typeface="Times New Roman" panose="02020603050405020304" pitchFamily="18" charset="0"/>
              </a:rPr>
              <a:t>CẢM ƠN CÁC THẦY CÔ VÀ CÁC EM HỌC SINH ĐÃ CHÚ Ý LẮNG NGHE,</a:t>
            </a:r>
            <a:br>
              <a:rPr lang="en-US" sz="3600" b="1" dirty="0">
                <a:latin typeface="Times New Roman" panose="02020603050405020304" pitchFamily="18" charset="0"/>
                <a:cs typeface="Times New Roman" panose="02020603050405020304" pitchFamily="18" charset="0"/>
              </a:rPr>
            </a:br>
            <a:r>
              <a:rPr lang="en-US" sz="3600" b="1" dirty="0">
                <a:latin typeface="Times New Roman" panose="02020603050405020304" pitchFamily="18" charset="0"/>
                <a:cs typeface="Times New Roman" panose="02020603050405020304" pitchFamily="18" charset="0"/>
              </a:rPr>
              <a:t>HẸN GẶP LẠI!</a:t>
            </a:r>
            <a:endParaRPr sz="3500" b="1" dirty="0">
              <a:latin typeface="Times New Roman" panose="02020603050405020304" pitchFamily="18" charset="0"/>
              <a:cs typeface="Times New Roman" panose="02020603050405020304" pitchFamily="18" charset="0"/>
            </a:endParaRPr>
          </a:p>
        </p:txBody>
      </p:sp>
    </p:spTree>
  </p:cSld>
  <p:clrMapOvr>
    <a:masterClrMapping/>
  </p:clrMapOvr>
  <p:transition spd="med">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66000"/>
            <a:lum/>
          </a:blip>
          <a:srcRect/>
          <a:stretch>
            <a:fillRect/>
          </a:stretch>
        </a:blipFill>
        <a:effectLst/>
      </p:bgPr>
    </p:bg>
    <p:spTree>
      <p:nvGrpSpPr>
        <p:cNvPr id="1" name=""/>
        <p:cNvGrpSpPr/>
        <p:nvPr/>
      </p:nvGrpSpPr>
      <p:grpSpPr>
        <a:xfrm>
          <a:off x="0" y="0"/>
          <a:ext cx="0" cy="0"/>
          <a:chOff x="0" y="0"/>
          <a:chExt cx="0" cy="0"/>
        </a:xfrm>
      </p:grpSpPr>
      <p:pic>
        <p:nvPicPr>
          <p:cNvPr id="33" name="Picture 14">
            <a:extLst>
              <a:ext uri="{FF2B5EF4-FFF2-40B4-BE49-F238E27FC236}">
                <a16:creationId xmlns="" xmlns:a16="http://schemas.microsoft.com/office/drawing/2014/main" id="{A54DDC87-94F0-7DF3-E896-62E649791F8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7189081" y="3626208"/>
            <a:ext cx="610458" cy="344909"/>
          </a:xfrm>
          <a:prstGeom prst="rect">
            <a:avLst/>
          </a:prstGeom>
        </p:spPr>
      </p:pic>
      <p:pic>
        <p:nvPicPr>
          <p:cNvPr id="28" name="Picture 30">
            <a:extLst>
              <a:ext uri="{FF2B5EF4-FFF2-40B4-BE49-F238E27FC236}">
                <a16:creationId xmlns="" xmlns:a16="http://schemas.microsoft.com/office/drawing/2014/main" id="{7B4716C7-6B56-7368-EE5E-BEFE605ABE4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8481130" y="3744298"/>
            <a:ext cx="582315" cy="359216"/>
          </a:xfrm>
          <a:prstGeom prst="rect">
            <a:avLst/>
          </a:prstGeom>
        </p:spPr>
      </p:pic>
      <p:pic>
        <p:nvPicPr>
          <p:cNvPr id="23" name="Picture 12">
            <a:extLst>
              <a:ext uri="{FF2B5EF4-FFF2-40B4-BE49-F238E27FC236}">
                <a16:creationId xmlns="" xmlns:a16="http://schemas.microsoft.com/office/drawing/2014/main" id="{72A61EC4-A662-27B7-6E25-3C7FE847A78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917384" y="3815406"/>
            <a:ext cx="520947" cy="470806"/>
          </a:xfrm>
          <a:prstGeom prst="rect">
            <a:avLst/>
          </a:prstGeom>
        </p:spPr>
      </p:pic>
      <p:pic>
        <p:nvPicPr>
          <p:cNvPr id="31" name="Picture 33">
            <a:extLst>
              <a:ext uri="{FF2B5EF4-FFF2-40B4-BE49-F238E27FC236}">
                <a16:creationId xmlns="" xmlns:a16="http://schemas.microsoft.com/office/drawing/2014/main" id="{41D46CB9-B5E1-4610-F322-C62B48A2ECF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4193839" y="4425582"/>
            <a:ext cx="677007" cy="566224"/>
          </a:xfrm>
          <a:prstGeom prst="rect">
            <a:avLst/>
          </a:prstGeom>
        </p:spPr>
      </p:pic>
      <p:pic>
        <p:nvPicPr>
          <p:cNvPr id="13" name="Picture 2">
            <a:extLst>
              <a:ext uri="{FF2B5EF4-FFF2-40B4-BE49-F238E27FC236}">
                <a16:creationId xmlns="" xmlns:a16="http://schemas.microsoft.com/office/drawing/2014/main" id="{34D64AFB-48F2-16BF-5068-88A73386373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a:off x="69802" y="3901284"/>
            <a:ext cx="616303" cy="609370"/>
          </a:xfrm>
          <a:prstGeom prst="rect">
            <a:avLst/>
          </a:prstGeom>
        </p:spPr>
      </p:pic>
      <p:pic>
        <p:nvPicPr>
          <p:cNvPr id="20" name="Picture 20">
            <a:extLst>
              <a:ext uri="{FF2B5EF4-FFF2-40B4-BE49-F238E27FC236}">
                <a16:creationId xmlns="" xmlns:a16="http://schemas.microsoft.com/office/drawing/2014/main" id="{80E45BA7-0A9C-5129-1FD9-B7CD103A53A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4961054" y="3701963"/>
            <a:ext cx="443887" cy="443887"/>
          </a:xfrm>
          <a:prstGeom prst="rect">
            <a:avLst/>
          </a:prstGeom>
        </p:spPr>
      </p:pic>
      <p:pic>
        <p:nvPicPr>
          <p:cNvPr id="22" name="Picture 22">
            <a:extLst>
              <a:ext uri="{FF2B5EF4-FFF2-40B4-BE49-F238E27FC236}">
                <a16:creationId xmlns="" xmlns:a16="http://schemas.microsoft.com/office/drawing/2014/main" id="{0E6ADB21-9254-30DD-558B-FD50E79320B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8515981" y="4240106"/>
            <a:ext cx="517184" cy="495850"/>
          </a:xfrm>
          <a:prstGeom prst="rect">
            <a:avLst/>
          </a:prstGeom>
        </p:spPr>
      </p:pic>
      <p:pic>
        <p:nvPicPr>
          <p:cNvPr id="7" name="Picture 3">
            <a:extLst>
              <a:ext uri="{FF2B5EF4-FFF2-40B4-BE49-F238E27FC236}">
                <a16:creationId xmlns="" xmlns:a16="http://schemas.microsoft.com/office/drawing/2014/main" id="{8501DDDD-BA31-7C7B-3D79-A54AFBE95E29}"/>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7025981" y="3343051"/>
            <a:ext cx="2021682" cy="1248389"/>
          </a:xfrm>
          <a:prstGeom prst="rect">
            <a:avLst/>
          </a:prstGeom>
        </p:spPr>
      </p:pic>
      <p:pic>
        <p:nvPicPr>
          <p:cNvPr id="10" name="Picture 4">
            <a:extLst>
              <a:ext uri="{FF2B5EF4-FFF2-40B4-BE49-F238E27FC236}">
                <a16:creationId xmlns="" xmlns:a16="http://schemas.microsoft.com/office/drawing/2014/main" id="{130BDE0F-7A53-66F2-0018-DA80160ACBBF}"/>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 xmlns:asvg="http://schemas.microsoft.com/office/drawing/2016/SVG/main" r:embed="rId22"/>
              </a:ext>
            </a:extLst>
          </a:blip>
          <a:srcRect/>
          <a:stretch>
            <a:fillRect/>
          </a:stretch>
        </p:blipFill>
        <p:spPr>
          <a:xfrm>
            <a:off x="4572001" y="3050075"/>
            <a:ext cx="2314221" cy="1643097"/>
          </a:xfrm>
          <a:prstGeom prst="rect">
            <a:avLst/>
          </a:prstGeom>
        </p:spPr>
      </p:pic>
      <p:pic>
        <p:nvPicPr>
          <p:cNvPr id="11" name="Picture 5">
            <a:extLst>
              <a:ext uri="{FF2B5EF4-FFF2-40B4-BE49-F238E27FC236}">
                <a16:creationId xmlns="" xmlns:a16="http://schemas.microsoft.com/office/drawing/2014/main" id="{9B0629A7-50FF-C366-4FAC-033DE7A7E9C0}"/>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 xmlns:asvg="http://schemas.microsoft.com/office/drawing/2016/SVG/main" r:embed="rId24"/>
              </a:ext>
            </a:extLst>
          </a:blip>
          <a:srcRect/>
          <a:stretch>
            <a:fillRect/>
          </a:stretch>
        </p:blipFill>
        <p:spPr>
          <a:xfrm>
            <a:off x="69781" y="3072063"/>
            <a:ext cx="1759527" cy="1467006"/>
          </a:xfrm>
          <a:prstGeom prst="rect">
            <a:avLst/>
          </a:prstGeom>
        </p:spPr>
      </p:pic>
      <p:pic>
        <p:nvPicPr>
          <p:cNvPr id="14" name="Picture 3">
            <a:extLst>
              <a:ext uri="{FF2B5EF4-FFF2-40B4-BE49-F238E27FC236}">
                <a16:creationId xmlns="" xmlns:a16="http://schemas.microsoft.com/office/drawing/2014/main" id="{E31935A7-574C-5AD4-BC14-0C0492CDF122}"/>
              </a:ext>
            </a:extLst>
          </p:cNvPr>
          <p:cNvPicPr>
            <a:picLocks noChangeAspect="1"/>
          </p:cNvPicPr>
          <p:nvPr/>
        </p:nvPicPr>
        <p:blipFill>
          <a:blip r:embed="rId25"/>
          <a:srcRect/>
          <a:stretch>
            <a:fillRect/>
          </a:stretch>
        </p:blipFill>
        <p:spPr>
          <a:xfrm>
            <a:off x="6721019" y="4533009"/>
            <a:ext cx="773292" cy="488140"/>
          </a:xfrm>
          <a:prstGeom prst="rect">
            <a:avLst/>
          </a:prstGeom>
        </p:spPr>
      </p:pic>
      <p:pic>
        <p:nvPicPr>
          <p:cNvPr id="15" name="Picture 4">
            <a:extLst>
              <a:ext uri="{FF2B5EF4-FFF2-40B4-BE49-F238E27FC236}">
                <a16:creationId xmlns="" xmlns:a16="http://schemas.microsoft.com/office/drawing/2014/main" id="{D434956C-8E5F-5ECC-F21F-32671466CB18}"/>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1721527" y="3790852"/>
            <a:ext cx="512801" cy="492288"/>
          </a:xfrm>
          <a:prstGeom prst="rect">
            <a:avLst/>
          </a:prstGeom>
        </p:spPr>
      </p:pic>
      <p:pic>
        <p:nvPicPr>
          <p:cNvPr id="16" name="Picture 5">
            <a:extLst>
              <a:ext uri="{FF2B5EF4-FFF2-40B4-BE49-F238E27FC236}">
                <a16:creationId xmlns="" xmlns:a16="http://schemas.microsoft.com/office/drawing/2014/main" id="{2996055F-6079-1148-997E-7428E2DB9A6D}"/>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1837126" y="4468811"/>
            <a:ext cx="575567" cy="533118"/>
          </a:xfrm>
          <a:prstGeom prst="rect">
            <a:avLst/>
          </a:prstGeom>
        </p:spPr>
      </p:pic>
      <p:pic>
        <p:nvPicPr>
          <p:cNvPr id="17" name="Picture 6">
            <a:extLst>
              <a:ext uri="{FF2B5EF4-FFF2-40B4-BE49-F238E27FC236}">
                <a16:creationId xmlns="" xmlns:a16="http://schemas.microsoft.com/office/drawing/2014/main" id="{1BAFA938-4923-185A-63FA-09033BE43E0A}"/>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a:off x="6447361" y="3767313"/>
            <a:ext cx="582315" cy="539369"/>
          </a:xfrm>
          <a:prstGeom prst="rect">
            <a:avLst/>
          </a:prstGeom>
        </p:spPr>
      </p:pic>
      <p:pic>
        <p:nvPicPr>
          <p:cNvPr id="18" name="Picture 8">
            <a:extLst>
              <a:ext uri="{FF2B5EF4-FFF2-40B4-BE49-F238E27FC236}">
                <a16:creationId xmlns="" xmlns:a16="http://schemas.microsoft.com/office/drawing/2014/main" id="{B8836024-618C-7162-C499-5710FDB40AD3}"/>
              </a:ext>
            </a:extLst>
          </p:cNvPr>
          <p:cNvPicPr>
            <a:picLocks noChangeAspect="1"/>
          </p:cNvPicPr>
          <p:nvPr/>
        </p:nvPicPr>
        <p:blipFill>
          <a:blip r:embed="rId32"/>
          <a:srcRect/>
          <a:stretch>
            <a:fillRect/>
          </a:stretch>
        </p:blipFill>
        <p:spPr>
          <a:xfrm>
            <a:off x="3162905" y="4495017"/>
            <a:ext cx="566475" cy="564125"/>
          </a:xfrm>
          <a:prstGeom prst="rect">
            <a:avLst/>
          </a:prstGeom>
        </p:spPr>
      </p:pic>
      <p:pic>
        <p:nvPicPr>
          <p:cNvPr id="19" name="Picture 13">
            <a:extLst>
              <a:ext uri="{FF2B5EF4-FFF2-40B4-BE49-F238E27FC236}">
                <a16:creationId xmlns="" xmlns:a16="http://schemas.microsoft.com/office/drawing/2014/main" id="{70C34FB5-1CE7-D954-D4A1-31363C0AB434}"/>
              </a:ext>
            </a:extLst>
          </p:cNvPr>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rcRect/>
          <a:stretch>
            <a:fillRect/>
          </a:stretch>
        </p:blipFill>
        <p:spPr>
          <a:xfrm>
            <a:off x="3904891" y="3808047"/>
            <a:ext cx="566475" cy="526822"/>
          </a:xfrm>
          <a:prstGeom prst="rect">
            <a:avLst/>
          </a:prstGeom>
        </p:spPr>
      </p:pic>
      <p:pic>
        <p:nvPicPr>
          <p:cNvPr id="21" name="Picture 21">
            <a:extLst>
              <a:ext uri="{FF2B5EF4-FFF2-40B4-BE49-F238E27FC236}">
                <a16:creationId xmlns="" xmlns:a16="http://schemas.microsoft.com/office/drawing/2014/main" id="{127B00C3-7CC0-6D95-3BA9-A5ED33EA51D4}"/>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 xmlns:asvg="http://schemas.microsoft.com/office/drawing/2016/SVG/main" r:embed="rId36"/>
              </a:ext>
            </a:extLst>
          </a:blip>
          <a:srcRect/>
          <a:stretch>
            <a:fillRect/>
          </a:stretch>
        </p:blipFill>
        <p:spPr>
          <a:xfrm>
            <a:off x="5536300" y="4493996"/>
            <a:ext cx="601335" cy="610492"/>
          </a:xfrm>
          <a:prstGeom prst="rect">
            <a:avLst/>
          </a:prstGeom>
        </p:spPr>
      </p:pic>
      <p:pic>
        <p:nvPicPr>
          <p:cNvPr id="24" name="Picture 17">
            <a:extLst>
              <a:ext uri="{FF2B5EF4-FFF2-40B4-BE49-F238E27FC236}">
                <a16:creationId xmlns="" xmlns:a16="http://schemas.microsoft.com/office/drawing/2014/main" id="{C1B988A9-5460-3AE9-F4A2-55B51B675157}"/>
              </a:ext>
            </a:extLst>
          </p:cNvPr>
          <p:cNvPicPr>
            <a:picLocks noChangeAspect="1"/>
          </p:cNvPicPr>
          <p:nvPr/>
        </p:nvPicPr>
        <p:blipFill>
          <a:blip r:embed="rId37" cstate="print">
            <a:extLst>
              <a:ext uri="{28A0092B-C50C-407E-A947-70E740481C1C}">
                <a14:useLocalDpi xmlns:a14="http://schemas.microsoft.com/office/drawing/2010/main" val="0"/>
              </a:ext>
              <a:ext uri="{96DAC541-7B7A-43D3-8B79-37D633B846F1}">
                <asvg:svgBlip xmlns="" xmlns:asvg="http://schemas.microsoft.com/office/drawing/2016/SVG/main" r:embed="rId38"/>
              </a:ext>
            </a:extLst>
          </a:blip>
          <a:srcRect/>
          <a:stretch>
            <a:fillRect/>
          </a:stretch>
        </p:blipFill>
        <p:spPr>
          <a:xfrm>
            <a:off x="7855099" y="4678740"/>
            <a:ext cx="455883" cy="302212"/>
          </a:xfrm>
          <a:prstGeom prst="rect">
            <a:avLst/>
          </a:prstGeom>
        </p:spPr>
      </p:pic>
      <p:pic>
        <p:nvPicPr>
          <p:cNvPr id="25" name="Picture 23">
            <a:extLst>
              <a:ext uri="{FF2B5EF4-FFF2-40B4-BE49-F238E27FC236}">
                <a16:creationId xmlns="" xmlns:a16="http://schemas.microsoft.com/office/drawing/2014/main" id="{D7CB0CA2-FDA9-B675-8393-BC49AACA911B}"/>
              </a:ext>
            </a:extLst>
          </p:cNvPr>
          <p:cNvPicPr>
            <a:picLocks noChangeAspect="1"/>
          </p:cNvPicPr>
          <p:nvPr/>
        </p:nvPicPr>
        <p:blipFill>
          <a:blip r:embed="rId39">
            <a:extLst>
              <a:ext uri="{28A0092B-C50C-407E-A947-70E740481C1C}">
                <a14:useLocalDpi xmlns:a14="http://schemas.microsoft.com/office/drawing/2010/main" val="0"/>
              </a:ext>
              <a:ext uri="{96DAC541-7B7A-43D3-8B79-37D633B846F1}">
                <asvg:svgBlip xmlns="" xmlns:asvg="http://schemas.microsoft.com/office/drawing/2016/SVG/main" r:embed="rId40"/>
              </a:ext>
            </a:extLst>
          </a:blip>
          <a:srcRect/>
          <a:stretch>
            <a:fillRect/>
          </a:stretch>
        </p:blipFill>
        <p:spPr>
          <a:xfrm>
            <a:off x="2575330" y="4236053"/>
            <a:ext cx="345840" cy="503955"/>
          </a:xfrm>
          <a:prstGeom prst="rect">
            <a:avLst/>
          </a:prstGeom>
        </p:spPr>
      </p:pic>
      <p:pic>
        <p:nvPicPr>
          <p:cNvPr id="27" name="Picture 29">
            <a:extLst>
              <a:ext uri="{FF2B5EF4-FFF2-40B4-BE49-F238E27FC236}">
                <a16:creationId xmlns="" xmlns:a16="http://schemas.microsoft.com/office/drawing/2014/main" id="{B856E142-F9A4-5D1D-B531-A890F090B901}"/>
              </a:ext>
            </a:extLst>
          </p:cNvPr>
          <p:cNvPicPr>
            <a:picLocks noChangeAspect="1"/>
          </p:cNvPicPr>
          <p:nvPr/>
        </p:nvPicPr>
        <p:blipFill>
          <a:blip r:embed="rId41" cstate="print">
            <a:extLst>
              <a:ext uri="{28A0092B-C50C-407E-A947-70E740481C1C}">
                <a14:useLocalDpi xmlns:a14="http://schemas.microsoft.com/office/drawing/2010/main" val="0"/>
              </a:ext>
              <a:ext uri="{96DAC541-7B7A-43D3-8B79-37D633B846F1}">
                <asvg:svgBlip xmlns="" xmlns:asvg="http://schemas.microsoft.com/office/drawing/2016/SVG/main" r:embed="rId42"/>
              </a:ext>
            </a:extLst>
          </a:blip>
          <a:srcRect/>
          <a:stretch>
            <a:fillRect/>
          </a:stretch>
        </p:blipFill>
        <p:spPr>
          <a:xfrm>
            <a:off x="1060963" y="4713423"/>
            <a:ext cx="489743" cy="368532"/>
          </a:xfrm>
          <a:prstGeom prst="rect">
            <a:avLst/>
          </a:prstGeom>
        </p:spPr>
      </p:pic>
      <p:pic>
        <p:nvPicPr>
          <p:cNvPr id="29" name="Picture 31">
            <a:extLst>
              <a:ext uri="{FF2B5EF4-FFF2-40B4-BE49-F238E27FC236}">
                <a16:creationId xmlns="" xmlns:a16="http://schemas.microsoft.com/office/drawing/2014/main" id="{BC5BE03B-7AA2-CEA7-7862-3BB8EC051D99}"/>
              </a:ext>
            </a:extLst>
          </p:cNvPr>
          <p:cNvPicPr>
            <a:picLocks noChangeAspect="1"/>
          </p:cNvPicPr>
          <p:nvPr/>
        </p:nvPicPr>
        <p:blipFill>
          <a:blip r:embed="rId43">
            <a:extLst>
              <a:ext uri="{28A0092B-C50C-407E-A947-70E740481C1C}">
                <a14:useLocalDpi xmlns:a14="http://schemas.microsoft.com/office/drawing/2010/main" val="0"/>
              </a:ext>
              <a:ext uri="{96DAC541-7B7A-43D3-8B79-37D633B846F1}">
                <asvg:svgBlip xmlns="" xmlns:asvg="http://schemas.microsoft.com/office/drawing/2016/SVG/main" r:embed="rId44"/>
              </a:ext>
            </a:extLst>
          </a:blip>
          <a:srcRect/>
          <a:stretch>
            <a:fillRect/>
          </a:stretch>
        </p:blipFill>
        <p:spPr>
          <a:xfrm>
            <a:off x="2723908" y="3779906"/>
            <a:ext cx="517184" cy="451243"/>
          </a:xfrm>
          <a:prstGeom prst="rect">
            <a:avLst/>
          </a:prstGeom>
        </p:spPr>
      </p:pic>
      <p:pic>
        <p:nvPicPr>
          <p:cNvPr id="30" name="Picture 32">
            <a:extLst>
              <a:ext uri="{FF2B5EF4-FFF2-40B4-BE49-F238E27FC236}">
                <a16:creationId xmlns="" xmlns:a16="http://schemas.microsoft.com/office/drawing/2014/main" id="{437C9097-9B9F-B49A-DE45-535F1551BAB4}"/>
              </a:ext>
            </a:extLst>
          </p:cNvPr>
          <p:cNvPicPr>
            <a:picLocks noChangeAspect="1"/>
          </p:cNvPicPr>
          <p:nvPr/>
        </p:nvPicPr>
        <p:blipFill>
          <a:blip r:embed="rId45" cstate="print">
            <a:extLst>
              <a:ext uri="{28A0092B-C50C-407E-A947-70E740481C1C}">
                <a14:useLocalDpi xmlns:a14="http://schemas.microsoft.com/office/drawing/2010/main" val="0"/>
              </a:ext>
              <a:ext uri="{96DAC541-7B7A-43D3-8B79-37D633B846F1}">
                <asvg:svgBlip xmlns="" xmlns:asvg="http://schemas.microsoft.com/office/drawing/2016/SVG/main" r:embed="rId46"/>
              </a:ext>
            </a:extLst>
          </a:blip>
          <a:srcRect/>
          <a:stretch>
            <a:fillRect/>
          </a:stretch>
        </p:blipFill>
        <p:spPr>
          <a:xfrm>
            <a:off x="274992" y="4591439"/>
            <a:ext cx="507040" cy="234507"/>
          </a:xfrm>
          <a:prstGeom prst="rect">
            <a:avLst/>
          </a:prstGeom>
        </p:spPr>
      </p:pic>
      <p:sp>
        <p:nvSpPr>
          <p:cNvPr id="32" name="Title 1">
            <a:extLst>
              <a:ext uri="{FF2B5EF4-FFF2-40B4-BE49-F238E27FC236}">
                <a16:creationId xmlns="" xmlns:a16="http://schemas.microsoft.com/office/drawing/2014/main" id="{0835D0A6-8AEF-E606-08B4-2A50423E0103}"/>
              </a:ext>
            </a:extLst>
          </p:cNvPr>
          <p:cNvSpPr txBox="1">
            <a:spLocks/>
          </p:cNvSpPr>
          <p:nvPr/>
        </p:nvSpPr>
        <p:spPr>
          <a:xfrm>
            <a:off x="467391" y="1696508"/>
            <a:ext cx="4907558" cy="99417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783">
              <a:lnSpc>
                <a:spcPct val="150000"/>
              </a:lnSpc>
              <a:buClrTx/>
            </a:pPr>
            <a:r>
              <a:rPr lang="en-US" sz="5400" b="1" dirty="0">
                <a:solidFill>
                  <a:srgbClr val="FF0000"/>
                </a:solidFill>
                <a:latin typeface="Arial" panose="020B0604020202020204" pitchFamily="34" charset="0"/>
                <a:cs typeface="Arial" panose="020B0604020202020204" pitchFamily="34" charset="0"/>
              </a:rPr>
              <a:t>NHÀ SƯU TẬP ĐẠI DƯƠNG</a:t>
            </a:r>
          </a:p>
        </p:txBody>
      </p:sp>
      <p:pic>
        <p:nvPicPr>
          <p:cNvPr id="5" name="Tieng-song-bien-nhe-nhang-www_tiengdong_com (mp3cut.net)">
            <a:hlinkClick r:id="" action="ppaction://media"/>
            <a:extLst>
              <a:ext uri="{FF2B5EF4-FFF2-40B4-BE49-F238E27FC236}">
                <a16:creationId xmlns="" xmlns:a16="http://schemas.microsoft.com/office/drawing/2014/main" id="{5E82A2CC-288C-598B-6120-AB854F0D98B5}"/>
              </a:ext>
            </a:extLst>
          </p:cNvPr>
          <p:cNvPicPr>
            <a:picLocks noChangeAspect="1"/>
          </p:cNvPicPr>
          <p:nvPr>
            <a:audioFile r:link="rId2"/>
            <p:extLst>
              <p:ext uri="{DAA4B4D4-6D71-4841-9C94-3DE7FCFB9230}">
                <p14:media xmlns:p14="http://schemas.microsoft.com/office/powerpoint/2010/main" r:embed="rId1"/>
              </p:ext>
            </p:extLst>
          </p:nvPr>
        </p:nvPicPr>
        <p:blipFill>
          <a:blip r:embed="rId47"/>
          <a:stretch>
            <a:fillRect/>
          </a:stretch>
        </p:blipFill>
        <p:spPr>
          <a:xfrm>
            <a:off x="3241093" y="-440675"/>
            <a:ext cx="365523" cy="365523"/>
          </a:xfrm>
          <a:prstGeom prst="rect">
            <a:avLst/>
          </a:prstGeom>
        </p:spPr>
      </p:pic>
    </p:spTree>
    <p:extLst>
      <p:ext uri="{BB962C8B-B14F-4D97-AF65-F5344CB8AC3E}">
        <p14:creationId xmlns:p14="http://schemas.microsoft.com/office/powerpoint/2010/main" val="3253179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withEffect">
                                  <p:stCondLst>
                                    <p:cond delay="0"/>
                                  </p:stCondLst>
                                  <p:childTnLst>
                                    <p:animEffect transition="out" filter="fade">
                                      <p:cBhvr>
                                        <p:cTn id="6" dur="500" tmFilter="0, 0; .2, .5; .8, .5; 1, 0"/>
                                        <p:tgtEl>
                                          <p:spTgt spid="32"/>
                                        </p:tgtEl>
                                      </p:cBhvr>
                                    </p:animEffect>
                                    <p:animScale>
                                      <p:cBhvr>
                                        <p:cTn id="7" dur="250" autoRev="1" fill="hold"/>
                                        <p:tgtEl>
                                          <p:spTgt spid="32"/>
                                        </p:tgtEl>
                                      </p:cBhvr>
                                      <p:by x="105000" y="105000"/>
                                    </p:animScale>
                                  </p:childTnLst>
                                </p:cTn>
                              </p:par>
                              <p:par>
                                <p:cTn id="8" presetID="1" presetClass="mediacall" presetSubtype="0" fill="hold" nodeType="withEffect">
                                  <p:stCondLst>
                                    <p:cond delay="0"/>
                                  </p:stCondLst>
                                  <p:childTnLst>
                                    <p:cmd type="call" cmd="playFrom(0.0)">
                                      <p:cBhvr>
                                        <p:cTn id="9" dur="125152" fill="hold"/>
                                        <p:tgtEl>
                                          <p:spTgt spid="5"/>
                                        </p:tgtEl>
                                      </p:cBhvr>
                                    </p:cmd>
                                  </p:childTnLst>
                                </p:cTn>
                              </p:par>
                              <p:par>
                                <p:cTn id="10" presetID="32" presetClass="emph" presetSubtype="0" repeatCount="indefinite" fill="hold" nodeType="withEffect">
                                  <p:stCondLst>
                                    <p:cond delay="0"/>
                                  </p:stCondLst>
                                  <p:childTnLst>
                                    <p:animRot by="120000">
                                      <p:cBhvr>
                                        <p:cTn id="11" dur="200" fill="hold">
                                          <p:stCondLst>
                                            <p:cond delay="0"/>
                                          </p:stCondLst>
                                        </p:cTn>
                                        <p:tgtEl>
                                          <p:spTgt spid="28"/>
                                        </p:tgtEl>
                                        <p:attrNameLst>
                                          <p:attrName>r</p:attrName>
                                        </p:attrNameLst>
                                      </p:cBhvr>
                                    </p:animRot>
                                    <p:animRot by="-240000">
                                      <p:cBhvr>
                                        <p:cTn id="12" dur="400" fill="hold">
                                          <p:stCondLst>
                                            <p:cond delay="400"/>
                                          </p:stCondLst>
                                        </p:cTn>
                                        <p:tgtEl>
                                          <p:spTgt spid="28"/>
                                        </p:tgtEl>
                                        <p:attrNameLst>
                                          <p:attrName>r</p:attrName>
                                        </p:attrNameLst>
                                      </p:cBhvr>
                                    </p:animRot>
                                    <p:animRot by="240000">
                                      <p:cBhvr>
                                        <p:cTn id="13" dur="400" fill="hold">
                                          <p:stCondLst>
                                            <p:cond delay="800"/>
                                          </p:stCondLst>
                                        </p:cTn>
                                        <p:tgtEl>
                                          <p:spTgt spid="28"/>
                                        </p:tgtEl>
                                        <p:attrNameLst>
                                          <p:attrName>r</p:attrName>
                                        </p:attrNameLst>
                                      </p:cBhvr>
                                    </p:animRot>
                                    <p:animRot by="-240000">
                                      <p:cBhvr>
                                        <p:cTn id="14" dur="400" fill="hold">
                                          <p:stCondLst>
                                            <p:cond delay="1200"/>
                                          </p:stCondLst>
                                        </p:cTn>
                                        <p:tgtEl>
                                          <p:spTgt spid="28"/>
                                        </p:tgtEl>
                                        <p:attrNameLst>
                                          <p:attrName>r</p:attrName>
                                        </p:attrNameLst>
                                      </p:cBhvr>
                                    </p:animRot>
                                    <p:animRot by="120000">
                                      <p:cBhvr>
                                        <p:cTn id="15" dur="400" fill="hold">
                                          <p:stCondLst>
                                            <p:cond delay="1600"/>
                                          </p:stCondLst>
                                        </p:cTn>
                                        <p:tgtEl>
                                          <p:spTgt spid="28"/>
                                        </p:tgtEl>
                                        <p:attrNameLst>
                                          <p:attrName>r</p:attrName>
                                        </p:attrNameLst>
                                      </p:cBhvr>
                                    </p:animRot>
                                  </p:childTnLst>
                                </p:cTn>
                              </p:par>
                              <p:par>
                                <p:cTn id="16" presetID="32" presetClass="emph" presetSubtype="0" repeatCount="indefinite" fill="hold" nodeType="withEffect">
                                  <p:stCondLst>
                                    <p:cond delay="0"/>
                                  </p:stCondLst>
                                  <p:childTnLst>
                                    <p:animRot by="120000">
                                      <p:cBhvr>
                                        <p:cTn id="17" dur="200" fill="hold">
                                          <p:stCondLst>
                                            <p:cond delay="0"/>
                                          </p:stCondLst>
                                        </p:cTn>
                                        <p:tgtEl>
                                          <p:spTgt spid="23"/>
                                        </p:tgtEl>
                                        <p:attrNameLst>
                                          <p:attrName>r</p:attrName>
                                        </p:attrNameLst>
                                      </p:cBhvr>
                                    </p:animRot>
                                    <p:animRot by="-240000">
                                      <p:cBhvr>
                                        <p:cTn id="18" dur="400" fill="hold">
                                          <p:stCondLst>
                                            <p:cond delay="400"/>
                                          </p:stCondLst>
                                        </p:cTn>
                                        <p:tgtEl>
                                          <p:spTgt spid="23"/>
                                        </p:tgtEl>
                                        <p:attrNameLst>
                                          <p:attrName>r</p:attrName>
                                        </p:attrNameLst>
                                      </p:cBhvr>
                                    </p:animRot>
                                    <p:animRot by="240000">
                                      <p:cBhvr>
                                        <p:cTn id="19" dur="400" fill="hold">
                                          <p:stCondLst>
                                            <p:cond delay="800"/>
                                          </p:stCondLst>
                                        </p:cTn>
                                        <p:tgtEl>
                                          <p:spTgt spid="23"/>
                                        </p:tgtEl>
                                        <p:attrNameLst>
                                          <p:attrName>r</p:attrName>
                                        </p:attrNameLst>
                                      </p:cBhvr>
                                    </p:animRot>
                                    <p:animRot by="-240000">
                                      <p:cBhvr>
                                        <p:cTn id="20" dur="400" fill="hold">
                                          <p:stCondLst>
                                            <p:cond delay="1200"/>
                                          </p:stCondLst>
                                        </p:cTn>
                                        <p:tgtEl>
                                          <p:spTgt spid="23"/>
                                        </p:tgtEl>
                                        <p:attrNameLst>
                                          <p:attrName>r</p:attrName>
                                        </p:attrNameLst>
                                      </p:cBhvr>
                                    </p:animRot>
                                    <p:animRot by="120000">
                                      <p:cBhvr>
                                        <p:cTn id="21" dur="400" fill="hold">
                                          <p:stCondLst>
                                            <p:cond delay="1600"/>
                                          </p:stCondLst>
                                        </p:cTn>
                                        <p:tgtEl>
                                          <p:spTgt spid="23"/>
                                        </p:tgtEl>
                                        <p:attrNameLst>
                                          <p:attrName>r</p:attrName>
                                        </p:attrNameLst>
                                      </p:cBhvr>
                                    </p:animRot>
                                  </p:childTnLst>
                                </p:cTn>
                              </p:par>
                              <p:par>
                                <p:cTn id="22" presetID="32" presetClass="emph" presetSubtype="0" repeatCount="indefinite" fill="hold" nodeType="withEffect">
                                  <p:stCondLst>
                                    <p:cond delay="0"/>
                                  </p:stCondLst>
                                  <p:childTnLst>
                                    <p:animRot by="120000">
                                      <p:cBhvr>
                                        <p:cTn id="23" dur="200" fill="hold">
                                          <p:stCondLst>
                                            <p:cond delay="0"/>
                                          </p:stCondLst>
                                        </p:cTn>
                                        <p:tgtEl>
                                          <p:spTgt spid="31"/>
                                        </p:tgtEl>
                                        <p:attrNameLst>
                                          <p:attrName>r</p:attrName>
                                        </p:attrNameLst>
                                      </p:cBhvr>
                                    </p:animRot>
                                    <p:animRot by="-240000">
                                      <p:cBhvr>
                                        <p:cTn id="24" dur="400" fill="hold">
                                          <p:stCondLst>
                                            <p:cond delay="400"/>
                                          </p:stCondLst>
                                        </p:cTn>
                                        <p:tgtEl>
                                          <p:spTgt spid="31"/>
                                        </p:tgtEl>
                                        <p:attrNameLst>
                                          <p:attrName>r</p:attrName>
                                        </p:attrNameLst>
                                      </p:cBhvr>
                                    </p:animRot>
                                    <p:animRot by="240000">
                                      <p:cBhvr>
                                        <p:cTn id="25" dur="400" fill="hold">
                                          <p:stCondLst>
                                            <p:cond delay="800"/>
                                          </p:stCondLst>
                                        </p:cTn>
                                        <p:tgtEl>
                                          <p:spTgt spid="31"/>
                                        </p:tgtEl>
                                        <p:attrNameLst>
                                          <p:attrName>r</p:attrName>
                                        </p:attrNameLst>
                                      </p:cBhvr>
                                    </p:animRot>
                                    <p:animRot by="-240000">
                                      <p:cBhvr>
                                        <p:cTn id="26" dur="400" fill="hold">
                                          <p:stCondLst>
                                            <p:cond delay="1200"/>
                                          </p:stCondLst>
                                        </p:cTn>
                                        <p:tgtEl>
                                          <p:spTgt spid="31"/>
                                        </p:tgtEl>
                                        <p:attrNameLst>
                                          <p:attrName>r</p:attrName>
                                        </p:attrNameLst>
                                      </p:cBhvr>
                                    </p:animRot>
                                    <p:animRot by="120000">
                                      <p:cBhvr>
                                        <p:cTn id="27" dur="400" fill="hold">
                                          <p:stCondLst>
                                            <p:cond delay="1600"/>
                                          </p:stCondLst>
                                        </p:cTn>
                                        <p:tgtEl>
                                          <p:spTgt spid="31"/>
                                        </p:tgtEl>
                                        <p:attrNameLst>
                                          <p:attrName>r</p:attrName>
                                        </p:attrNameLst>
                                      </p:cBhvr>
                                    </p:animRot>
                                  </p:childTnLst>
                                </p:cTn>
                              </p:par>
                              <p:par>
                                <p:cTn id="28" presetID="32" presetClass="emph" presetSubtype="0" repeatCount="indefinite" fill="hold" nodeType="withEffect">
                                  <p:stCondLst>
                                    <p:cond delay="0"/>
                                  </p:stCondLst>
                                  <p:childTnLst>
                                    <p:animRot by="120000">
                                      <p:cBhvr>
                                        <p:cTn id="29" dur="200" fill="hold">
                                          <p:stCondLst>
                                            <p:cond delay="0"/>
                                          </p:stCondLst>
                                        </p:cTn>
                                        <p:tgtEl>
                                          <p:spTgt spid="13"/>
                                        </p:tgtEl>
                                        <p:attrNameLst>
                                          <p:attrName>r</p:attrName>
                                        </p:attrNameLst>
                                      </p:cBhvr>
                                    </p:animRot>
                                    <p:animRot by="-240000">
                                      <p:cBhvr>
                                        <p:cTn id="30" dur="400" fill="hold">
                                          <p:stCondLst>
                                            <p:cond delay="400"/>
                                          </p:stCondLst>
                                        </p:cTn>
                                        <p:tgtEl>
                                          <p:spTgt spid="13"/>
                                        </p:tgtEl>
                                        <p:attrNameLst>
                                          <p:attrName>r</p:attrName>
                                        </p:attrNameLst>
                                      </p:cBhvr>
                                    </p:animRot>
                                    <p:animRot by="240000">
                                      <p:cBhvr>
                                        <p:cTn id="31" dur="400" fill="hold">
                                          <p:stCondLst>
                                            <p:cond delay="800"/>
                                          </p:stCondLst>
                                        </p:cTn>
                                        <p:tgtEl>
                                          <p:spTgt spid="13"/>
                                        </p:tgtEl>
                                        <p:attrNameLst>
                                          <p:attrName>r</p:attrName>
                                        </p:attrNameLst>
                                      </p:cBhvr>
                                    </p:animRot>
                                    <p:animRot by="-240000">
                                      <p:cBhvr>
                                        <p:cTn id="32" dur="400" fill="hold">
                                          <p:stCondLst>
                                            <p:cond delay="1200"/>
                                          </p:stCondLst>
                                        </p:cTn>
                                        <p:tgtEl>
                                          <p:spTgt spid="13"/>
                                        </p:tgtEl>
                                        <p:attrNameLst>
                                          <p:attrName>r</p:attrName>
                                        </p:attrNameLst>
                                      </p:cBhvr>
                                    </p:animRot>
                                    <p:animRot by="120000">
                                      <p:cBhvr>
                                        <p:cTn id="33" dur="400" fill="hold">
                                          <p:stCondLst>
                                            <p:cond delay="1600"/>
                                          </p:stCondLst>
                                        </p:cTn>
                                        <p:tgtEl>
                                          <p:spTgt spid="13"/>
                                        </p:tgtEl>
                                        <p:attrNameLst>
                                          <p:attrName>r</p:attrName>
                                        </p:attrNameLst>
                                      </p:cBhvr>
                                    </p:animRot>
                                  </p:childTnLst>
                                </p:cTn>
                              </p:par>
                              <p:par>
                                <p:cTn id="34" presetID="32" presetClass="emph" presetSubtype="0" repeatCount="indefinite" fill="hold" nodeType="withEffect">
                                  <p:stCondLst>
                                    <p:cond delay="0"/>
                                  </p:stCondLst>
                                  <p:childTnLst>
                                    <p:animRot by="120000">
                                      <p:cBhvr>
                                        <p:cTn id="35" dur="200" fill="hold">
                                          <p:stCondLst>
                                            <p:cond delay="0"/>
                                          </p:stCondLst>
                                        </p:cTn>
                                        <p:tgtEl>
                                          <p:spTgt spid="20"/>
                                        </p:tgtEl>
                                        <p:attrNameLst>
                                          <p:attrName>r</p:attrName>
                                        </p:attrNameLst>
                                      </p:cBhvr>
                                    </p:animRot>
                                    <p:animRot by="-240000">
                                      <p:cBhvr>
                                        <p:cTn id="36" dur="400" fill="hold">
                                          <p:stCondLst>
                                            <p:cond delay="400"/>
                                          </p:stCondLst>
                                        </p:cTn>
                                        <p:tgtEl>
                                          <p:spTgt spid="20"/>
                                        </p:tgtEl>
                                        <p:attrNameLst>
                                          <p:attrName>r</p:attrName>
                                        </p:attrNameLst>
                                      </p:cBhvr>
                                    </p:animRot>
                                    <p:animRot by="240000">
                                      <p:cBhvr>
                                        <p:cTn id="37" dur="400" fill="hold">
                                          <p:stCondLst>
                                            <p:cond delay="800"/>
                                          </p:stCondLst>
                                        </p:cTn>
                                        <p:tgtEl>
                                          <p:spTgt spid="20"/>
                                        </p:tgtEl>
                                        <p:attrNameLst>
                                          <p:attrName>r</p:attrName>
                                        </p:attrNameLst>
                                      </p:cBhvr>
                                    </p:animRot>
                                    <p:animRot by="-240000">
                                      <p:cBhvr>
                                        <p:cTn id="38" dur="400" fill="hold">
                                          <p:stCondLst>
                                            <p:cond delay="1200"/>
                                          </p:stCondLst>
                                        </p:cTn>
                                        <p:tgtEl>
                                          <p:spTgt spid="20"/>
                                        </p:tgtEl>
                                        <p:attrNameLst>
                                          <p:attrName>r</p:attrName>
                                        </p:attrNameLst>
                                      </p:cBhvr>
                                    </p:animRot>
                                    <p:animRot by="120000">
                                      <p:cBhvr>
                                        <p:cTn id="39" dur="400" fill="hold">
                                          <p:stCondLst>
                                            <p:cond delay="1600"/>
                                          </p:stCondLst>
                                        </p:cTn>
                                        <p:tgtEl>
                                          <p:spTgt spid="20"/>
                                        </p:tgtEl>
                                        <p:attrNameLst>
                                          <p:attrName>r</p:attrName>
                                        </p:attrNameLst>
                                      </p:cBhvr>
                                    </p:animRot>
                                  </p:childTnLst>
                                </p:cTn>
                              </p:par>
                              <p:par>
                                <p:cTn id="40" presetID="32" presetClass="emph" presetSubtype="0" repeatCount="indefinite" fill="hold" nodeType="withEffect">
                                  <p:stCondLst>
                                    <p:cond delay="0"/>
                                  </p:stCondLst>
                                  <p:childTnLst>
                                    <p:animRot by="120000">
                                      <p:cBhvr>
                                        <p:cTn id="41" dur="200" fill="hold">
                                          <p:stCondLst>
                                            <p:cond delay="0"/>
                                          </p:stCondLst>
                                        </p:cTn>
                                        <p:tgtEl>
                                          <p:spTgt spid="22"/>
                                        </p:tgtEl>
                                        <p:attrNameLst>
                                          <p:attrName>r</p:attrName>
                                        </p:attrNameLst>
                                      </p:cBhvr>
                                    </p:animRot>
                                    <p:animRot by="-240000">
                                      <p:cBhvr>
                                        <p:cTn id="42" dur="400" fill="hold">
                                          <p:stCondLst>
                                            <p:cond delay="400"/>
                                          </p:stCondLst>
                                        </p:cTn>
                                        <p:tgtEl>
                                          <p:spTgt spid="22"/>
                                        </p:tgtEl>
                                        <p:attrNameLst>
                                          <p:attrName>r</p:attrName>
                                        </p:attrNameLst>
                                      </p:cBhvr>
                                    </p:animRot>
                                    <p:animRot by="240000">
                                      <p:cBhvr>
                                        <p:cTn id="43" dur="400" fill="hold">
                                          <p:stCondLst>
                                            <p:cond delay="800"/>
                                          </p:stCondLst>
                                        </p:cTn>
                                        <p:tgtEl>
                                          <p:spTgt spid="22"/>
                                        </p:tgtEl>
                                        <p:attrNameLst>
                                          <p:attrName>r</p:attrName>
                                        </p:attrNameLst>
                                      </p:cBhvr>
                                    </p:animRot>
                                    <p:animRot by="-240000">
                                      <p:cBhvr>
                                        <p:cTn id="44" dur="400" fill="hold">
                                          <p:stCondLst>
                                            <p:cond delay="1200"/>
                                          </p:stCondLst>
                                        </p:cTn>
                                        <p:tgtEl>
                                          <p:spTgt spid="22"/>
                                        </p:tgtEl>
                                        <p:attrNameLst>
                                          <p:attrName>r</p:attrName>
                                        </p:attrNameLst>
                                      </p:cBhvr>
                                    </p:animRot>
                                    <p:animRot by="120000">
                                      <p:cBhvr>
                                        <p:cTn id="45" dur="400" fill="hold">
                                          <p:stCondLst>
                                            <p:cond delay="1600"/>
                                          </p:stCondLst>
                                        </p:cTn>
                                        <p:tgtEl>
                                          <p:spTgt spid="22"/>
                                        </p:tgtEl>
                                        <p:attrNameLst>
                                          <p:attrName>r</p:attrName>
                                        </p:attrNameLst>
                                      </p:cBhvr>
                                    </p:animRot>
                                  </p:childTnLst>
                                </p:cTn>
                              </p:par>
                              <p:par>
                                <p:cTn id="46" presetID="32" presetClass="emph" presetSubtype="0" repeatCount="indefinite" fill="hold" nodeType="withEffect">
                                  <p:stCondLst>
                                    <p:cond delay="0"/>
                                  </p:stCondLst>
                                  <p:childTnLst>
                                    <p:animRot by="120000">
                                      <p:cBhvr>
                                        <p:cTn id="47" dur="200" fill="hold">
                                          <p:stCondLst>
                                            <p:cond delay="0"/>
                                          </p:stCondLst>
                                        </p:cTn>
                                        <p:tgtEl>
                                          <p:spTgt spid="14"/>
                                        </p:tgtEl>
                                        <p:attrNameLst>
                                          <p:attrName>r</p:attrName>
                                        </p:attrNameLst>
                                      </p:cBhvr>
                                    </p:animRot>
                                    <p:animRot by="-240000">
                                      <p:cBhvr>
                                        <p:cTn id="48" dur="400" fill="hold">
                                          <p:stCondLst>
                                            <p:cond delay="400"/>
                                          </p:stCondLst>
                                        </p:cTn>
                                        <p:tgtEl>
                                          <p:spTgt spid="14"/>
                                        </p:tgtEl>
                                        <p:attrNameLst>
                                          <p:attrName>r</p:attrName>
                                        </p:attrNameLst>
                                      </p:cBhvr>
                                    </p:animRot>
                                    <p:animRot by="240000">
                                      <p:cBhvr>
                                        <p:cTn id="49" dur="400" fill="hold">
                                          <p:stCondLst>
                                            <p:cond delay="800"/>
                                          </p:stCondLst>
                                        </p:cTn>
                                        <p:tgtEl>
                                          <p:spTgt spid="14"/>
                                        </p:tgtEl>
                                        <p:attrNameLst>
                                          <p:attrName>r</p:attrName>
                                        </p:attrNameLst>
                                      </p:cBhvr>
                                    </p:animRot>
                                    <p:animRot by="-240000">
                                      <p:cBhvr>
                                        <p:cTn id="50" dur="400" fill="hold">
                                          <p:stCondLst>
                                            <p:cond delay="1200"/>
                                          </p:stCondLst>
                                        </p:cTn>
                                        <p:tgtEl>
                                          <p:spTgt spid="14"/>
                                        </p:tgtEl>
                                        <p:attrNameLst>
                                          <p:attrName>r</p:attrName>
                                        </p:attrNameLst>
                                      </p:cBhvr>
                                    </p:animRot>
                                    <p:animRot by="120000">
                                      <p:cBhvr>
                                        <p:cTn id="51" dur="400" fill="hold">
                                          <p:stCondLst>
                                            <p:cond delay="1600"/>
                                          </p:stCondLst>
                                        </p:cTn>
                                        <p:tgtEl>
                                          <p:spTgt spid="14"/>
                                        </p:tgtEl>
                                        <p:attrNameLst>
                                          <p:attrName>r</p:attrName>
                                        </p:attrNameLst>
                                      </p:cBhvr>
                                    </p:animRot>
                                  </p:childTnLst>
                                </p:cTn>
                              </p:par>
                              <p:par>
                                <p:cTn id="52" presetID="32" presetClass="emph" presetSubtype="0" repeatCount="indefinite" fill="hold" nodeType="withEffect">
                                  <p:stCondLst>
                                    <p:cond delay="0"/>
                                  </p:stCondLst>
                                  <p:childTnLst>
                                    <p:animRot by="120000">
                                      <p:cBhvr>
                                        <p:cTn id="53" dur="200" fill="hold">
                                          <p:stCondLst>
                                            <p:cond delay="0"/>
                                          </p:stCondLst>
                                        </p:cTn>
                                        <p:tgtEl>
                                          <p:spTgt spid="15"/>
                                        </p:tgtEl>
                                        <p:attrNameLst>
                                          <p:attrName>r</p:attrName>
                                        </p:attrNameLst>
                                      </p:cBhvr>
                                    </p:animRot>
                                    <p:animRot by="-240000">
                                      <p:cBhvr>
                                        <p:cTn id="54" dur="400" fill="hold">
                                          <p:stCondLst>
                                            <p:cond delay="400"/>
                                          </p:stCondLst>
                                        </p:cTn>
                                        <p:tgtEl>
                                          <p:spTgt spid="15"/>
                                        </p:tgtEl>
                                        <p:attrNameLst>
                                          <p:attrName>r</p:attrName>
                                        </p:attrNameLst>
                                      </p:cBhvr>
                                    </p:animRot>
                                    <p:animRot by="240000">
                                      <p:cBhvr>
                                        <p:cTn id="55" dur="400" fill="hold">
                                          <p:stCondLst>
                                            <p:cond delay="800"/>
                                          </p:stCondLst>
                                        </p:cTn>
                                        <p:tgtEl>
                                          <p:spTgt spid="15"/>
                                        </p:tgtEl>
                                        <p:attrNameLst>
                                          <p:attrName>r</p:attrName>
                                        </p:attrNameLst>
                                      </p:cBhvr>
                                    </p:animRot>
                                    <p:animRot by="-240000">
                                      <p:cBhvr>
                                        <p:cTn id="56" dur="400" fill="hold">
                                          <p:stCondLst>
                                            <p:cond delay="1200"/>
                                          </p:stCondLst>
                                        </p:cTn>
                                        <p:tgtEl>
                                          <p:spTgt spid="15"/>
                                        </p:tgtEl>
                                        <p:attrNameLst>
                                          <p:attrName>r</p:attrName>
                                        </p:attrNameLst>
                                      </p:cBhvr>
                                    </p:animRot>
                                    <p:animRot by="120000">
                                      <p:cBhvr>
                                        <p:cTn id="57" dur="400" fill="hold">
                                          <p:stCondLst>
                                            <p:cond delay="1600"/>
                                          </p:stCondLst>
                                        </p:cTn>
                                        <p:tgtEl>
                                          <p:spTgt spid="15"/>
                                        </p:tgtEl>
                                        <p:attrNameLst>
                                          <p:attrName>r</p:attrName>
                                        </p:attrNameLst>
                                      </p:cBhvr>
                                    </p:animRot>
                                  </p:childTnLst>
                                </p:cTn>
                              </p:par>
                              <p:par>
                                <p:cTn id="58" presetID="32" presetClass="emph" presetSubtype="0" repeatCount="indefinite" fill="hold" nodeType="withEffect">
                                  <p:stCondLst>
                                    <p:cond delay="0"/>
                                  </p:stCondLst>
                                  <p:childTnLst>
                                    <p:animRot by="120000">
                                      <p:cBhvr>
                                        <p:cTn id="59" dur="200" fill="hold">
                                          <p:stCondLst>
                                            <p:cond delay="0"/>
                                          </p:stCondLst>
                                        </p:cTn>
                                        <p:tgtEl>
                                          <p:spTgt spid="16"/>
                                        </p:tgtEl>
                                        <p:attrNameLst>
                                          <p:attrName>r</p:attrName>
                                        </p:attrNameLst>
                                      </p:cBhvr>
                                    </p:animRot>
                                    <p:animRot by="-240000">
                                      <p:cBhvr>
                                        <p:cTn id="60" dur="400" fill="hold">
                                          <p:stCondLst>
                                            <p:cond delay="400"/>
                                          </p:stCondLst>
                                        </p:cTn>
                                        <p:tgtEl>
                                          <p:spTgt spid="16"/>
                                        </p:tgtEl>
                                        <p:attrNameLst>
                                          <p:attrName>r</p:attrName>
                                        </p:attrNameLst>
                                      </p:cBhvr>
                                    </p:animRot>
                                    <p:animRot by="240000">
                                      <p:cBhvr>
                                        <p:cTn id="61" dur="400" fill="hold">
                                          <p:stCondLst>
                                            <p:cond delay="800"/>
                                          </p:stCondLst>
                                        </p:cTn>
                                        <p:tgtEl>
                                          <p:spTgt spid="16"/>
                                        </p:tgtEl>
                                        <p:attrNameLst>
                                          <p:attrName>r</p:attrName>
                                        </p:attrNameLst>
                                      </p:cBhvr>
                                    </p:animRot>
                                    <p:animRot by="-240000">
                                      <p:cBhvr>
                                        <p:cTn id="62" dur="400" fill="hold">
                                          <p:stCondLst>
                                            <p:cond delay="1200"/>
                                          </p:stCondLst>
                                        </p:cTn>
                                        <p:tgtEl>
                                          <p:spTgt spid="16"/>
                                        </p:tgtEl>
                                        <p:attrNameLst>
                                          <p:attrName>r</p:attrName>
                                        </p:attrNameLst>
                                      </p:cBhvr>
                                    </p:animRot>
                                    <p:animRot by="120000">
                                      <p:cBhvr>
                                        <p:cTn id="63" dur="400" fill="hold">
                                          <p:stCondLst>
                                            <p:cond delay="1600"/>
                                          </p:stCondLst>
                                        </p:cTn>
                                        <p:tgtEl>
                                          <p:spTgt spid="16"/>
                                        </p:tgtEl>
                                        <p:attrNameLst>
                                          <p:attrName>r</p:attrName>
                                        </p:attrNameLst>
                                      </p:cBhvr>
                                    </p:animRot>
                                  </p:childTnLst>
                                </p:cTn>
                              </p:par>
                              <p:par>
                                <p:cTn id="64" presetID="32" presetClass="emph" presetSubtype="0" repeatCount="indefinite" fill="hold" nodeType="withEffect">
                                  <p:stCondLst>
                                    <p:cond delay="0"/>
                                  </p:stCondLst>
                                  <p:childTnLst>
                                    <p:animRot by="120000">
                                      <p:cBhvr>
                                        <p:cTn id="65" dur="200" fill="hold">
                                          <p:stCondLst>
                                            <p:cond delay="0"/>
                                          </p:stCondLst>
                                        </p:cTn>
                                        <p:tgtEl>
                                          <p:spTgt spid="17"/>
                                        </p:tgtEl>
                                        <p:attrNameLst>
                                          <p:attrName>r</p:attrName>
                                        </p:attrNameLst>
                                      </p:cBhvr>
                                    </p:animRot>
                                    <p:animRot by="-240000">
                                      <p:cBhvr>
                                        <p:cTn id="66" dur="400" fill="hold">
                                          <p:stCondLst>
                                            <p:cond delay="400"/>
                                          </p:stCondLst>
                                        </p:cTn>
                                        <p:tgtEl>
                                          <p:spTgt spid="17"/>
                                        </p:tgtEl>
                                        <p:attrNameLst>
                                          <p:attrName>r</p:attrName>
                                        </p:attrNameLst>
                                      </p:cBhvr>
                                    </p:animRot>
                                    <p:animRot by="240000">
                                      <p:cBhvr>
                                        <p:cTn id="67" dur="400" fill="hold">
                                          <p:stCondLst>
                                            <p:cond delay="800"/>
                                          </p:stCondLst>
                                        </p:cTn>
                                        <p:tgtEl>
                                          <p:spTgt spid="17"/>
                                        </p:tgtEl>
                                        <p:attrNameLst>
                                          <p:attrName>r</p:attrName>
                                        </p:attrNameLst>
                                      </p:cBhvr>
                                    </p:animRot>
                                    <p:animRot by="-240000">
                                      <p:cBhvr>
                                        <p:cTn id="68" dur="400" fill="hold">
                                          <p:stCondLst>
                                            <p:cond delay="1200"/>
                                          </p:stCondLst>
                                        </p:cTn>
                                        <p:tgtEl>
                                          <p:spTgt spid="17"/>
                                        </p:tgtEl>
                                        <p:attrNameLst>
                                          <p:attrName>r</p:attrName>
                                        </p:attrNameLst>
                                      </p:cBhvr>
                                    </p:animRot>
                                    <p:animRot by="120000">
                                      <p:cBhvr>
                                        <p:cTn id="69" dur="400" fill="hold">
                                          <p:stCondLst>
                                            <p:cond delay="1600"/>
                                          </p:stCondLst>
                                        </p:cTn>
                                        <p:tgtEl>
                                          <p:spTgt spid="17"/>
                                        </p:tgtEl>
                                        <p:attrNameLst>
                                          <p:attrName>r</p:attrName>
                                        </p:attrNameLst>
                                      </p:cBhvr>
                                    </p:animRot>
                                  </p:childTnLst>
                                </p:cTn>
                              </p:par>
                              <p:par>
                                <p:cTn id="70" presetID="32" presetClass="emph" presetSubtype="0" repeatCount="indefinite" fill="hold" nodeType="withEffect">
                                  <p:stCondLst>
                                    <p:cond delay="0"/>
                                  </p:stCondLst>
                                  <p:childTnLst>
                                    <p:animRot by="120000">
                                      <p:cBhvr>
                                        <p:cTn id="71" dur="200" fill="hold">
                                          <p:stCondLst>
                                            <p:cond delay="0"/>
                                          </p:stCondLst>
                                        </p:cTn>
                                        <p:tgtEl>
                                          <p:spTgt spid="18"/>
                                        </p:tgtEl>
                                        <p:attrNameLst>
                                          <p:attrName>r</p:attrName>
                                        </p:attrNameLst>
                                      </p:cBhvr>
                                    </p:animRot>
                                    <p:animRot by="-240000">
                                      <p:cBhvr>
                                        <p:cTn id="72" dur="400" fill="hold">
                                          <p:stCondLst>
                                            <p:cond delay="400"/>
                                          </p:stCondLst>
                                        </p:cTn>
                                        <p:tgtEl>
                                          <p:spTgt spid="18"/>
                                        </p:tgtEl>
                                        <p:attrNameLst>
                                          <p:attrName>r</p:attrName>
                                        </p:attrNameLst>
                                      </p:cBhvr>
                                    </p:animRot>
                                    <p:animRot by="240000">
                                      <p:cBhvr>
                                        <p:cTn id="73" dur="400" fill="hold">
                                          <p:stCondLst>
                                            <p:cond delay="800"/>
                                          </p:stCondLst>
                                        </p:cTn>
                                        <p:tgtEl>
                                          <p:spTgt spid="18"/>
                                        </p:tgtEl>
                                        <p:attrNameLst>
                                          <p:attrName>r</p:attrName>
                                        </p:attrNameLst>
                                      </p:cBhvr>
                                    </p:animRot>
                                    <p:animRot by="-240000">
                                      <p:cBhvr>
                                        <p:cTn id="74" dur="400" fill="hold">
                                          <p:stCondLst>
                                            <p:cond delay="1200"/>
                                          </p:stCondLst>
                                        </p:cTn>
                                        <p:tgtEl>
                                          <p:spTgt spid="18"/>
                                        </p:tgtEl>
                                        <p:attrNameLst>
                                          <p:attrName>r</p:attrName>
                                        </p:attrNameLst>
                                      </p:cBhvr>
                                    </p:animRot>
                                    <p:animRot by="120000">
                                      <p:cBhvr>
                                        <p:cTn id="75" dur="400" fill="hold">
                                          <p:stCondLst>
                                            <p:cond delay="1600"/>
                                          </p:stCondLst>
                                        </p:cTn>
                                        <p:tgtEl>
                                          <p:spTgt spid="18"/>
                                        </p:tgtEl>
                                        <p:attrNameLst>
                                          <p:attrName>r</p:attrName>
                                        </p:attrNameLst>
                                      </p:cBhvr>
                                    </p:animRot>
                                  </p:childTnLst>
                                </p:cTn>
                              </p:par>
                              <p:par>
                                <p:cTn id="76" presetID="32" presetClass="emph" presetSubtype="0" repeatCount="indefinite" fill="hold" nodeType="withEffect">
                                  <p:stCondLst>
                                    <p:cond delay="0"/>
                                  </p:stCondLst>
                                  <p:childTnLst>
                                    <p:animRot by="120000">
                                      <p:cBhvr>
                                        <p:cTn id="77" dur="200" fill="hold">
                                          <p:stCondLst>
                                            <p:cond delay="0"/>
                                          </p:stCondLst>
                                        </p:cTn>
                                        <p:tgtEl>
                                          <p:spTgt spid="19"/>
                                        </p:tgtEl>
                                        <p:attrNameLst>
                                          <p:attrName>r</p:attrName>
                                        </p:attrNameLst>
                                      </p:cBhvr>
                                    </p:animRot>
                                    <p:animRot by="-240000">
                                      <p:cBhvr>
                                        <p:cTn id="78" dur="400" fill="hold">
                                          <p:stCondLst>
                                            <p:cond delay="400"/>
                                          </p:stCondLst>
                                        </p:cTn>
                                        <p:tgtEl>
                                          <p:spTgt spid="19"/>
                                        </p:tgtEl>
                                        <p:attrNameLst>
                                          <p:attrName>r</p:attrName>
                                        </p:attrNameLst>
                                      </p:cBhvr>
                                    </p:animRot>
                                    <p:animRot by="240000">
                                      <p:cBhvr>
                                        <p:cTn id="79" dur="400" fill="hold">
                                          <p:stCondLst>
                                            <p:cond delay="800"/>
                                          </p:stCondLst>
                                        </p:cTn>
                                        <p:tgtEl>
                                          <p:spTgt spid="19"/>
                                        </p:tgtEl>
                                        <p:attrNameLst>
                                          <p:attrName>r</p:attrName>
                                        </p:attrNameLst>
                                      </p:cBhvr>
                                    </p:animRot>
                                    <p:animRot by="-240000">
                                      <p:cBhvr>
                                        <p:cTn id="80" dur="400" fill="hold">
                                          <p:stCondLst>
                                            <p:cond delay="1200"/>
                                          </p:stCondLst>
                                        </p:cTn>
                                        <p:tgtEl>
                                          <p:spTgt spid="19"/>
                                        </p:tgtEl>
                                        <p:attrNameLst>
                                          <p:attrName>r</p:attrName>
                                        </p:attrNameLst>
                                      </p:cBhvr>
                                    </p:animRot>
                                    <p:animRot by="120000">
                                      <p:cBhvr>
                                        <p:cTn id="81" dur="400" fill="hold">
                                          <p:stCondLst>
                                            <p:cond delay="1600"/>
                                          </p:stCondLst>
                                        </p:cTn>
                                        <p:tgtEl>
                                          <p:spTgt spid="19"/>
                                        </p:tgtEl>
                                        <p:attrNameLst>
                                          <p:attrName>r</p:attrName>
                                        </p:attrNameLst>
                                      </p:cBhvr>
                                    </p:animRot>
                                  </p:childTnLst>
                                </p:cTn>
                              </p:par>
                              <p:par>
                                <p:cTn id="82" presetID="32" presetClass="emph" presetSubtype="0" repeatCount="indefinite" fill="hold" nodeType="withEffect">
                                  <p:stCondLst>
                                    <p:cond delay="0"/>
                                  </p:stCondLst>
                                  <p:childTnLst>
                                    <p:animRot by="120000">
                                      <p:cBhvr>
                                        <p:cTn id="83" dur="200" fill="hold">
                                          <p:stCondLst>
                                            <p:cond delay="0"/>
                                          </p:stCondLst>
                                        </p:cTn>
                                        <p:tgtEl>
                                          <p:spTgt spid="21"/>
                                        </p:tgtEl>
                                        <p:attrNameLst>
                                          <p:attrName>r</p:attrName>
                                        </p:attrNameLst>
                                      </p:cBhvr>
                                    </p:animRot>
                                    <p:animRot by="-240000">
                                      <p:cBhvr>
                                        <p:cTn id="84" dur="400" fill="hold">
                                          <p:stCondLst>
                                            <p:cond delay="400"/>
                                          </p:stCondLst>
                                        </p:cTn>
                                        <p:tgtEl>
                                          <p:spTgt spid="21"/>
                                        </p:tgtEl>
                                        <p:attrNameLst>
                                          <p:attrName>r</p:attrName>
                                        </p:attrNameLst>
                                      </p:cBhvr>
                                    </p:animRot>
                                    <p:animRot by="240000">
                                      <p:cBhvr>
                                        <p:cTn id="85" dur="400" fill="hold">
                                          <p:stCondLst>
                                            <p:cond delay="800"/>
                                          </p:stCondLst>
                                        </p:cTn>
                                        <p:tgtEl>
                                          <p:spTgt spid="21"/>
                                        </p:tgtEl>
                                        <p:attrNameLst>
                                          <p:attrName>r</p:attrName>
                                        </p:attrNameLst>
                                      </p:cBhvr>
                                    </p:animRot>
                                    <p:animRot by="-240000">
                                      <p:cBhvr>
                                        <p:cTn id="86" dur="400" fill="hold">
                                          <p:stCondLst>
                                            <p:cond delay="1200"/>
                                          </p:stCondLst>
                                        </p:cTn>
                                        <p:tgtEl>
                                          <p:spTgt spid="21"/>
                                        </p:tgtEl>
                                        <p:attrNameLst>
                                          <p:attrName>r</p:attrName>
                                        </p:attrNameLst>
                                      </p:cBhvr>
                                    </p:animRot>
                                    <p:animRot by="120000">
                                      <p:cBhvr>
                                        <p:cTn id="87" dur="400" fill="hold">
                                          <p:stCondLst>
                                            <p:cond delay="1600"/>
                                          </p:stCondLst>
                                        </p:cTn>
                                        <p:tgtEl>
                                          <p:spTgt spid="21"/>
                                        </p:tgtEl>
                                        <p:attrNameLst>
                                          <p:attrName>r</p:attrName>
                                        </p:attrNameLst>
                                      </p:cBhvr>
                                    </p:animRot>
                                  </p:childTnLst>
                                </p:cTn>
                              </p:par>
                              <p:par>
                                <p:cTn id="88" presetID="32" presetClass="emph" presetSubtype="0" repeatCount="indefinite" fill="hold" nodeType="withEffect">
                                  <p:stCondLst>
                                    <p:cond delay="0"/>
                                  </p:stCondLst>
                                  <p:childTnLst>
                                    <p:animRot by="120000">
                                      <p:cBhvr>
                                        <p:cTn id="89" dur="200" fill="hold">
                                          <p:stCondLst>
                                            <p:cond delay="0"/>
                                          </p:stCondLst>
                                        </p:cTn>
                                        <p:tgtEl>
                                          <p:spTgt spid="24"/>
                                        </p:tgtEl>
                                        <p:attrNameLst>
                                          <p:attrName>r</p:attrName>
                                        </p:attrNameLst>
                                      </p:cBhvr>
                                    </p:animRot>
                                    <p:animRot by="-240000">
                                      <p:cBhvr>
                                        <p:cTn id="90" dur="400" fill="hold">
                                          <p:stCondLst>
                                            <p:cond delay="400"/>
                                          </p:stCondLst>
                                        </p:cTn>
                                        <p:tgtEl>
                                          <p:spTgt spid="24"/>
                                        </p:tgtEl>
                                        <p:attrNameLst>
                                          <p:attrName>r</p:attrName>
                                        </p:attrNameLst>
                                      </p:cBhvr>
                                    </p:animRot>
                                    <p:animRot by="240000">
                                      <p:cBhvr>
                                        <p:cTn id="91" dur="400" fill="hold">
                                          <p:stCondLst>
                                            <p:cond delay="800"/>
                                          </p:stCondLst>
                                        </p:cTn>
                                        <p:tgtEl>
                                          <p:spTgt spid="24"/>
                                        </p:tgtEl>
                                        <p:attrNameLst>
                                          <p:attrName>r</p:attrName>
                                        </p:attrNameLst>
                                      </p:cBhvr>
                                    </p:animRot>
                                    <p:animRot by="-240000">
                                      <p:cBhvr>
                                        <p:cTn id="92" dur="400" fill="hold">
                                          <p:stCondLst>
                                            <p:cond delay="1200"/>
                                          </p:stCondLst>
                                        </p:cTn>
                                        <p:tgtEl>
                                          <p:spTgt spid="24"/>
                                        </p:tgtEl>
                                        <p:attrNameLst>
                                          <p:attrName>r</p:attrName>
                                        </p:attrNameLst>
                                      </p:cBhvr>
                                    </p:animRot>
                                    <p:animRot by="120000">
                                      <p:cBhvr>
                                        <p:cTn id="93" dur="400" fill="hold">
                                          <p:stCondLst>
                                            <p:cond delay="1600"/>
                                          </p:stCondLst>
                                        </p:cTn>
                                        <p:tgtEl>
                                          <p:spTgt spid="24"/>
                                        </p:tgtEl>
                                        <p:attrNameLst>
                                          <p:attrName>r</p:attrName>
                                        </p:attrNameLst>
                                      </p:cBhvr>
                                    </p:animRot>
                                  </p:childTnLst>
                                </p:cTn>
                              </p:par>
                              <p:par>
                                <p:cTn id="94" presetID="32" presetClass="emph" presetSubtype="0" repeatCount="indefinite" fill="hold" nodeType="withEffect">
                                  <p:stCondLst>
                                    <p:cond delay="0"/>
                                  </p:stCondLst>
                                  <p:childTnLst>
                                    <p:animRot by="120000">
                                      <p:cBhvr>
                                        <p:cTn id="95" dur="200" fill="hold">
                                          <p:stCondLst>
                                            <p:cond delay="0"/>
                                          </p:stCondLst>
                                        </p:cTn>
                                        <p:tgtEl>
                                          <p:spTgt spid="25"/>
                                        </p:tgtEl>
                                        <p:attrNameLst>
                                          <p:attrName>r</p:attrName>
                                        </p:attrNameLst>
                                      </p:cBhvr>
                                    </p:animRot>
                                    <p:animRot by="-240000">
                                      <p:cBhvr>
                                        <p:cTn id="96" dur="400" fill="hold">
                                          <p:stCondLst>
                                            <p:cond delay="400"/>
                                          </p:stCondLst>
                                        </p:cTn>
                                        <p:tgtEl>
                                          <p:spTgt spid="25"/>
                                        </p:tgtEl>
                                        <p:attrNameLst>
                                          <p:attrName>r</p:attrName>
                                        </p:attrNameLst>
                                      </p:cBhvr>
                                    </p:animRot>
                                    <p:animRot by="240000">
                                      <p:cBhvr>
                                        <p:cTn id="97" dur="400" fill="hold">
                                          <p:stCondLst>
                                            <p:cond delay="800"/>
                                          </p:stCondLst>
                                        </p:cTn>
                                        <p:tgtEl>
                                          <p:spTgt spid="25"/>
                                        </p:tgtEl>
                                        <p:attrNameLst>
                                          <p:attrName>r</p:attrName>
                                        </p:attrNameLst>
                                      </p:cBhvr>
                                    </p:animRot>
                                    <p:animRot by="-240000">
                                      <p:cBhvr>
                                        <p:cTn id="98" dur="400" fill="hold">
                                          <p:stCondLst>
                                            <p:cond delay="1200"/>
                                          </p:stCondLst>
                                        </p:cTn>
                                        <p:tgtEl>
                                          <p:spTgt spid="25"/>
                                        </p:tgtEl>
                                        <p:attrNameLst>
                                          <p:attrName>r</p:attrName>
                                        </p:attrNameLst>
                                      </p:cBhvr>
                                    </p:animRot>
                                    <p:animRot by="120000">
                                      <p:cBhvr>
                                        <p:cTn id="99" dur="400" fill="hold">
                                          <p:stCondLst>
                                            <p:cond delay="1600"/>
                                          </p:stCondLst>
                                        </p:cTn>
                                        <p:tgtEl>
                                          <p:spTgt spid="25"/>
                                        </p:tgtEl>
                                        <p:attrNameLst>
                                          <p:attrName>r</p:attrName>
                                        </p:attrNameLst>
                                      </p:cBhvr>
                                    </p:animRot>
                                  </p:childTnLst>
                                </p:cTn>
                              </p:par>
                              <p:par>
                                <p:cTn id="100" presetID="32" presetClass="emph" presetSubtype="0" repeatCount="indefinite" fill="hold" nodeType="withEffect">
                                  <p:stCondLst>
                                    <p:cond delay="0"/>
                                  </p:stCondLst>
                                  <p:childTnLst>
                                    <p:animRot by="120000">
                                      <p:cBhvr>
                                        <p:cTn id="101" dur="200" fill="hold">
                                          <p:stCondLst>
                                            <p:cond delay="0"/>
                                          </p:stCondLst>
                                        </p:cTn>
                                        <p:tgtEl>
                                          <p:spTgt spid="27"/>
                                        </p:tgtEl>
                                        <p:attrNameLst>
                                          <p:attrName>r</p:attrName>
                                        </p:attrNameLst>
                                      </p:cBhvr>
                                    </p:animRot>
                                    <p:animRot by="-240000">
                                      <p:cBhvr>
                                        <p:cTn id="102" dur="400" fill="hold">
                                          <p:stCondLst>
                                            <p:cond delay="400"/>
                                          </p:stCondLst>
                                        </p:cTn>
                                        <p:tgtEl>
                                          <p:spTgt spid="27"/>
                                        </p:tgtEl>
                                        <p:attrNameLst>
                                          <p:attrName>r</p:attrName>
                                        </p:attrNameLst>
                                      </p:cBhvr>
                                    </p:animRot>
                                    <p:animRot by="240000">
                                      <p:cBhvr>
                                        <p:cTn id="103" dur="400" fill="hold">
                                          <p:stCondLst>
                                            <p:cond delay="800"/>
                                          </p:stCondLst>
                                        </p:cTn>
                                        <p:tgtEl>
                                          <p:spTgt spid="27"/>
                                        </p:tgtEl>
                                        <p:attrNameLst>
                                          <p:attrName>r</p:attrName>
                                        </p:attrNameLst>
                                      </p:cBhvr>
                                    </p:animRot>
                                    <p:animRot by="-240000">
                                      <p:cBhvr>
                                        <p:cTn id="104" dur="400" fill="hold">
                                          <p:stCondLst>
                                            <p:cond delay="1200"/>
                                          </p:stCondLst>
                                        </p:cTn>
                                        <p:tgtEl>
                                          <p:spTgt spid="27"/>
                                        </p:tgtEl>
                                        <p:attrNameLst>
                                          <p:attrName>r</p:attrName>
                                        </p:attrNameLst>
                                      </p:cBhvr>
                                    </p:animRot>
                                    <p:animRot by="120000">
                                      <p:cBhvr>
                                        <p:cTn id="105" dur="400" fill="hold">
                                          <p:stCondLst>
                                            <p:cond delay="1600"/>
                                          </p:stCondLst>
                                        </p:cTn>
                                        <p:tgtEl>
                                          <p:spTgt spid="27"/>
                                        </p:tgtEl>
                                        <p:attrNameLst>
                                          <p:attrName>r</p:attrName>
                                        </p:attrNameLst>
                                      </p:cBhvr>
                                    </p:animRot>
                                  </p:childTnLst>
                                </p:cTn>
                              </p:par>
                              <p:par>
                                <p:cTn id="106" presetID="32" presetClass="emph" presetSubtype="0" repeatCount="indefinite" fill="hold" nodeType="withEffect">
                                  <p:stCondLst>
                                    <p:cond delay="0"/>
                                  </p:stCondLst>
                                  <p:childTnLst>
                                    <p:animRot by="120000">
                                      <p:cBhvr>
                                        <p:cTn id="107" dur="200" fill="hold">
                                          <p:stCondLst>
                                            <p:cond delay="0"/>
                                          </p:stCondLst>
                                        </p:cTn>
                                        <p:tgtEl>
                                          <p:spTgt spid="29"/>
                                        </p:tgtEl>
                                        <p:attrNameLst>
                                          <p:attrName>r</p:attrName>
                                        </p:attrNameLst>
                                      </p:cBhvr>
                                    </p:animRot>
                                    <p:animRot by="-240000">
                                      <p:cBhvr>
                                        <p:cTn id="108" dur="400" fill="hold">
                                          <p:stCondLst>
                                            <p:cond delay="400"/>
                                          </p:stCondLst>
                                        </p:cTn>
                                        <p:tgtEl>
                                          <p:spTgt spid="29"/>
                                        </p:tgtEl>
                                        <p:attrNameLst>
                                          <p:attrName>r</p:attrName>
                                        </p:attrNameLst>
                                      </p:cBhvr>
                                    </p:animRot>
                                    <p:animRot by="240000">
                                      <p:cBhvr>
                                        <p:cTn id="109" dur="400" fill="hold">
                                          <p:stCondLst>
                                            <p:cond delay="800"/>
                                          </p:stCondLst>
                                        </p:cTn>
                                        <p:tgtEl>
                                          <p:spTgt spid="29"/>
                                        </p:tgtEl>
                                        <p:attrNameLst>
                                          <p:attrName>r</p:attrName>
                                        </p:attrNameLst>
                                      </p:cBhvr>
                                    </p:animRot>
                                    <p:animRot by="-240000">
                                      <p:cBhvr>
                                        <p:cTn id="110" dur="400" fill="hold">
                                          <p:stCondLst>
                                            <p:cond delay="1200"/>
                                          </p:stCondLst>
                                        </p:cTn>
                                        <p:tgtEl>
                                          <p:spTgt spid="29"/>
                                        </p:tgtEl>
                                        <p:attrNameLst>
                                          <p:attrName>r</p:attrName>
                                        </p:attrNameLst>
                                      </p:cBhvr>
                                    </p:animRot>
                                    <p:animRot by="120000">
                                      <p:cBhvr>
                                        <p:cTn id="111" dur="400" fill="hold">
                                          <p:stCondLst>
                                            <p:cond delay="1600"/>
                                          </p:stCondLst>
                                        </p:cTn>
                                        <p:tgtEl>
                                          <p:spTgt spid="29"/>
                                        </p:tgtEl>
                                        <p:attrNameLst>
                                          <p:attrName>r</p:attrName>
                                        </p:attrNameLst>
                                      </p:cBhvr>
                                    </p:animRot>
                                  </p:childTnLst>
                                </p:cTn>
                              </p:par>
                              <p:par>
                                <p:cTn id="112" presetID="32" presetClass="emph" presetSubtype="0" repeatCount="indefinite" fill="hold" nodeType="withEffect">
                                  <p:stCondLst>
                                    <p:cond delay="0"/>
                                  </p:stCondLst>
                                  <p:childTnLst>
                                    <p:animRot by="120000">
                                      <p:cBhvr>
                                        <p:cTn id="113" dur="200" fill="hold">
                                          <p:stCondLst>
                                            <p:cond delay="0"/>
                                          </p:stCondLst>
                                        </p:cTn>
                                        <p:tgtEl>
                                          <p:spTgt spid="30"/>
                                        </p:tgtEl>
                                        <p:attrNameLst>
                                          <p:attrName>r</p:attrName>
                                        </p:attrNameLst>
                                      </p:cBhvr>
                                    </p:animRot>
                                    <p:animRot by="-240000">
                                      <p:cBhvr>
                                        <p:cTn id="114" dur="400" fill="hold">
                                          <p:stCondLst>
                                            <p:cond delay="400"/>
                                          </p:stCondLst>
                                        </p:cTn>
                                        <p:tgtEl>
                                          <p:spTgt spid="30"/>
                                        </p:tgtEl>
                                        <p:attrNameLst>
                                          <p:attrName>r</p:attrName>
                                        </p:attrNameLst>
                                      </p:cBhvr>
                                    </p:animRot>
                                    <p:animRot by="240000">
                                      <p:cBhvr>
                                        <p:cTn id="115" dur="400" fill="hold">
                                          <p:stCondLst>
                                            <p:cond delay="800"/>
                                          </p:stCondLst>
                                        </p:cTn>
                                        <p:tgtEl>
                                          <p:spTgt spid="30"/>
                                        </p:tgtEl>
                                        <p:attrNameLst>
                                          <p:attrName>r</p:attrName>
                                        </p:attrNameLst>
                                      </p:cBhvr>
                                    </p:animRot>
                                    <p:animRot by="-240000">
                                      <p:cBhvr>
                                        <p:cTn id="116" dur="400" fill="hold">
                                          <p:stCondLst>
                                            <p:cond delay="1200"/>
                                          </p:stCondLst>
                                        </p:cTn>
                                        <p:tgtEl>
                                          <p:spTgt spid="30"/>
                                        </p:tgtEl>
                                        <p:attrNameLst>
                                          <p:attrName>r</p:attrName>
                                        </p:attrNameLst>
                                      </p:cBhvr>
                                    </p:animRot>
                                    <p:animRot by="120000">
                                      <p:cBhvr>
                                        <p:cTn id="117" dur="400" fill="hold">
                                          <p:stCondLst>
                                            <p:cond delay="160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8" fill="hold" display="0">
                  <p:stCondLst>
                    <p:cond delay="indefinite"/>
                  </p:stCondLst>
                  <p:endCondLst>
                    <p:cond evt="onStopAudio" delay="0">
                      <p:tgtEl>
                        <p:sldTgt/>
                      </p:tgtEl>
                    </p:cond>
                  </p:endCondLst>
                </p:cTn>
                <p:tgtEl>
                  <p:spTgt spid="5"/>
                </p:tgtEl>
              </p:cMediaNode>
            </p:audio>
          </p:childTnLst>
        </p:cTn>
      </p:par>
    </p:tnLst>
    <p:bldLst>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51" name="Picture 20">
            <a:extLst>
              <a:ext uri="{FF2B5EF4-FFF2-40B4-BE49-F238E27FC236}">
                <a16:creationId xmlns="" xmlns:a16="http://schemas.microsoft.com/office/drawing/2014/main" id="{023CA9D5-0DD5-236F-40D8-914060EBDDF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3877711" y="107193"/>
            <a:ext cx="1332167" cy="1371600"/>
          </a:xfrm>
          <a:prstGeom prst="rect">
            <a:avLst/>
          </a:prstGeom>
        </p:spPr>
      </p:pic>
      <p:pic>
        <p:nvPicPr>
          <p:cNvPr id="50" name="Picture 8">
            <a:extLst>
              <a:ext uri="{FF2B5EF4-FFF2-40B4-BE49-F238E27FC236}">
                <a16:creationId xmlns="" xmlns:a16="http://schemas.microsoft.com/office/drawing/2014/main" id="{F18A7A19-E8CD-630B-2956-66FB3D74579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 y="287706"/>
            <a:ext cx="9144000" cy="2078784"/>
          </a:xfrm>
          <a:prstGeom prst="rect">
            <a:avLst/>
          </a:prstGeom>
        </p:spPr>
      </p:pic>
      <p:sp>
        <p:nvSpPr>
          <p:cNvPr id="2" name="Rectangle 1">
            <a:extLst>
              <a:ext uri="{FF2B5EF4-FFF2-40B4-BE49-F238E27FC236}">
                <a16:creationId xmlns="" xmlns:a16="http://schemas.microsoft.com/office/drawing/2014/main" id="{F66E24A6-6B41-9002-EE56-0C671E10D9DF}"/>
              </a:ext>
            </a:extLst>
          </p:cNvPr>
          <p:cNvSpPr/>
          <p:nvPr/>
        </p:nvSpPr>
        <p:spPr>
          <a:xfrm>
            <a:off x="1" y="1826033"/>
            <a:ext cx="9144000" cy="3317469"/>
          </a:xfrm>
          <a:custGeom>
            <a:avLst/>
            <a:gdLst>
              <a:gd name="connsiteX0" fmla="*/ 0 w 12191999"/>
              <a:gd name="connsiteY0" fmla="*/ 0 h 3314700"/>
              <a:gd name="connsiteX1" fmla="*/ 12191999 w 12191999"/>
              <a:gd name="connsiteY1" fmla="*/ 0 h 3314700"/>
              <a:gd name="connsiteX2" fmla="*/ 12191999 w 12191999"/>
              <a:gd name="connsiteY2" fmla="*/ 3314700 h 3314700"/>
              <a:gd name="connsiteX3" fmla="*/ 0 w 12191999"/>
              <a:gd name="connsiteY3" fmla="*/ 3314700 h 3314700"/>
              <a:gd name="connsiteX4" fmla="*/ 0 w 12191999"/>
              <a:gd name="connsiteY4" fmla="*/ 0 h 3314700"/>
              <a:gd name="connsiteX0" fmla="*/ 0 w 12191999"/>
              <a:gd name="connsiteY0" fmla="*/ 558800 h 3873500"/>
              <a:gd name="connsiteX1" fmla="*/ 1155700 w 12191999"/>
              <a:gd name="connsiteY1" fmla="*/ 0 h 3873500"/>
              <a:gd name="connsiteX2" fmla="*/ 12191999 w 12191999"/>
              <a:gd name="connsiteY2" fmla="*/ 558800 h 3873500"/>
              <a:gd name="connsiteX3" fmla="*/ 12191999 w 12191999"/>
              <a:gd name="connsiteY3" fmla="*/ 3873500 h 3873500"/>
              <a:gd name="connsiteX4" fmla="*/ 0 w 12191999"/>
              <a:gd name="connsiteY4" fmla="*/ 3873500 h 3873500"/>
              <a:gd name="connsiteX5" fmla="*/ 0 w 12191999"/>
              <a:gd name="connsiteY5"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12191999 w 12191999"/>
              <a:gd name="connsiteY3" fmla="*/ 558800 h 3873500"/>
              <a:gd name="connsiteX4" fmla="*/ 12191999 w 12191999"/>
              <a:gd name="connsiteY4" fmla="*/ 3873500 h 3873500"/>
              <a:gd name="connsiteX5" fmla="*/ 0 w 12191999"/>
              <a:gd name="connsiteY5" fmla="*/ 3873500 h 3873500"/>
              <a:gd name="connsiteX6" fmla="*/ 0 w 12191999"/>
              <a:gd name="connsiteY6"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12191999 w 12191999"/>
              <a:gd name="connsiteY4" fmla="*/ 558800 h 3873500"/>
              <a:gd name="connsiteX5" fmla="*/ 12191999 w 12191999"/>
              <a:gd name="connsiteY5" fmla="*/ 3873500 h 3873500"/>
              <a:gd name="connsiteX6" fmla="*/ 0 w 12191999"/>
              <a:gd name="connsiteY6" fmla="*/ 3873500 h 3873500"/>
              <a:gd name="connsiteX7" fmla="*/ 0 w 12191999"/>
              <a:gd name="connsiteY7"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12191999 w 12191999"/>
              <a:gd name="connsiteY5" fmla="*/ 558800 h 3873500"/>
              <a:gd name="connsiteX6" fmla="*/ 12191999 w 12191999"/>
              <a:gd name="connsiteY6" fmla="*/ 3873500 h 3873500"/>
              <a:gd name="connsiteX7" fmla="*/ 0 w 12191999"/>
              <a:gd name="connsiteY7" fmla="*/ 3873500 h 3873500"/>
              <a:gd name="connsiteX8" fmla="*/ 0 w 12191999"/>
              <a:gd name="connsiteY8"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12191999 w 12191999"/>
              <a:gd name="connsiteY6" fmla="*/ 558800 h 3873500"/>
              <a:gd name="connsiteX7" fmla="*/ 12191999 w 12191999"/>
              <a:gd name="connsiteY7" fmla="*/ 3873500 h 3873500"/>
              <a:gd name="connsiteX8" fmla="*/ 0 w 12191999"/>
              <a:gd name="connsiteY8" fmla="*/ 3873500 h 3873500"/>
              <a:gd name="connsiteX9" fmla="*/ 0 w 12191999"/>
              <a:gd name="connsiteY9"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2191999 w 12191999"/>
              <a:gd name="connsiteY7" fmla="*/ 558800 h 3873500"/>
              <a:gd name="connsiteX8" fmla="*/ 12191999 w 12191999"/>
              <a:gd name="connsiteY8" fmla="*/ 3873500 h 3873500"/>
              <a:gd name="connsiteX9" fmla="*/ 0 w 12191999"/>
              <a:gd name="connsiteY9" fmla="*/ 3873500 h 3873500"/>
              <a:gd name="connsiteX10" fmla="*/ 0 w 12191999"/>
              <a:gd name="connsiteY10"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1557000 w 12191999"/>
              <a:gd name="connsiteY7" fmla="*/ 774700 h 3873500"/>
              <a:gd name="connsiteX8" fmla="*/ 12191999 w 12191999"/>
              <a:gd name="connsiteY8" fmla="*/ 558800 h 3873500"/>
              <a:gd name="connsiteX9" fmla="*/ 12191999 w 12191999"/>
              <a:gd name="connsiteY9" fmla="*/ 3873500 h 3873500"/>
              <a:gd name="connsiteX10" fmla="*/ 0 w 12191999"/>
              <a:gd name="connsiteY10" fmla="*/ 3873500 h 3873500"/>
              <a:gd name="connsiteX11" fmla="*/ 0 w 12191999"/>
              <a:gd name="connsiteY11"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143500 w 12191999"/>
              <a:gd name="connsiteY4" fmla="*/ 647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88900 h 3403600"/>
              <a:gd name="connsiteX1" fmla="*/ 1117600 w 12191999"/>
              <a:gd name="connsiteY1" fmla="*/ 87562 h 3403600"/>
              <a:gd name="connsiteX2" fmla="*/ 2755900 w 12191999"/>
              <a:gd name="connsiteY2" fmla="*/ 381000 h 3403600"/>
              <a:gd name="connsiteX3" fmla="*/ 4165600 w 12191999"/>
              <a:gd name="connsiteY3" fmla="*/ 0 h 3403600"/>
              <a:gd name="connsiteX4" fmla="*/ 5143500 w 12191999"/>
              <a:gd name="connsiteY4" fmla="*/ 177800 h 3403600"/>
              <a:gd name="connsiteX5" fmla="*/ 5969000 w 12191999"/>
              <a:gd name="connsiteY5" fmla="*/ 25400 h 3403600"/>
              <a:gd name="connsiteX6" fmla="*/ 7137400 w 12191999"/>
              <a:gd name="connsiteY6" fmla="*/ 63500 h 3403600"/>
              <a:gd name="connsiteX7" fmla="*/ 9690100 w 12191999"/>
              <a:gd name="connsiteY7" fmla="*/ 317500 h 3403600"/>
              <a:gd name="connsiteX8" fmla="*/ 11557000 w 12191999"/>
              <a:gd name="connsiteY8" fmla="*/ 304800 h 3403600"/>
              <a:gd name="connsiteX9" fmla="*/ 12191999 w 12191999"/>
              <a:gd name="connsiteY9" fmla="*/ 88900 h 3403600"/>
              <a:gd name="connsiteX10" fmla="*/ 12191999 w 12191999"/>
              <a:gd name="connsiteY10" fmla="*/ 3403600 h 3403600"/>
              <a:gd name="connsiteX11" fmla="*/ 0 w 12191999"/>
              <a:gd name="connsiteY11" fmla="*/ 3403600 h 3403600"/>
              <a:gd name="connsiteX12" fmla="*/ 0 w 12191999"/>
              <a:gd name="connsiteY12"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1557000 w 12191999"/>
              <a:gd name="connsiteY9" fmla="*/ 304800 h 3403600"/>
              <a:gd name="connsiteX10" fmla="*/ 12191999 w 12191999"/>
              <a:gd name="connsiteY10" fmla="*/ 88900 h 3403600"/>
              <a:gd name="connsiteX11" fmla="*/ 12191999 w 12191999"/>
              <a:gd name="connsiteY11" fmla="*/ 3403600 h 3403600"/>
              <a:gd name="connsiteX12" fmla="*/ 0 w 12191999"/>
              <a:gd name="connsiteY12" fmla="*/ 3403600 h 3403600"/>
              <a:gd name="connsiteX13" fmla="*/ 0 w 12191999"/>
              <a:gd name="connsiteY13"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198100 w 12191999"/>
              <a:gd name="connsiteY9" fmla="*/ 238012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2191999 w 12191999"/>
              <a:gd name="connsiteY11" fmla="*/ 152423 h 3467123"/>
              <a:gd name="connsiteX12" fmla="*/ 12191999 w 12191999"/>
              <a:gd name="connsiteY12" fmla="*/ 3467123 h 3467123"/>
              <a:gd name="connsiteX13" fmla="*/ 0 w 12191999"/>
              <a:gd name="connsiteY13" fmla="*/ 3467123 h 3467123"/>
              <a:gd name="connsiteX14" fmla="*/ 0 w 12191999"/>
              <a:gd name="connsiteY14" fmla="*/ 152423 h 3467123"/>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 name="connsiteX0" fmla="*/ 0 w 12191999"/>
              <a:gd name="connsiteY0" fmla="*/ 152423 h 3467123"/>
              <a:gd name="connsiteX1" fmla="*/ 330200 w 12191999"/>
              <a:gd name="connsiteY1" fmla="*/ 351307 h 3467123"/>
              <a:gd name="connsiteX2" fmla="*/ 1371600 w 12191999"/>
              <a:gd name="connsiteY2" fmla="*/ 121221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3467123">
                <a:moveTo>
                  <a:pt x="0" y="152423"/>
                </a:moveTo>
                <a:cubicBezTo>
                  <a:pt x="93133" y="152353"/>
                  <a:pt x="237067" y="351377"/>
                  <a:pt x="330200" y="351307"/>
                </a:cubicBezTo>
                <a:lnTo>
                  <a:pt x="1371600" y="121221"/>
                </a:lnTo>
                <a:cubicBezTo>
                  <a:pt x="1905000" y="155088"/>
                  <a:pt x="2222500" y="410656"/>
                  <a:pt x="2755900" y="444523"/>
                </a:cubicBezTo>
                <a:cubicBezTo>
                  <a:pt x="3213100" y="427590"/>
                  <a:pt x="3708400" y="80456"/>
                  <a:pt x="4165600" y="63523"/>
                </a:cubicBezTo>
                <a:cubicBezTo>
                  <a:pt x="4470400" y="67756"/>
                  <a:pt x="4838700" y="237090"/>
                  <a:pt x="5143500" y="241323"/>
                </a:cubicBezTo>
                <a:cubicBezTo>
                  <a:pt x="5444067" y="296356"/>
                  <a:pt x="5693833" y="150306"/>
                  <a:pt x="5969000" y="88923"/>
                </a:cubicBezTo>
                <a:cubicBezTo>
                  <a:pt x="6244167" y="27540"/>
                  <a:pt x="6555317" y="278460"/>
                  <a:pt x="7175500" y="276343"/>
                </a:cubicBezTo>
                <a:cubicBezTo>
                  <a:pt x="7552267" y="272110"/>
                  <a:pt x="8373533" y="136389"/>
                  <a:pt x="8750300" y="132156"/>
                </a:cubicBezTo>
                <a:cubicBezTo>
                  <a:pt x="9321800" y="171196"/>
                  <a:pt x="9886950" y="303652"/>
                  <a:pt x="10198100" y="301535"/>
                </a:cubicBezTo>
                <a:cubicBezTo>
                  <a:pt x="10509250" y="299418"/>
                  <a:pt x="10847917" y="33182"/>
                  <a:pt x="11125200" y="0"/>
                </a:cubicBezTo>
                <a:cubicBezTo>
                  <a:pt x="11370733" y="34147"/>
                  <a:pt x="11603567" y="267387"/>
                  <a:pt x="11849100" y="301534"/>
                </a:cubicBezTo>
                <a:lnTo>
                  <a:pt x="12191999" y="152423"/>
                </a:lnTo>
                <a:lnTo>
                  <a:pt x="12191999" y="3467123"/>
                </a:lnTo>
                <a:lnTo>
                  <a:pt x="0" y="3467123"/>
                </a:lnTo>
                <a:lnTo>
                  <a:pt x="0" y="152423"/>
                </a:lnTo>
                <a:close/>
              </a:path>
            </a:pathLst>
          </a:custGeom>
          <a:solidFill>
            <a:srgbClr val="FFEEA6"/>
          </a:solidFill>
          <a:ln>
            <a:solidFill>
              <a:srgbClr val="FFE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endParaRPr lang="en-US" sz="1350" kern="1200">
              <a:solidFill>
                <a:prstClr val="white"/>
              </a:solidFill>
            </a:endParaRPr>
          </a:p>
        </p:txBody>
      </p:sp>
      <p:pic>
        <p:nvPicPr>
          <p:cNvPr id="5" name="Tieng-song-bien-nhe-nhang-www_tiengdong_com (mp3cut.net)">
            <a:hlinkClick r:id="" action="ppaction://media"/>
            <a:extLst>
              <a:ext uri="{FF2B5EF4-FFF2-40B4-BE49-F238E27FC236}">
                <a16:creationId xmlns="" xmlns:a16="http://schemas.microsoft.com/office/drawing/2014/main" id="{5E82A2CC-288C-598B-6120-AB854F0D98B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241093" y="-440675"/>
            <a:ext cx="365523" cy="365523"/>
          </a:xfrm>
          <a:prstGeom prst="rect">
            <a:avLst/>
          </a:prstGeom>
        </p:spPr>
      </p:pic>
      <p:grpSp>
        <p:nvGrpSpPr>
          <p:cNvPr id="52" name="Group 51">
            <a:extLst>
              <a:ext uri="{FF2B5EF4-FFF2-40B4-BE49-F238E27FC236}">
                <a16:creationId xmlns="" xmlns:a16="http://schemas.microsoft.com/office/drawing/2014/main" id="{20AE71EA-CB1F-08EF-8C17-999003364EBD}"/>
              </a:ext>
            </a:extLst>
          </p:cNvPr>
          <p:cNvGrpSpPr/>
          <p:nvPr/>
        </p:nvGrpSpPr>
        <p:grpSpPr>
          <a:xfrm flipH="1">
            <a:off x="9429759" y="124819"/>
            <a:ext cx="4813995" cy="1455054"/>
            <a:chOff x="11265112" y="208348"/>
            <a:chExt cx="6418659" cy="1940071"/>
          </a:xfrm>
        </p:grpSpPr>
        <p:grpSp>
          <p:nvGrpSpPr>
            <p:cNvPr id="53" name="Group 52">
              <a:extLst>
                <a:ext uri="{FF2B5EF4-FFF2-40B4-BE49-F238E27FC236}">
                  <a16:creationId xmlns="" xmlns:a16="http://schemas.microsoft.com/office/drawing/2014/main" id="{22E06263-E085-7812-D402-175515A11E1F}"/>
                </a:ext>
              </a:extLst>
            </p:cNvPr>
            <p:cNvGrpSpPr/>
            <p:nvPr/>
          </p:nvGrpSpPr>
          <p:grpSpPr>
            <a:xfrm>
              <a:off x="13181693" y="208348"/>
              <a:ext cx="4502078" cy="1940071"/>
              <a:chOff x="2844902" y="822114"/>
              <a:chExt cx="4502078" cy="1940071"/>
            </a:xfrm>
          </p:grpSpPr>
          <p:pic>
            <p:nvPicPr>
              <p:cNvPr id="55" name="Picture 22">
                <a:extLst>
                  <a:ext uri="{FF2B5EF4-FFF2-40B4-BE49-F238E27FC236}">
                    <a16:creationId xmlns="" xmlns:a16="http://schemas.microsoft.com/office/drawing/2014/main" id="{F300F0C1-5B07-A232-C161-AC3C342C72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1174335">
                <a:off x="5797314" y="1652060"/>
                <a:ext cx="1549666" cy="1110125"/>
              </a:xfrm>
              <a:prstGeom prst="rect">
                <a:avLst/>
              </a:prstGeom>
            </p:spPr>
          </p:pic>
          <p:pic>
            <p:nvPicPr>
              <p:cNvPr id="56" name="Picture 22">
                <a:extLst>
                  <a:ext uri="{FF2B5EF4-FFF2-40B4-BE49-F238E27FC236}">
                    <a16:creationId xmlns="" xmlns:a16="http://schemas.microsoft.com/office/drawing/2014/main" id="{73355E02-477E-4D94-50DD-A9259DA812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1174335">
                <a:off x="2844902" y="822114"/>
                <a:ext cx="903147" cy="633894"/>
              </a:xfrm>
              <a:prstGeom prst="rect">
                <a:avLst/>
              </a:prstGeom>
            </p:spPr>
          </p:pic>
        </p:grpSp>
        <p:pic>
          <p:nvPicPr>
            <p:cNvPr id="54" name="Picture 22">
              <a:extLst>
                <a:ext uri="{FF2B5EF4-FFF2-40B4-BE49-F238E27FC236}">
                  <a16:creationId xmlns="" xmlns:a16="http://schemas.microsoft.com/office/drawing/2014/main" id="{D7CF5151-5D60-9BDA-AF7D-98F145387B7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1174335">
              <a:off x="11265112" y="1208958"/>
              <a:ext cx="1095353" cy="768798"/>
            </a:xfrm>
            <a:prstGeom prst="rect">
              <a:avLst/>
            </a:prstGeom>
          </p:spPr>
        </p:pic>
      </p:grpSp>
      <p:grpSp>
        <p:nvGrpSpPr>
          <p:cNvPr id="57" name="Group 56">
            <a:extLst>
              <a:ext uri="{FF2B5EF4-FFF2-40B4-BE49-F238E27FC236}">
                <a16:creationId xmlns="" xmlns:a16="http://schemas.microsoft.com/office/drawing/2014/main" id="{F353B625-6247-C32F-7D03-7DA9134EB4AC}"/>
              </a:ext>
            </a:extLst>
          </p:cNvPr>
          <p:cNvGrpSpPr/>
          <p:nvPr/>
        </p:nvGrpSpPr>
        <p:grpSpPr>
          <a:xfrm>
            <a:off x="-3206629" y="404547"/>
            <a:ext cx="3138618" cy="1015276"/>
            <a:chOff x="1132596" y="240919"/>
            <a:chExt cx="4184823" cy="1353701"/>
          </a:xfrm>
        </p:grpSpPr>
        <p:pic>
          <p:nvPicPr>
            <p:cNvPr id="58" name="Picture 22">
              <a:extLst>
                <a:ext uri="{FF2B5EF4-FFF2-40B4-BE49-F238E27FC236}">
                  <a16:creationId xmlns="" xmlns:a16="http://schemas.microsoft.com/office/drawing/2014/main" id="{FABA9242-DA35-264E-087F-C156816E836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1174335">
              <a:off x="1132596" y="484495"/>
              <a:ext cx="1549666" cy="1110125"/>
            </a:xfrm>
            <a:prstGeom prst="rect">
              <a:avLst/>
            </a:prstGeom>
          </p:spPr>
        </p:pic>
        <p:pic>
          <p:nvPicPr>
            <p:cNvPr id="59" name="Picture 22">
              <a:extLst>
                <a:ext uri="{FF2B5EF4-FFF2-40B4-BE49-F238E27FC236}">
                  <a16:creationId xmlns="" xmlns:a16="http://schemas.microsoft.com/office/drawing/2014/main" id="{821AA6BD-B7B9-8D6B-A2B5-6C0E4810D29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1174335">
              <a:off x="4222066" y="240919"/>
              <a:ext cx="1095353" cy="768798"/>
            </a:xfrm>
            <a:prstGeom prst="rect">
              <a:avLst/>
            </a:prstGeom>
          </p:spPr>
        </p:pic>
      </p:grpSp>
      <p:sp>
        <p:nvSpPr>
          <p:cNvPr id="133" name="Multiplication Sign 132">
            <a:hlinkClick r:id="rId11" action="ppaction://hlinksldjump"/>
            <a:extLst>
              <a:ext uri="{FF2B5EF4-FFF2-40B4-BE49-F238E27FC236}">
                <a16:creationId xmlns="" xmlns:a16="http://schemas.microsoft.com/office/drawing/2014/main" id="{1B62F2F8-2EA4-CFB6-A4C1-E8535C359EA8}"/>
              </a:ext>
            </a:extLst>
          </p:cNvPr>
          <p:cNvSpPr/>
          <p:nvPr/>
        </p:nvSpPr>
        <p:spPr>
          <a:xfrm>
            <a:off x="8396951" y="34251"/>
            <a:ext cx="685800" cy="685800"/>
          </a:xfrm>
          <a:prstGeom prst="mathMultiply">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783">
              <a:buClrTx/>
            </a:pPr>
            <a:endParaRPr lang="en-US" sz="1350" kern="1200">
              <a:solidFill>
                <a:prstClr val="white"/>
              </a:solidFill>
            </a:endParaRPr>
          </a:p>
        </p:txBody>
      </p:sp>
      <p:pic>
        <p:nvPicPr>
          <p:cNvPr id="3" name="Picture 2">
            <a:hlinkClick r:id="rId12" action="ppaction://hlinksldjump"/>
            <a:extLst>
              <a:ext uri="{FF2B5EF4-FFF2-40B4-BE49-F238E27FC236}">
                <a16:creationId xmlns="" xmlns:a16="http://schemas.microsoft.com/office/drawing/2014/main" id="{384466F6-CC44-112F-50AA-2CB4F307D1E3}"/>
              </a:ext>
            </a:extLst>
          </p:cNvPr>
          <p:cNvPicPr>
            <a:picLocks noChangeAspect="1"/>
          </p:cNvPicPr>
          <p:nvPr/>
        </p:nvPicPr>
        <p:blipFill>
          <a:blip r:embed="rId13"/>
          <a:stretch>
            <a:fillRect/>
          </a:stretch>
        </p:blipFill>
        <p:spPr>
          <a:xfrm>
            <a:off x="298507" y="2338812"/>
            <a:ext cx="1817160" cy="1749138"/>
          </a:xfrm>
          <a:prstGeom prst="rect">
            <a:avLst/>
          </a:prstGeom>
        </p:spPr>
      </p:pic>
      <p:pic>
        <p:nvPicPr>
          <p:cNvPr id="4" name="Picture 3">
            <a:hlinkClick r:id="rId14" action="ppaction://hlinksldjump"/>
            <a:extLst>
              <a:ext uri="{FF2B5EF4-FFF2-40B4-BE49-F238E27FC236}">
                <a16:creationId xmlns="" xmlns:a16="http://schemas.microsoft.com/office/drawing/2014/main" id="{40F0BEF4-F213-9476-C78F-9D42303875B3}"/>
              </a:ext>
            </a:extLst>
          </p:cNvPr>
          <p:cNvPicPr>
            <a:picLocks noChangeAspect="1"/>
          </p:cNvPicPr>
          <p:nvPr/>
        </p:nvPicPr>
        <p:blipFill>
          <a:blip r:embed="rId15"/>
          <a:stretch>
            <a:fillRect/>
          </a:stretch>
        </p:blipFill>
        <p:spPr>
          <a:xfrm>
            <a:off x="1986202" y="3358790"/>
            <a:ext cx="1723632" cy="1656695"/>
          </a:xfrm>
          <a:prstGeom prst="rect">
            <a:avLst/>
          </a:prstGeom>
        </p:spPr>
      </p:pic>
      <p:pic>
        <p:nvPicPr>
          <p:cNvPr id="6" name="Picture 5">
            <a:hlinkClick r:id="rId16" action="ppaction://hlinksldjump"/>
            <a:extLst>
              <a:ext uri="{FF2B5EF4-FFF2-40B4-BE49-F238E27FC236}">
                <a16:creationId xmlns="" xmlns:a16="http://schemas.microsoft.com/office/drawing/2014/main" id="{026EF07C-60E5-4E67-151B-CF558C89DAE9}"/>
              </a:ext>
            </a:extLst>
          </p:cNvPr>
          <p:cNvPicPr>
            <a:picLocks noChangeAspect="1"/>
          </p:cNvPicPr>
          <p:nvPr/>
        </p:nvPicPr>
        <p:blipFill>
          <a:blip r:embed="rId17"/>
          <a:stretch>
            <a:fillRect/>
          </a:stretch>
        </p:blipFill>
        <p:spPr>
          <a:xfrm>
            <a:off x="7022196" y="2421355"/>
            <a:ext cx="1823299" cy="1529435"/>
          </a:xfrm>
          <a:prstGeom prst="rect">
            <a:avLst/>
          </a:prstGeom>
        </p:spPr>
      </p:pic>
      <p:pic>
        <p:nvPicPr>
          <p:cNvPr id="7" name="Picture 6">
            <a:hlinkClick r:id="rId18" action="ppaction://hlinksldjump"/>
            <a:extLst>
              <a:ext uri="{FF2B5EF4-FFF2-40B4-BE49-F238E27FC236}">
                <a16:creationId xmlns="" xmlns:a16="http://schemas.microsoft.com/office/drawing/2014/main" id="{D4E5C0F1-57CA-E4C4-0F88-C36CEBB58162}"/>
              </a:ext>
            </a:extLst>
          </p:cNvPr>
          <p:cNvPicPr>
            <a:picLocks noChangeAspect="1"/>
          </p:cNvPicPr>
          <p:nvPr/>
        </p:nvPicPr>
        <p:blipFill>
          <a:blip r:embed="rId19"/>
          <a:stretch>
            <a:fillRect/>
          </a:stretch>
        </p:blipFill>
        <p:spPr>
          <a:xfrm>
            <a:off x="5242306" y="3300044"/>
            <a:ext cx="1664705" cy="1575813"/>
          </a:xfrm>
          <a:prstGeom prst="rect">
            <a:avLst/>
          </a:prstGeom>
        </p:spPr>
      </p:pic>
      <p:pic>
        <p:nvPicPr>
          <p:cNvPr id="8" name="Picture 7">
            <a:hlinkClick r:id="rId20" action="ppaction://hlinksldjump"/>
            <a:extLst>
              <a:ext uri="{FF2B5EF4-FFF2-40B4-BE49-F238E27FC236}">
                <a16:creationId xmlns="" xmlns:a16="http://schemas.microsoft.com/office/drawing/2014/main" id="{9BA6F683-490B-4CEB-673F-965E3F6811FF}"/>
              </a:ext>
            </a:extLst>
          </p:cNvPr>
          <p:cNvPicPr>
            <a:picLocks noChangeAspect="1"/>
          </p:cNvPicPr>
          <p:nvPr/>
        </p:nvPicPr>
        <p:blipFill>
          <a:blip r:embed="rId21"/>
          <a:stretch>
            <a:fillRect/>
          </a:stretch>
        </p:blipFill>
        <p:spPr>
          <a:xfrm>
            <a:off x="3229445" y="2158835"/>
            <a:ext cx="2087224" cy="1313637"/>
          </a:xfrm>
          <a:prstGeom prst="rect">
            <a:avLst/>
          </a:prstGeom>
        </p:spPr>
      </p:pic>
    </p:spTree>
    <p:extLst>
      <p:ext uri="{BB962C8B-B14F-4D97-AF65-F5344CB8AC3E}">
        <p14:creationId xmlns:p14="http://schemas.microsoft.com/office/powerpoint/2010/main" val="222517609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5152" fill="hold"/>
                                        <p:tgtEl>
                                          <p:spTgt spid="5"/>
                                        </p:tgtEl>
                                      </p:cBhvr>
                                    </p:cmd>
                                  </p:childTnLst>
                                </p:cTn>
                              </p:par>
                              <p:par>
                                <p:cTn id="7" presetID="2" presetClass="entr" presetSubtype="2" repeatCount="indefinite" fill="hold" nodeType="withEffect">
                                  <p:stCondLst>
                                    <p:cond delay="0"/>
                                  </p:stCondLst>
                                  <p:childTnLst>
                                    <p:set>
                                      <p:cBhvr>
                                        <p:cTn id="8" dur="1" fill="hold">
                                          <p:stCondLst>
                                            <p:cond delay="0"/>
                                          </p:stCondLst>
                                        </p:cTn>
                                        <p:tgtEl>
                                          <p:spTgt spid="57"/>
                                        </p:tgtEl>
                                        <p:attrNameLst>
                                          <p:attrName>style.visibility</p:attrName>
                                        </p:attrNameLst>
                                      </p:cBhvr>
                                      <p:to>
                                        <p:strVal val="visible"/>
                                      </p:to>
                                    </p:set>
                                    <p:anim calcmode="lin" valueType="num">
                                      <p:cBhvr additive="base">
                                        <p:cTn id="9" dur="9000" fill="hold"/>
                                        <p:tgtEl>
                                          <p:spTgt spid="57"/>
                                        </p:tgtEl>
                                        <p:attrNameLst>
                                          <p:attrName>ppt_x</p:attrName>
                                        </p:attrNameLst>
                                      </p:cBhvr>
                                      <p:tavLst>
                                        <p:tav tm="0">
                                          <p:val>
                                            <p:strVal val="1+#ppt_w/2"/>
                                          </p:val>
                                        </p:tav>
                                        <p:tav tm="100000">
                                          <p:val>
                                            <p:strVal val="#ppt_x"/>
                                          </p:val>
                                        </p:tav>
                                      </p:tavLst>
                                    </p:anim>
                                    <p:anim calcmode="lin" valueType="num">
                                      <p:cBhvr additive="base">
                                        <p:cTn id="10" dur="9000" fill="hold"/>
                                        <p:tgtEl>
                                          <p:spTgt spid="57"/>
                                        </p:tgtEl>
                                        <p:attrNameLst>
                                          <p:attrName>ppt_y</p:attrName>
                                        </p:attrNameLst>
                                      </p:cBhvr>
                                      <p:tavLst>
                                        <p:tav tm="0">
                                          <p:val>
                                            <p:strVal val="#ppt_y"/>
                                          </p:val>
                                        </p:tav>
                                        <p:tav tm="100000">
                                          <p:val>
                                            <p:strVal val="#ppt_y"/>
                                          </p:val>
                                        </p:tav>
                                      </p:tavLst>
                                    </p:anim>
                                  </p:childTnLst>
                                </p:cTn>
                              </p:par>
                              <p:par>
                                <p:cTn id="11" presetID="2" presetClass="entr" presetSubtype="8" repeatCount="indefinite"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15000" fill="hold"/>
                                        <p:tgtEl>
                                          <p:spTgt spid="52"/>
                                        </p:tgtEl>
                                        <p:attrNameLst>
                                          <p:attrName>ppt_x</p:attrName>
                                        </p:attrNameLst>
                                      </p:cBhvr>
                                      <p:tavLst>
                                        <p:tav tm="0">
                                          <p:val>
                                            <p:strVal val="0-#ppt_w/2"/>
                                          </p:val>
                                        </p:tav>
                                        <p:tav tm="100000">
                                          <p:val>
                                            <p:strVal val="#ppt_x"/>
                                          </p:val>
                                        </p:tav>
                                      </p:tavLst>
                                    </p:anim>
                                    <p:anim calcmode="lin" valueType="num">
                                      <p:cBhvr additive="base">
                                        <p:cTn id="14" dur="15000" fill="hold"/>
                                        <p:tgtEl>
                                          <p:spTgt spid="52"/>
                                        </p:tgtEl>
                                        <p:attrNameLst>
                                          <p:attrName>ppt_y</p:attrName>
                                        </p:attrNameLst>
                                      </p:cBhvr>
                                      <p:tavLst>
                                        <p:tav tm="0">
                                          <p:val>
                                            <p:strVal val="#ppt_y"/>
                                          </p:val>
                                        </p:tav>
                                        <p:tav tm="100000">
                                          <p:val>
                                            <p:strVal val="#ppt_y"/>
                                          </p:val>
                                        </p:tav>
                                      </p:tavLst>
                                    </p:anim>
                                  </p:childTnLst>
                                </p:cTn>
                              </p:par>
                              <p:par>
                                <p:cTn id="15" presetID="8" presetClass="emph" presetSubtype="0" repeatCount="indefinite" fill="hold" nodeType="withEffect">
                                  <p:stCondLst>
                                    <p:cond delay="0"/>
                                  </p:stCondLst>
                                  <p:childTnLst>
                                    <p:animRot by="21600000">
                                      <p:cBhvr>
                                        <p:cTn id="16" dur="6000" fill="hold"/>
                                        <p:tgtEl>
                                          <p:spTgt spid="51"/>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200" fill="hold">
                                          <p:stCondLst>
                                            <p:cond delay="0"/>
                                          </p:stCondLst>
                                        </p:cTn>
                                        <p:tgtEl>
                                          <p:spTgt spid="3"/>
                                        </p:tgtEl>
                                        <p:attrNameLst>
                                          <p:attrName>r</p:attrName>
                                        </p:attrNameLst>
                                      </p:cBhvr>
                                    </p:animRot>
                                    <p:animRot by="-240000">
                                      <p:cBhvr>
                                        <p:cTn id="19" dur="400" fill="hold">
                                          <p:stCondLst>
                                            <p:cond delay="400"/>
                                          </p:stCondLst>
                                        </p:cTn>
                                        <p:tgtEl>
                                          <p:spTgt spid="3"/>
                                        </p:tgtEl>
                                        <p:attrNameLst>
                                          <p:attrName>r</p:attrName>
                                        </p:attrNameLst>
                                      </p:cBhvr>
                                    </p:animRot>
                                    <p:animRot by="240000">
                                      <p:cBhvr>
                                        <p:cTn id="20" dur="400" fill="hold">
                                          <p:stCondLst>
                                            <p:cond delay="800"/>
                                          </p:stCondLst>
                                        </p:cTn>
                                        <p:tgtEl>
                                          <p:spTgt spid="3"/>
                                        </p:tgtEl>
                                        <p:attrNameLst>
                                          <p:attrName>r</p:attrName>
                                        </p:attrNameLst>
                                      </p:cBhvr>
                                    </p:animRot>
                                    <p:animRot by="-240000">
                                      <p:cBhvr>
                                        <p:cTn id="21" dur="400" fill="hold">
                                          <p:stCondLst>
                                            <p:cond delay="1200"/>
                                          </p:stCondLst>
                                        </p:cTn>
                                        <p:tgtEl>
                                          <p:spTgt spid="3"/>
                                        </p:tgtEl>
                                        <p:attrNameLst>
                                          <p:attrName>r</p:attrName>
                                        </p:attrNameLst>
                                      </p:cBhvr>
                                    </p:animRot>
                                    <p:animRot by="120000">
                                      <p:cBhvr>
                                        <p:cTn id="22" dur="400" fill="hold">
                                          <p:stCondLst>
                                            <p:cond delay="1600"/>
                                          </p:stCondLst>
                                        </p:cTn>
                                        <p:tgtEl>
                                          <p:spTgt spid="3"/>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200" fill="hold">
                                          <p:stCondLst>
                                            <p:cond delay="0"/>
                                          </p:stCondLst>
                                        </p:cTn>
                                        <p:tgtEl>
                                          <p:spTgt spid="4"/>
                                        </p:tgtEl>
                                        <p:attrNameLst>
                                          <p:attrName>r</p:attrName>
                                        </p:attrNameLst>
                                      </p:cBhvr>
                                    </p:animRot>
                                    <p:animRot by="-240000">
                                      <p:cBhvr>
                                        <p:cTn id="25" dur="400" fill="hold">
                                          <p:stCondLst>
                                            <p:cond delay="400"/>
                                          </p:stCondLst>
                                        </p:cTn>
                                        <p:tgtEl>
                                          <p:spTgt spid="4"/>
                                        </p:tgtEl>
                                        <p:attrNameLst>
                                          <p:attrName>r</p:attrName>
                                        </p:attrNameLst>
                                      </p:cBhvr>
                                    </p:animRot>
                                    <p:animRot by="240000">
                                      <p:cBhvr>
                                        <p:cTn id="26" dur="400" fill="hold">
                                          <p:stCondLst>
                                            <p:cond delay="800"/>
                                          </p:stCondLst>
                                        </p:cTn>
                                        <p:tgtEl>
                                          <p:spTgt spid="4"/>
                                        </p:tgtEl>
                                        <p:attrNameLst>
                                          <p:attrName>r</p:attrName>
                                        </p:attrNameLst>
                                      </p:cBhvr>
                                    </p:animRot>
                                    <p:animRot by="-240000">
                                      <p:cBhvr>
                                        <p:cTn id="27" dur="400" fill="hold">
                                          <p:stCondLst>
                                            <p:cond delay="1200"/>
                                          </p:stCondLst>
                                        </p:cTn>
                                        <p:tgtEl>
                                          <p:spTgt spid="4"/>
                                        </p:tgtEl>
                                        <p:attrNameLst>
                                          <p:attrName>r</p:attrName>
                                        </p:attrNameLst>
                                      </p:cBhvr>
                                    </p:animRot>
                                    <p:animRot by="120000">
                                      <p:cBhvr>
                                        <p:cTn id="28" dur="400" fill="hold">
                                          <p:stCondLst>
                                            <p:cond delay="1600"/>
                                          </p:stCondLst>
                                        </p:cTn>
                                        <p:tgtEl>
                                          <p:spTgt spid="4"/>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200" fill="hold">
                                          <p:stCondLst>
                                            <p:cond delay="0"/>
                                          </p:stCondLst>
                                        </p:cTn>
                                        <p:tgtEl>
                                          <p:spTgt spid="6"/>
                                        </p:tgtEl>
                                        <p:attrNameLst>
                                          <p:attrName>r</p:attrName>
                                        </p:attrNameLst>
                                      </p:cBhvr>
                                    </p:animRot>
                                    <p:animRot by="-240000">
                                      <p:cBhvr>
                                        <p:cTn id="31" dur="400" fill="hold">
                                          <p:stCondLst>
                                            <p:cond delay="400"/>
                                          </p:stCondLst>
                                        </p:cTn>
                                        <p:tgtEl>
                                          <p:spTgt spid="6"/>
                                        </p:tgtEl>
                                        <p:attrNameLst>
                                          <p:attrName>r</p:attrName>
                                        </p:attrNameLst>
                                      </p:cBhvr>
                                    </p:animRot>
                                    <p:animRot by="240000">
                                      <p:cBhvr>
                                        <p:cTn id="32" dur="400" fill="hold">
                                          <p:stCondLst>
                                            <p:cond delay="800"/>
                                          </p:stCondLst>
                                        </p:cTn>
                                        <p:tgtEl>
                                          <p:spTgt spid="6"/>
                                        </p:tgtEl>
                                        <p:attrNameLst>
                                          <p:attrName>r</p:attrName>
                                        </p:attrNameLst>
                                      </p:cBhvr>
                                    </p:animRot>
                                    <p:animRot by="-240000">
                                      <p:cBhvr>
                                        <p:cTn id="33" dur="400" fill="hold">
                                          <p:stCondLst>
                                            <p:cond delay="1200"/>
                                          </p:stCondLst>
                                        </p:cTn>
                                        <p:tgtEl>
                                          <p:spTgt spid="6"/>
                                        </p:tgtEl>
                                        <p:attrNameLst>
                                          <p:attrName>r</p:attrName>
                                        </p:attrNameLst>
                                      </p:cBhvr>
                                    </p:animRot>
                                    <p:animRot by="120000">
                                      <p:cBhvr>
                                        <p:cTn id="34" dur="400" fill="hold">
                                          <p:stCondLst>
                                            <p:cond delay="1600"/>
                                          </p:stCondLst>
                                        </p:cTn>
                                        <p:tgtEl>
                                          <p:spTgt spid="6"/>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200" fill="hold">
                                          <p:stCondLst>
                                            <p:cond delay="0"/>
                                          </p:stCondLst>
                                        </p:cTn>
                                        <p:tgtEl>
                                          <p:spTgt spid="7"/>
                                        </p:tgtEl>
                                        <p:attrNameLst>
                                          <p:attrName>r</p:attrName>
                                        </p:attrNameLst>
                                      </p:cBhvr>
                                    </p:animRot>
                                    <p:animRot by="-240000">
                                      <p:cBhvr>
                                        <p:cTn id="37" dur="400" fill="hold">
                                          <p:stCondLst>
                                            <p:cond delay="400"/>
                                          </p:stCondLst>
                                        </p:cTn>
                                        <p:tgtEl>
                                          <p:spTgt spid="7"/>
                                        </p:tgtEl>
                                        <p:attrNameLst>
                                          <p:attrName>r</p:attrName>
                                        </p:attrNameLst>
                                      </p:cBhvr>
                                    </p:animRot>
                                    <p:animRot by="240000">
                                      <p:cBhvr>
                                        <p:cTn id="38" dur="400" fill="hold">
                                          <p:stCondLst>
                                            <p:cond delay="800"/>
                                          </p:stCondLst>
                                        </p:cTn>
                                        <p:tgtEl>
                                          <p:spTgt spid="7"/>
                                        </p:tgtEl>
                                        <p:attrNameLst>
                                          <p:attrName>r</p:attrName>
                                        </p:attrNameLst>
                                      </p:cBhvr>
                                    </p:animRot>
                                    <p:animRot by="-240000">
                                      <p:cBhvr>
                                        <p:cTn id="39" dur="400" fill="hold">
                                          <p:stCondLst>
                                            <p:cond delay="1200"/>
                                          </p:stCondLst>
                                        </p:cTn>
                                        <p:tgtEl>
                                          <p:spTgt spid="7"/>
                                        </p:tgtEl>
                                        <p:attrNameLst>
                                          <p:attrName>r</p:attrName>
                                        </p:attrNameLst>
                                      </p:cBhvr>
                                    </p:animRot>
                                    <p:animRot by="120000">
                                      <p:cBhvr>
                                        <p:cTn id="40" dur="400" fill="hold">
                                          <p:stCondLst>
                                            <p:cond delay="1600"/>
                                          </p:stCondLst>
                                        </p:cTn>
                                        <p:tgtEl>
                                          <p:spTgt spid="7"/>
                                        </p:tgtEl>
                                        <p:attrNameLst>
                                          <p:attrName>r</p:attrName>
                                        </p:attrNameLst>
                                      </p:cBhvr>
                                    </p:animRo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8"/>
                                        </p:tgtEl>
                                        <p:attrNameLst>
                                          <p:attrName>r</p:attrName>
                                        </p:attrNameLst>
                                      </p:cBhvr>
                                    </p:animRot>
                                    <p:animRot by="-240000">
                                      <p:cBhvr>
                                        <p:cTn id="43" dur="400" fill="hold">
                                          <p:stCondLst>
                                            <p:cond delay="400"/>
                                          </p:stCondLst>
                                        </p:cTn>
                                        <p:tgtEl>
                                          <p:spTgt spid="8"/>
                                        </p:tgtEl>
                                        <p:attrNameLst>
                                          <p:attrName>r</p:attrName>
                                        </p:attrNameLst>
                                      </p:cBhvr>
                                    </p:animRot>
                                    <p:animRot by="240000">
                                      <p:cBhvr>
                                        <p:cTn id="44" dur="400" fill="hold">
                                          <p:stCondLst>
                                            <p:cond delay="800"/>
                                          </p:stCondLst>
                                        </p:cTn>
                                        <p:tgtEl>
                                          <p:spTgt spid="8"/>
                                        </p:tgtEl>
                                        <p:attrNameLst>
                                          <p:attrName>r</p:attrName>
                                        </p:attrNameLst>
                                      </p:cBhvr>
                                    </p:animRot>
                                    <p:animRot by="-240000">
                                      <p:cBhvr>
                                        <p:cTn id="45" dur="400" fill="hold">
                                          <p:stCondLst>
                                            <p:cond delay="1200"/>
                                          </p:stCondLst>
                                        </p:cTn>
                                        <p:tgtEl>
                                          <p:spTgt spid="8"/>
                                        </p:tgtEl>
                                        <p:attrNameLst>
                                          <p:attrName>r</p:attrName>
                                        </p:attrNameLst>
                                      </p:cBhvr>
                                    </p:animRot>
                                    <p:animRot by="120000">
                                      <p:cBhvr>
                                        <p:cTn id="46" dur="400" fill="hold">
                                          <p:stCondLst>
                                            <p:cond delay="16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5"/>
                </p:tgtEl>
              </p:cMediaNode>
            </p:audio>
            <p:seq concurrent="1" nextAc="seek">
              <p:cTn id="48" restart="whenNotActive" fill="hold" evtFilter="cancelBubble" nodeType="interactiveSeq">
                <p:stCondLst>
                  <p:cond evt="onClick" delay="0">
                    <p:tgtEl>
                      <p:spTgt spid="3"/>
                    </p:tgtEl>
                  </p:cond>
                </p:stCondLst>
                <p:endSync evt="end" delay="0">
                  <p:rtn val="all"/>
                </p:endSync>
                <p:childTnLst>
                  <p:par>
                    <p:cTn id="49" fill="hold">
                      <p:stCondLst>
                        <p:cond delay="0"/>
                      </p:stCondLst>
                      <p:childTnLst>
                        <p:par>
                          <p:cTn id="50" fill="hold">
                            <p:stCondLst>
                              <p:cond delay="0"/>
                            </p:stCondLst>
                            <p:childTnLst>
                              <p:par>
                                <p:cTn id="51" presetID="49" presetClass="exit" presetSubtype="0" accel="100000" fill="hold" nodeType="clickEffect">
                                  <p:stCondLst>
                                    <p:cond delay="0"/>
                                  </p:stCondLst>
                                  <p:childTnLst>
                                    <p:anim calcmode="lin" valueType="num">
                                      <p:cBhvr>
                                        <p:cTn id="52" dur="500"/>
                                        <p:tgtEl>
                                          <p:spTgt spid="3"/>
                                        </p:tgtEl>
                                        <p:attrNameLst>
                                          <p:attrName>ppt_w</p:attrName>
                                        </p:attrNameLst>
                                      </p:cBhvr>
                                      <p:tavLst>
                                        <p:tav tm="0">
                                          <p:val>
                                            <p:strVal val="ppt_w"/>
                                          </p:val>
                                        </p:tav>
                                        <p:tav tm="100000">
                                          <p:val>
                                            <p:fltVal val="0"/>
                                          </p:val>
                                        </p:tav>
                                      </p:tavLst>
                                    </p:anim>
                                    <p:anim calcmode="lin" valueType="num">
                                      <p:cBhvr>
                                        <p:cTn id="53" dur="500"/>
                                        <p:tgtEl>
                                          <p:spTgt spid="3"/>
                                        </p:tgtEl>
                                        <p:attrNameLst>
                                          <p:attrName>ppt_h</p:attrName>
                                        </p:attrNameLst>
                                      </p:cBhvr>
                                      <p:tavLst>
                                        <p:tav tm="0">
                                          <p:val>
                                            <p:strVal val="ppt_h"/>
                                          </p:val>
                                        </p:tav>
                                        <p:tav tm="100000">
                                          <p:val>
                                            <p:fltVal val="0"/>
                                          </p:val>
                                        </p:tav>
                                      </p:tavLst>
                                    </p:anim>
                                    <p:anim calcmode="lin" valueType="num">
                                      <p:cBhvr>
                                        <p:cTn id="54" dur="500"/>
                                        <p:tgtEl>
                                          <p:spTgt spid="3"/>
                                        </p:tgtEl>
                                        <p:attrNameLst>
                                          <p:attrName>style.rotation</p:attrName>
                                        </p:attrNameLst>
                                      </p:cBhvr>
                                      <p:tavLst>
                                        <p:tav tm="0">
                                          <p:val>
                                            <p:fltVal val="0"/>
                                          </p:val>
                                        </p:tav>
                                        <p:tav tm="100000">
                                          <p:val>
                                            <p:fltVal val="360"/>
                                          </p:val>
                                        </p:tav>
                                      </p:tavLst>
                                    </p:anim>
                                    <p:animEffect transition="out" filter="fade">
                                      <p:cBhvr>
                                        <p:cTn id="55" dur="500"/>
                                        <p:tgtEl>
                                          <p:spTgt spid="3"/>
                                        </p:tgtEl>
                                      </p:cBhvr>
                                    </p:animEffect>
                                    <p:set>
                                      <p:cBhvr>
                                        <p:cTn id="5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57" restart="whenNotActive" fill="hold" evtFilter="cancelBubble" nodeType="interactiveSeq">
                <p:stCondLst>
                  <p:cond evt="onClick" delay="0">
                    <p:tgtEl>
                      <p:spTgt spid="4"/>
                    </p:tgtEl>
                  </p:cond>
                </p:stCondLst>
                <p:endSync evt="end" delay="0">
                  <p:rtn val="all"/>
                </p:endSync>
                <p:childTnLst>
                  <p:par>
                    <p:cTn id="58" fill="hold">
                      <p:stCondLst>
                        <p:cond delay="0"/>
                      </p:stCondLst>
                      <p:childTnLst>
                        <p:par>
                          <p:cTn id="59" fill="hold">
                            <p:stCondLst>
                              <p:cond delay="0"/>
                            </p:stCondLst>
                            <p:childTnLst>
                              <p:par>
                                <p:cTn id="60" presetID="49" presetClass="exit" presetSubtype="0" accel="100000" fill="hold" nodeType="clickEffect">
                                  <p:stCondLst>
                                    <p:cond delay="0"/>
                                  </p:stCondLst>
                                  <p:childTnLst>
                                    <p:anim calcmode="lin" valueType="num">
                                      <p:cBhvr>
                                        <p:cTn id="61" dur="500"/>
                                        <p:tgtEl>
                                          <p:spTgt spid="4"/>
                                        </p:tgtEl>
                                        <p:attrNameLst>
                                          <p:attrName>ppt_w</p:attrName>
                                        </p:attrNameLst>
                                      </p:cBhvr>
                                      <p:tavLst>
                                        <p:tav tm="0">
                                          <p:val>
                                            <p:strVal val="ppt_w"/>
                                          </p:val>
                                        </p:tav>
                                        <p:tav tm="100000">
                                          <p:val>
                                            <p:fltVal val="0"/>
                                          </p:val>
                                        </p:tav>
                                      </p:tavLst>
                                    </p:anim>
                                    <p:anim calcmode="lin" valueType="num">
                                      <p:cBhvr>
                                        <p:cTn id="62" dur="500"/>
                                        <p:tgtEl>
                                          <p:spTgt spid="4"/>
                                        </p:tgtEl>
                                        <p:attrNameLst>
                                          <p:attrName>ppt_h</p:attrName>
                                        </p:attrNameLst>
                                      </p:cBhvr>
                                      <p:tavLst>
                                        <p:tav tm="0">
                                          <p:val>
                                            <p:strVal val="ppt_h"/>
                                          </p:val>
                                        </p:tav>
                                        <p:tav tm="100000">
                                          <p:val>
                                            <p:fltVal val="0"/>
                                          </p:val>
                                        </p:tav>
                                      </p:tavLst>
                                    </p:anim>
                                    <p:anim calcmode="lin" valueType="num">
                                      <p:cBhvr>
                                        <p:cTn id="63" dur="500"/>
                                        <p:tgtEl>
                                          <p:spTgt spid="4"/>
                                        </p:tgtEl>
                                        <p:attrNameLst>
                                          <p:attrName>style.rotation</p:attrName>
                                        </p:attrNameLst>
                                      </p:cBhvr>
                                      <p:tavLst>
                                        <p:tav tm="0">
                                          <p:val>
                                            <p:fltVal val="0"/>
                                          </p:val>
                                        </p:tav>
                                        <p:tav tm="100000">
                                          <p:val>
                                            <p:fltVal val="360"/>
                                          </p:val>
                                        </p:tav>
                                      </p:tavLst>
                                    </p:anim>
                                    <p:animEffect transition="out" filter="fade">
                                      <p:cBhvr>
                                        <p:cTn id="64" dur="500"/>
                                        <p:tgtEl>
                                          <p:spTgt spid="4"/>
                                        </p:tgtEl>
                                      </p:cBhvr>
                                    </p:animEffect>
                                    <p:set>
                                      <p:cBhvr>
                                        <p:cTn id="65"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66" restart="whenNotActive" fill="hold" evtFilter="cancelBubble" nodeType="interactiveSeq">
                <p:stCondLst>
                  <p:cond evt="onClick" delay="0">
                    <p:tgtEl>
                      <p:spTgt spid="6"/>
                    </p:tgtEl>
                  </p:cond>
                </p:stCondLst>
                <p:endSync evt="end" delay="0">
                  <p:rtn val="all"/>
                </p:endSync>
                <p:childTnLst>
                  <p:par>
                    <p:cTn id="67" fill="hold">
                      <p:stCondLst>
                        <p:cond delay="0"/>
                      </p:stCondLst>
                      <p:childTnLst>
                        <p:par>
                          <p:cTn id="68" fill="hold">
                            <p:stCondLst>
                              <p:cond delay="0"/>
                            </p:stCondLst>
                            <p:childTnLst>
                              <p:par>
                                <p:cTn id="69" presetID="49" presetClass="exit" presetSubtype="0" accel="100000" fill="hold" nodeType="clickEffect">
                                  <p:stCondLst>
                                    <p:cond delay="0"/>
                                  </p:stCondLst>
                                  <p:childTnLst>
                                    <p:anim calcmode="lin" valueType="num">
                                      <p:cBhvr>
                                        <p:cTn id="70" dur="500"/>
                                        <p:tgtEl>
                                          <p:spTgt spid="6"/>
                                        </p:tgtEl>
                                        <p:attrNameLst>
                                          <p:attrName>ppt_w</p:attrName>
                                        </p:attrNameLst>
                                      </p:cBhvr>
                                      <p:tavLst>
                                        <p:tav tm="0">
                                          <p:val>
                                            <p:strVal val="ppt_w"/>
                                          </p:val>
                                        </p:tav>
                                        <p:tav tm="100000">
                                          <p:val>
                                            <p:fltVal val="0"/>
                                          </p:val>
                                        </p:tav>
                                      </p:tavLst>
                                    </p:anim>
                                    <p:anim calcmode="lin" valueType="num">
                                      <p:cBhvr>
                                        <p:cTn id="71" dur="500"/>
                                        <p:tgtEl>
                                          <p:spTgt spid="6"/>
                                        </p:tgtEl>
                                        <p:attrNameLst>
                                          <p:attrName>ppt_h</p:attrName>
                                        </p:attrNameLst>
                                      </p:cBhvr>
                                      <p:tavLst>
                                        <p:tav tm="0">
                                          <p:val>
                                            <p:strVal val="ppt_h"/>
                                          </p:val>
                                        </p:tav>
                                        <p:tav tm="100000">
                                          <p:val>
                                            <p:fltVal val="0"/>
                                          </p:val>
                                        </p:tav>
                                      </p:tavLst>
                                    </p:anim>
                                    <p:anim calcmode="lin" valueType="num">
                                      <p:cBhvr>
                                        <p:cTn id="72" dur="500"/>
                                        <p:tgtEl>
                                          <p:spTgt spid="6"/>
                                        </p:tgtEl>
                                        <p:attrNameLst>
                                          <p:attrName>style.rotation</p:attrName>
                                        </p:attrNameLst>
                                      </p:cBhvr>
                                      <p:tavLst>
                                        <p:tav tm="0">
                                          <p:val>
                                            <p:fltVal val="0"/>
                                          </p:val>
                                        </p:tav>
                                        <p:tav tm="100000">
                                          <p:val>
                                            <p:fltVal val="360"/>
                                          </p:val>
                                        </p:tav>
                                      </p:tavLst>
                                    </p:anim>
                                    <p:animEffect transition="out" filter="fade">
                                      <p:cBhvr>
                                        <p:cTn id="73" dur="500"/>
                                        <p:tgtEl>
                                          <p:spTgt spid="6"/>
                                        </p:tgtEl>
                                      </p:cBhvr>
                                    </p:animEffect>
                                    <p:set>
                                      <p:cBhvr>
                                        <p:cTn id="7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49" presetClass="exit" presetSubtype="0" accel="100000" fill="hold" nodeType="clickEffect">
                                  <p:stCondLst>
                                    <p:cond delay="0"/>
                                  </p:stCondLst>
                                  <p:childTnLst>
                                    <p:anim calcmode="lin" valueType="num">
                                      <p:cBhvr>
                                        <p:cTn id="79" dur="500"/>
                                        <p:tgtEl>
                                          <p:spTgt spid="7"/>
                                        </p:tgtEl>
                                        <p:attrNameLst>
                                          <p:attrName>ppt_w</p:attrName>
                                        </p:attrNameLst>
                                      </p:cBhvr>
                                      <p:tavLst>
                                        <p:tav tm="0">
                                          <p:val>
                                            <p:strVal val="ppt_w"/>
                                          </p:val>
                                        </p:tav>
                                        <p:tav tm="100000">
                                          <p:val>
                                            <p:fltVal val="0"/>
                                          </p:val>
                                        </p:tav>
                                      </p:tavLst>
                                    </p:anim>
                                    <p:anim calcmode="lin" valueType="num">
                                      <p:cBhvr>
                                        <p:cTn id="80" dur="500"/>
                                        <p:tgtEl>
                                          <p:spTgt spid="7"/>
                                        </p:tgtEl>
                                        <p:attrNameLst>
                                          <p:attrName>ppt_h</p:attrName>
                                        </p:attrNameLst>
                                      </p:cBhvr>
                                      <p:tavLst>
                                        <p:tav tm="0">
                                          <p:val>
                                            <p:strVal val="ppt_h"/>
                                          </p:val>
                                        </p:tav>
                                        <p:tav tm="100000">
                                          <p:val>
                                            <p:fltVal val="0"/>
                                          </p:val>
                                        </p:tav>
                                      </p:tavLst>
                                    </p:anim>
                                    <p:anim calcmode="lin" valueType="num">
                                      <p:cBhvr>
                                        <p:cTn id="81" dur="500"/>
                                        <p:tgtEl>
                                          <p:spTgt spid="7"/>
                                        </p:tgtEl>
                                        <p:attrNameLst>
                                          <p:attrName>style.rotation</p:attrName>
                                        </p:attrNameLst>
                                      </p:cBhvr>
                                      <p:tavLst>
                                        <p:tav tm="0">
                                          <p:val>
                                            <p:fltVal val="0"/>
                                          </p:val>
                                        </p:tav>
                                        <p:tav tm="100000">
                                          <p:val>
                                            <p:fltVal val="360"/>
                                          </p:val>
                                        </p:tav>
                                      </p:tavLst>
                                    </p:anim>
                                    <p:animEffect transition="out" filter="fade">
                                      <p:cBhvr>
                                        <p:cTn id="82" dur="500"/>
                                        <p:tgtEl>
                                          <p:spTgt spid="7"/>
                                        </p:tgtEl>
                                      </p:cBhvr>
                                    </p:animEffect>
                                    <p:set>
                                      <p:cBhvr>
                                        <p:cTn id="8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4" restart="whenNotActive" fill="hold" evtFilter="cancelBubble" nodeType="interactiveSeq">
                <p:stCondLst>
                  <p:cond evt="onClick" delay="0">
                    <p:tgtEl>
                      <p:spTgt spid="8"/>
                    </p:tgtEl>
                  </p:cond>
                </p:stCondLst>
                <p:endSync evt="end" delay="0">
                  <p:rtn val="all"/>
                </p:endSync>
                <p:childTnLst>
                  <p:par>
                    <p:cTn id="85" fill="hold">
                      <p:stCondLst>
                        <p:cond delay="0"/>
                      </p:stCondLst>
                      <p:childTnLst>
                        <p:par>
                          <p:cTn id="86" fill="hold">
                            <p:stCondLst>
                              <p:cond delay="0"/>
                            </p:stCondLst>
                            <p:childTnLst>
                              <p:par>
                                <p:cTn id="87" presetID="49" presetClass="exit" presetSubtype="0" accel="100000" fill="hold" nodeType="clickEffect">
                                  <p:stCondLst>
                                    <p:cond delay="0"/>
                                  </p:stCondLst>
                                  <p:childTnLst>
                                    <p:anim calcmode="lin" valueType="num">
                                      <p:cBhvr>
                                        <p:cTn id="88" dur="500"/>
                                        <p:tgtEl>
                                          <p:spTgt spid="8"/>
                                        </p:tgtEl>
                                        <p:attrNameLst>
                                          <p:attrName>ppt_w</p:attrName>
                                        </p:attrNameLst>
                                      </p:cBhvr>
                                      <p:tavLst>
                                        <p:tav tm="0">
                                          <p:val>
                                            <p:strVal val="ppt_w"/>
                                          </p:val>
                                        </p:tav>
                                        <p:tav tm="100000">
                                          <p:val>
                                            <p:fltVal val="0"/>
                                          </p:val>
                                        </p:tav>
                                      </p:tavLst>
                                    </p:anim>
                                    <p:anim calcmode="lin" valueType="num">
                                      <p:cBhvr>
                                        <p:cTn id="89" dur="500"/>
                                        <p:tgtEl>
                                          <p:spTgt spid="8"/>
                                        </p:tgtEl>
                                        <p:attrNameLst>
                                          <p:attrName>ppt_h</p:attrName>
                                        </p:attrNameLst>
                                      </p:cBhvr>
                                      <p:tavLst>
                                        <p:tav tm="0">
                                          <p:val>
                                            <p:strVal val="ppt_h"/>
                                          </p:val>
                                        </p:tav>
                                        <p:tav tm="100000">
                                          <p:val>
                                            <p:fltVal val="0"/>
                                          </p:val>
                                        </p:tav>
                                      </p:tavLst>
                                    </p:anim>
                                    <p:anim calcmode="lin" valueType="num">
                                      <p:cBhvr>
                                        <p:cTn id="90" dur="500"/>
                                        <p:tgtEl>
                                          <p:spTgt spid="8"/>
                                        </p:tgtEl>
                                        <p:attrNameLst>
                                          <p:attrName>style.rotation</p:attrName>
                                        </p:attrNameLst>
                                      </p:cBhvr>
                                      <p:tavLst>
                                        <p:tav tm="0">
                                          <p:val>
                                            <p:fltVal val="0"/>
                                          </p:val>
                                        </p:tav>
                                        <p:tav tm="100000">
                                          <p:val>
                                            <p:fltVal val="360"/>
                                          </p:val>
                                        </p:tav>
                                      </p:tavLst>
                                    </p:anim>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50" name="Picture 8">
            <a:extLst>
              <a:ext uri="{FF2B5EF4-FFF2-40B4-BE49-F238E27FC236}">
                <a16:creationId xmlns="" xmlns:a16="http://schemas.microsoft.com/office/drawing/2014/main" id="{F18A7A19-E8CD-630B-2956-66FB3D74579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 y="287706"/>
            <a:ext cx="9144000" cy="2078784"/>
          </a:xfrm>
          <a:prstGeom prst="rect">
            <a:avLst/>
          </a:prstGeom>
        </p:spPr>
      </p:pic>
      <p:sp>
        <p:nvSpPr>
          <p:cNvPr id="2" name="Rectangle 1">
            <a:extLst>
              <a:ext uri="{FF2B5EF4-FFF2-40B4-BE49-F238E27FC236}">
                <a16:creationId xmlns="" xmlns:a16="http://schemas.microsoft.com/office/drawing/2014/main" id="{F66E24A6-6B41-9002-EE56-0C671E10D9DF}"/>
              </a:ext>
            </a:extLst>
          </p:cNvPr>
          <p:cNvSpPr>
            <a:spLocks noGrp="1" noRot="1" noMove="1" noResize="1" noEditPoints="1" noAdjustHandles="1" noChangeArrowheads="1" noChangeShapeType="1"/>
          </p:cNvSpPr>
          <p:nvPr/>
        </p:nvSpPr>
        <p:spPr>
          <a:xfrm>
            <a:off x="1" y="1826033"/>
            <a:ext cx="9144000" cy="3317469"/>
          </a:xfrm>
          <a:custGeom>
            <a:avLst/>
            <a:gdLst>
              <a:gd name="connsiteX0" fmla="*/ 0 w 12191999"/>
              <a:gd name="connsiteY0" fmla="*/ 0 h 3314700"/>
              <a:gd name="connsiteX1" fmla="*/ 12191999 w 12191999"/>
              <a:gd name="connsiteY1" fmla="*/ 0 h 3314700"/>
              <a:gd name="connsiteX2" fmla="*/ 12191999 w 12191999"/>
              <a:gd name="connsiteY2" fmla="*/ 3314700 h 3314700"/>
              <a:gd name="connsiteX3" fmla="*/ 0 w 12191999"/>
              <a:gd name="connsiteY3" fmla="*/ 3314700 h 3314700"/>
              <a:gd name="connsiteX4" fmla="*/ 0 w 12191999"/>
              <a:gd name="connsiteY4" fmla="*/ 0 h 3314700"/>
              <a:gd name="connsiteX0" fmla="*/ 0 w 12191999"/>
              <a:gd name="connsiteY0" fmla="*/ 558800 h 3873500"/>
              <a:gd name="connsiteX1" fmla="*/ 1155700 w 12191999"/>
              <a:gd name="connsiteY1" fmla="*/ 0 h 3873500"/>
              <a:gd name="connsiteX2" fmla="*/ 12191999 w 12191999"/>
              <a:gd name="connsiteY2" fmla="*/ 558800 h 3873500"/>
              <a:gd name="connsiteX3" fmla="*/ 12191999 w 12191999"/>
              <a:gd name="connsiteY3" fmla="*/ 3873500 h 3873500"/>
              <a:gd name="connsiteX4" fmla="*/ 0 w 12191999"/>
              <a:gd name="connsiteY4" fmla="*/ 3873500 h 3873500"/>
              <a:gd name="connsiteX5" fmla="*/ 0 w 12191999"/>
              <a:gd name="connsiteY5"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12191999 w 12191999"/>
              <a:gd name="connsiteY3" fmla="*/ 558800 h 3873500"/>
              <a:gd name="connsiteX4" fmla="*/ 12191999 w 12191999"/>
              <a:gd name="connsiteY4" fmla="*/ 3873500 h 3873500"/>
              <a:gd name="connsiteX5" fmla="*/ 0 w 12191999"/>
              <a:gd name="connsiteY5" fmla="*/ 3873500 h 3873500"/>
              <a:gd name="connsiteX6" fmla="*/ 0 w 12191999"/>
              <a:gd name="connsiteY6"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12191999 w 12191999"/>
              <a:gd name="connsiteY4" fmla="*/ 558800 h 3873500"/>
              <a:gd name="connsiteX5" fmla="*/ 12191999 w 12191999"/>
              <a:gd name="connsiteY5" fmla="*/ 3873500 h 3873500"/>
              <a:gd name="connsiteX6" fmla="*/ 0 w 12191999"/>
              <a:gd name="connsiteY6" fmla="*/ 3873500 h 3873500"/>
              <a:gd name="connsiteX7" fmla="*/ 0 w 12191999"/>
              <a:gd name="connsiteY7"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12191999 w 12191999"/>
              <a:gd name="connsiteY5" fmla="*/ 558800 h 3873500"/>
              <a:gd name="connsiteX6" fmla="*/ 12191999 w 12191999"/>
              <a:gd name="connsiteY6" fmla="*/ 3873500 h 3873500"/>
              <a:gd name="connsiteX7" fmla="*/ 0 w 12191999"/>
              <a:gd name="connsiteY7" fmla="*/ 3873500 h 3873500"/>
              <a:gd name="connsiteX8" fmla="*/ 0 w 12191999"/>
              <a:gd name="connsiteY8"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12191999 w 12191999"/>
              <a:gd name="connsiteY6" fmla="*/ 558800 h 3873500"/>
              <a:gd name="connsiteX7" fmla="*/ 12191999 w 12191999"/>
              <a:gd name="connsiteY7" fmla="*/ 3873500 h 3873500"/>
              <a:gd name="connsiteX8" fmla="*/ 0 w 12191999"/>
              <a:gd name="connsiteY8" fmla="*/ 3873500 h 3873500"/>
              <a:gd name="connsiteX9" fmla="*/ 0 w 12191999"/>
              <a:gd name="connsiteY9"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2191999 w 12191999"/>
              <a:gd name="connsiteY7" fmla="*/ 558800 h 3873500"/>
              <a:gd name="connsiteX8" fmla="*/ 12191999 w 12191999"/>
              <a:gd name="connsiteY8" fmla="*/ 3873500 h 3873500"/>
              <a:gd name="connsiteX9" fmla="*/ 0 w 12191999"/>
              <a:gd name="connsiteY9" fmla="*/ 3873500 h 3873500"/>
              <a:gd name="connsiteX10" fmla="*/ 0 w 12191999"/>
              <a:gd name="connsiteY10"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1557000 w 12191999"/>
              <a:gd name="connsiteY7" fmla="*/ 774700 h 3873500"/>
              <a:gd name="connsiteX8" fmla="*/ 12191999 w 12191999"/>
              <a:gd name="connsiteY8" fmla="*/ 558800 h 3873500"/>
              <a:gd name="connsiteX9" fmla="*/ 12191999 w 12191999"/>
              <a:gd name="connsiteY9" fmla="*/ 3873500 h 3873500"/>
              <a:gd name="connsiteX10" fmla="*/ 0 w 12191999"/>
              <a:gd name="connsiteY10" fmla="*/ 3873500 h 3873500"/>
              <a:gd name="connsiteX11" fmla="*/ 0 w 12191999"/>
              <a:gd name="connsiteY11"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143500 w 12191999"/>
              <a:gd name="connsiteY4" fmla="*/ 647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88900 h 3403600"/>
              <a:gd name="connsiteX1" fmla="*/ 1117600 w 12191999"/>
              <a:gd name="connsiteY1" fmla="*/ 87562 h 3403600"/>
              <a:gd name="connsiteX2" fmla="*/ 2755900 w 12191999"/>
              <a:gd name="connsiteY2" fmla="*/ 381000 h 3403600"/>
              <a:gd name="connsiteX3" fmla="*/ 4165600 w 12191999"/>
              <a:gd name="connsiteY3" fmla="*/ 0 h 3403600"/>
              <a:gd name="connsiteX4" fmla="*/ 5143500 w 12191999"/>
              <a:gd name="connsiteY4" fmla="*/ 177800 h 3403600"/>
              <a:gd name="connsiteX5" fmla="*/ 5969000 w 12191999"/>
              <a:gd name="connsiteY5" fmla="*/ 25400 h 3403600"/>
              <a:gd name="connsiteX6" fmla="*/ 7137400 w 12191999"/>
              <a:gd name="connsiteY6" fmla="*/ 63500 h 3403600"/>
              <a:gd name="connsiteX7" fmla="*/ 9690100 w 12191999"/>
              <a:gd name="connsiteY7" fmla="*/ 317500 h 3403600"/>
              <a:gd name="connsiteX8" fmla="*/ 11557000 w 12191999"/>
              <a:gd name="connsiteY8" fmla="*/ 304800 h 3403600"/>
              <a:gd name="connsiteX9" fmla="*/ 12191999 w 12191999"/>
              <a:gd name="connsiteY9" fmla="*/ 88900 h 3403600"/>
              <a:gd name="connsiteX10" fmla="*/ 12191999 w 12191999"/>
              <a:gd name="connsiteY10" fmla="*/ 3403600 h 3403600"/>
              <a:gd name="connsiteX11" fmla="*/ 0 w 12191999"/>
              <a:gd name="connsiteY11" fmla="*/ 3403600 h 3403600"/>
              <a:gd name="connsiteX12" fmla="*/ 0 w 12191999"/>
              <a:gd name="connsiteY12"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1557000 w 12191999"/>
              <a:gd name="connsiteY9" fmla="*/ 304800 h 3403600"/>
              <a:gd name="connsiteX10" fmla="*/ 12191999 w 12191999"/>
              <a:gd name="connsiteY10" fmla="*/ 88900 h 3403600"/>
              <a:gd name="connsiteX11" fmla="*/ 12191999 w 12191999"/>
              <a:gd name="connsiteY11" fmla="*/ 3403600 h 3403600"/>
              <a:gd name="connsiteX12" fmla="*/ 0 w 12191999"/>
              <a:gd name="connsiteY12" fmla="*/ 3403600 h 3403600"/>
              <a:gd name="connsiteX13" fmla="*/ 0 w 12191999"/>
              <a:gd name="connsiteY13"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198100 w 12191999"/>
              <a:gd name="connsiteY9" fmla="*/ 238012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2191999 w 12191999"/>
              <a:gd name="connsiteY11" fmla="*/ 152423 h 3467123"/>
              <a:gd name="connsiteX12" fmla="*/ 12191999 w 12191999"/>
              <a:gd name="connsiteY12" fmla="*/ 3467123 h 3467123"/>
              <a:gd name="connsiteX13" fmla="*/ 0 w 12191999"/>
              <a:gd name="connsiteY13" fmla="*/ 3467123 h 3467123"/>
              <a:gd name="connsiteX14" fmla="*/ 0 w 12191999"/>
              <a:gd name="connsiteY14" fmla="*/ 152423 h 3467123"/>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 name="connsiteX0" fmla="*/ 0 w 12191999"/>
              <a:gd name="connsiteY0" fmla="*/ 152423 h 3467123"/>
              <a:gd name="connsiteX1" fmla="*/ 330200 w 12191999"/>
              <a:gd name="connsiteY1" fmla="*/ 351307 h 3467123"/>
              <a:gd name="connsiteX2" fmla="*/ 1371600 w 12191999"/>
              <a:gd name="connsiteY2" fmla="*/ 121221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3467123">
                <a:moveTo>
                  <a:pt x="0" y="152423"/>
                </a:moveTo>
                <a:cubicBezTo>
                  <a:pt x="93133" y="152353"/>
                  <a:pt x="237067" y="351377"/>
                  <a:pt x="330200" y="351307"/>
                </a:cubicBezTo>
                <a:lnTo>
                  <a:pt x="1371600" y="121221"/>
                </a:lnTo>
                <a:cubicBezTo>
                  <a:pt x="1905000" y="155088"/>
                  <a:pt x="2222500" y="410656"/>
                  <a:pt x="2755900" y="444523"/>
                </a:cubicBezTo>
                <a:cubicBezTo>
                  <a:pt x="3213100" y="427590"/>
                  <a:pt x="3708400" y="80456"/>
                  <a:pt x="4165600" y="63523"/>
                </a:cubicBezTo>
                <a:cubicBezTo>
                  <a:pt x="4470400" y="67756"/>
                  <a:pt x="4838700" y="237090"/>
                  <a:pt x="5143500" y="241323"/>
                </a:cubicBezTo>
                <a:cubicBezTo>
                  <a:pt x="5444067" y="296356"/>
                  <a:pt x="5693833" y="150306"/>
                  <a:pt x="5969000" y="88923"/>
                </a:cubicBezTo>
                <a:cubicBezTo>
                  <a:pt x="6244167" y="27540"/>
                  <a:pt x="6555317" y="278460"/>
                  <a:pt x="7175500" y="276343"/>
                </a:cubicBezTo>
                <a:cubicBezTo>
                  <a:pt x="7552267" y="272110"/>
                  <a:pt x="8373533" y="136389"/>
                  <a:pt x="8750300" y="132156"/>
                </a:cubicBezTo>
                <a:cubicBezTo>
                  <a:pt x="9321800" y="171196"/>
                  <a:pt x="9886950" y="303652"/>
                  <a:pt x="10198100" y="301535"/>
                </a:cubicBezTo>
                <a:cubicBezTo>
                  <a:pt x="10509250" y="299418"/>
                  <a:pt x="10847917" y="33182"/>
                  <a:pt x="11125200" y="0"/>
                </a:cubicBezTo>
                <a:cubicBezTo>
                  <a:pt x="11370733" y="34147"/>
                  <a:pt x="11603567" y="267387"/>
                  <a:pt x="11849100" y="301534"/>
                </a:cubicBezTo>
                <a:lnTo>
                  <a:pt x="12191999" y="152423"/>
                </a:lnTo>
                <a:lnTo>
                  <a:pt x="12191999" y="3467123"/>
                </a:lnTo>
                <a:lnTo>
                  <a:pt x="0" y="3467123"/>
                </a:lnTo>
                <a:lnTo>
                  <a:pt x="0" y="152423"/>
                </a:lnTo>
                <a:close/>
              </a:path>
            </a:pathLst>
          </a:custGeom>
          <a:solidFill>
            <a:srgbClr val="FFEEA6"/>
          </a:solidFill>
          <a:ln>
            <a:solidFill>
              <a:srgbClr val="FFE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pPr>
            <a:endParaRPr lang="vi-VN" sz="1350" kern="1200" noProof="1">
              <a:solidFill>
                <a:prstClr val="black"/>
              </a:solidFill>
              <a:cs typeface="Arial" panose="020B0604020202020204" pitchFamily="34" charset="0"/>
            </a:endParaRPr>
          </a:p>
        </p:txBody>
      </p:sp>
      <p:pic>
        <p:nvPicPr>
          <p:cNvPr id="37" name="Picture 4">
            <a:extLst>
              <a:ext uri="{FF2B5EF4-FFF2-40B4-BE49-F238E27FC236}">
                <a16:creationId xmlns="" xmlns:a16="http://schemas.microsoft.com/office/drawing/2014/main" id="{3B6B7FD7-2E9E-E9F0-1FAF-BE73FA4D22B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288" y="3515287"/>
            <a:ext cx="2314221" cy="1643097"/>
          </a:xfrm>
          <a:prstGeom prst="rect">
            <a:avLst/>
          </a:prstGeom>
        </p:spPr>
      </p:pic>
      <mc:AlternateContent xmlns:mc="http://schemas.openxmlformats.org/markup-compatibility/2006" xmlns:a14="http://schemas.microsoft.com/office/drawing/2010/main">
        <mc:Choice Requires="a14">
          <p:sp>
            <p:nvSpPr>
              <p:cNvPr id="11" name="Đáp án đúng">
                <a:extLst>
                  <a:ext uri="{FF2B5EF4-FFF2-40B4-BE49-F238E27FC236}">
                    <a16:creationId xmlns="" xmlns:a16="http://schemas.microsoft.com/office/drawing/2014/main" id="{F1CCB88D-330E-9357-FC67-CE0F8569CA40}"/>
                  </a:ext>
                </a:extLst>
              </p:cNvPr>
              <p:cNvSpPr/>
              <p:nvPr/>
            </p:nvSpPr>
            <p:spPr>
              <a:xfrm>
                <a:off x="914399"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400" kern="1200" noProof="1">
                    <a:solidFill>
                      <a:prstClr val="black"/>
                    </a:solidFill>
                    <a:latin typeface="Arial" panose="020B0604020202020204" pitchFamily="34" charset="0"/>
                    <a:cs typeface="Arial" panose="020B0604020202020204" pitchFamily="34" charset="0"/>
                  </a:rPr>
                  <a:t>A. </a:t>
                </a:r>
                <a14:m>
                  <m:oMath xmlns:m="http://schemas.openxmlformats.org/officeDocument/2006/math">
                    <m:r>
                      <a:rPr lang="en-US" sz="2700" i="1">
                        <a:solidFill>
                          <a:srgbClr val="000000"/>
                        </a:solidFill>
                        <a:latin typeface="Cambria Math" panose="02040503050406030204" pitchFamily="18" charset="0"/>
                        <a:cs typeface="Times New Roman" panose="02020603050405020304" pitchFamily="18" charset="0"/>
                      </a:rPr>
                      <m:t>𝑥</m:t>
                    </m:r>
                    <m:r>
                      <a:rPr lang="en-US" sz="27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≠2</m:t>
                    </m:r>
                  </m:oMath>
                </a14:m>
                <a:r>
                  <a:rPr lang="en-US" sz="2400" kern="1200" noProof="1">
                    <a:solidFill>
                      <a:prstClr val="black"/>
                    </a:solidFill>
                    <a:latin typeface="Arial" panose="020B0604020202020204" pitchFamily="34" charset="0"/>
                    <a:cs typeface="Arial" panose="020B0604020202020204" pitchFamily="34" charset="0"/>
                  </a:rPr>
                  <a:t> và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𝑥</m:t>
                    </m:r>
                    <m:r>
                      <a:rPr lang="en-US" sz="2400" i="1" kern="1200" noProof="1">
                        <a:solidFill>
                          <a:prstClr val="black"/>
                        </a:solidFill>
                        <a:latin typeface="Cambria Math" panose="02040503050406030204" pitchFamily="18" charset="0"/>
                        <a:ea typeface="Cambria Math" panose="02040503050406030204" pitchFamily="18" charset="0"/>
                        <a:cs typeface="Arial" panose="020B0604020202020204" pitchFamily="34" charset="0"/>
                      </a:rPr>
                      <m:t>≠−2</m:t>
                    </m:r>
                  </m:oMath>
                </a14:m>
                <a:endParaRPr lang="vi-VN" sz="2400" kern="1200" noProof="1">
                  <a:solidFill>
                    <a:prstClr val="black"/>
                  </a:solidFill>
                  <a:cs typeface="Arial" panose="020B0604020202020204" pitchFamily="34" charset="0"/>
                </a:endParaRPr>
              </a:p>
            </p:txBody>
          </p:sp>
        </mc:Choice>
        <mc:Fallback xmlns="">
          <p:sp>
            <p:nvSpPr>
              <p:cNvPr id="11" name="Đáp án đúng">
                <a:extLst>
                  <a:ext uri="{FF2B5EF4-FFF2-40B4-BE49-F238E27FC236}">
                    <a16:creationId xmlns="" xmlns:a16="http://schemas.microsoft.com/office/drawing/2014/main" id="{F1CCB88D-330E-9357-FC67-CE0F8569CA40}"/>
                  </a:ext>
                </a:extLst>
              </p:cNvPr>
              <p:cNvSpPr>
                <a:spLocks noRot="1" noChangeAspect="1" noMove="1" noResize="1" noEditPoints="1" noAdjustHandles="1" noChangeArrowheads="1" noChangeShapeType="1" noTextEdit="1"/>
              </p:cNvSpPr>
              <p:nvPr/>
            </p:nvSpPr>
            <p:spPr>
              <a:xfrm>
                <a:off x="914399" y="2281428"/>
                <a:ext cx="3401292" cy="826997"/>
              </a:xfrm>
              <a:prstGeom prst="roundRect">
                <a:avLst/>
              </a:prstGeom>
              <a:blipFill rotWithShape="0">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Đáp án sai 1">
                <a:extLst>
                  <a:ext uri="{FF2B5EF4-FFF2-40B4-BE49-F238E27FC236}">
                    <a16:creationId xmlns="" xmlns:a16="http://schemas.microsoft.com/office/drawing/2014/main" id="{AC021E7C-DE10-A5AE-8906-3ACD28F9B06E}"/>
                  </a:ext>
                </a:extLst>
              </p:cNvPr>
              <p:cNvSpPr/>
              <p:nvPr/>
            </p:nvSpPr>
            <p:spPr>
              <a:xfrm>
                <a:off x="914400"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B. </a:t>
                </a:r>
                <a14:m>
                  <m:oMath xmlns:m="http://schemas.openxmlformats.org/officeDocument/2006/math">
                    <m:r>
                      <a:rPr lang="en-US" sz="2400" i="1">
                        <a:solidFill>
                          <a:srgbClr val="000000"/>
                        </a:solidFill>
                        <a:latin typeface="Cambria Math" panose="02040503050406030204" pitchFamily="18" charset="0"/>
                        <a:cs typeface="Times New Roman" panose="02020603050405020304" pitchFamily="18" charset="0"/>
                      </a:rPr>
                      <m:t>𝑥</m:t>
                    </m:r>
                    <m:r>
                      <a:rPr lang="en-US" sz="2400" i="1">
                        <a:solidFill>
                          <a:srgbClr val="000000"/>
                        </a:solidFill>
                        <a:latin typeface="Cambria Math" panose="02040503050406030204" pitchFamily="18" charset="0"/>
                        <a:cs typeface="Times New Roman" panose="02020603050405020304" pitchFamily="18" charset="0"/>
                      </a:rPr>
                      <m:t>=2</m:t>
                    </m:r>
                  </m:oMath>
                </a14:m>
                <a:endParaRPr lang="vi-VN" sz="2250" kern="1200" noProof="1">
                  <a:solidFill>
                    <a:prstClr val="black"/>
                  </a:solidFill>
                  <a:cs typeface="Arial" panose="020B0604020202020204" pitchFamily="34" charset="0"/>
                </a:endParaRPr>
              </a:p>
            </p:txBody>
          </p:sp>
        </mc:Choice>
        <mc:Fallback xmlns="">
          <p:sp>
            <p:nvSpPr>
              <p:cNvPr id="12" name="Đáp án sai 1">
                <a:extLst>
                  <a:ext uri="{FF2B5EF4-FFF2-40B4-BE49-F238E27FC236}">
                    <a16:creationId xmlns:a16="http://schemas.microsoft.com/office/drawing/2014/main" xmlns="" id="{AC021E7C-DE10-A5AE-8906-3ACD28F9B06E}"/>
                  </a:ext>
                </a:extLst>
              </p:cNvPr>
              <p:cNvSpPr>
                <a:spLocks noRot="1" noChangeAspect="1" noMove="1" noResize="1" noEditPoints="1" noAdjustHandles="1" noChangeArrowheads="1" noChangeShapeType="1" noTextEdit="1"/>
              </p:cNvSpPr>
              <p:nvPr/>
            </p:nvSpPr>
            <p:spPr>
              <a:xfrm>
                <a:off x="1219200" y="4477415"/>
                <a:ext cx="4535056" cy="1102663"/>
              </a:xfrm>
              <a:prstGeom prst="roundRect">
                <a:avLst/>
              </a:prstGeom>
              <a:blipFill rotWithShape="0">
                <a:blip r:embed="rId8"/>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Đáp án sai 2">
                <a:extLst>
                  <a:ext uri="{FF2B5EF4-FFF2-40B4-BE49-F238E27FC236}">
                    <a16:creationId xmlns="" xmlns:a16="http://schemas.microsoft.com/office/drawing/2014/main" id="{16AEA46C-EE9D-0531-8515-E1C00CE450EF}"/>
                  </a:ext>
                </a:extLst>
              </p:cNvPr>
              <p:cNvSpPr/>
              <p:nvPr/>
            </p:nvSpPr>
            <p:spPr>
              <a:xfrm>
                <a:off x="4835236"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C. </a:t>
                </a:r>
                <a14:m>
                  <m:oMath xmlns:m="http://schemas.openxmlformats.org/officeDocument/2006/math">
                    <m:r>
                      <a:rPr lang="en-US" sz="2400" i="1">
                        <a:solidFill>
                          <a:srgbClr val="000000"/>
                        </a:solidFill>
                        <a:latin typeface="Cambria Math" panose="02040503050406030204" pitchFamily="18" charset="0"/>
                        <a:cs typeface="Times New Roman" panose="02020603050405020304" pitchFamily="18" charset="0"/>
                      </a:rPr>
                      <m:t>𝑥</m:t>
                    </m:r>
                    <m:r>
                      <a:rPr lang="en-US" sz="24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≠2</m:t>
                    </m:r>
                  </m:oMath>
                </a14:m>
                <a:endParaRPr lang="vi-VN" sz="2250" kern="1200" noProof="1">
                  <a:solidFill>
                    <a:prstClr val="black"/>
                  </a:solidFill>
                  <a:cs typeface="Arial" panose="020B0604020202020204" pitchFamily="34" charset="0"/>
                </a:endParaRPr>
              </a:p>
            </p:txBody>
          </p:sp>
        </mc:Choice>
        <mc:Fallback xmlns="">
          <p:sp>
            <p:nvSpPr>
              <p:cNvPr id="13" name="Đáp án sai 2">
                <a:extLst>
                  <a:ext uri="{FF2B5EF4-FFF2-40B4-BE49-F238E27FC236}">
                    <a16:creationId xmlns:a16="http://schemas.microsoft.com/office/drawing/2014/main" xmlns="" id="{16AEA46C-EE9D-0531-8515-E1C00CE450EF}"/>
                  </a:ext>
                </a:extLst>
              </p:cNvPr>
              <p:cNvSpPr>
                <a:spLocks noRot="1" noChangeAspect="1" noMove="1" noResize="1" noEditPoints="1" noAdjustHandles="1" noChangeArrowheads="1" noChangeShapeType="1" noTextEdit="1"/>
              </p:cNvSpPr>
              <p:nvPr/>
            </p:nvSpPr>
            <p:spPr>
              <a:xfrm>
                <a:off x="6446981" y="3041903"/>
                <a:ext cx="4535056" cy="1102663"/>
              </a:xfrm>
              <a:prstGeom prst="roundRect">
                <a:avLst/>
              </a:prstGeom>
              <a:blipFill rotWithShape="0">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Đáp án sai 3">
                <a:extLst>
                  <a:ext uri="{FF2B5EF4-FFF2-40B4-BE49-F238E27FC236}">
                    <a16:creationId xmlns="" xmlns:a16="http://schemas.microsoft.com/office/drawing/2014/main" id="{3E686EAD-4B57-BAF0-F69F-70232861D618}"/>
                  </a:ext>
                </a:extLst>
              </p:cNvPr>
              <p:cNvSpPr/>
              <p:nvPr/>
            </p:nvSpPr>
            <p:spPr>
              <a:xfrm>
                <a:off x="4835236"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400" kern="1200" noProof="1">
                    <a:solidFill>
                      <a:prstClr val="black"/>
                    </a:solidFill>
                    <a:latin typeface="Arial" panose="020B0604020202020204" pitchFamily="34" charset="0"/>
                    <a:cs typeface="Arial" panose="020B0604020202020204" pitchFamily="34" charset="0"/>
                  </a:rPr>
                  <a:t>D. </a:t>
                </a:r>
                <a14:m>
                  <m:oMath xmlns:m="http://schemas.openxmlformats.org/officeDocument/2006/math">
                    <m:r>
                      <a:rPr lang="en-US" sz="2400" i="1">
                        <a:solidFill>
                          <a:srgbClr val="000000"/>
                        </a:solidFill>
                        <a:latin typeface="Cambria Math" panose="02040503050406030204" pitchFamily="18" charset="0"/>
                        <a:cs typeface="Times New Roman" panose="02020603050405020304" pitchFamily="18" charset="0"/>
                      </a:rPr>
                      <m:t>𝑥</m:t>
                    </m:r>
                    <m:r>
                      <a:rPr lang="en-US" sz="24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≠−2</m:t>
                    </m:r>
                  </m:oMath>
                </a14:m>
                <a:endParaRPr lang="vi-VN" sz="2400" kern="1200" noProof="1">
                  <a:solidFill>
                    <a:prstClr val="black"/>
                  </a:solidFill>
                  <a:cs typeface="Arial" panose="020B0604020202020204" pitchFamily="34" charset="0"/>
                </a:endParaRPr>
              </a:p>
            </p:txBody>
          </p:sp>
        </mc:Choice>
        <mc:Fallback xmlns="">
          <p:sp>
            <p:nvSpPr>
              <p:cNvPr id="14" name="Đáp án sai 3">
                <a:extLst>
                  <a:ext uri="{FF2B5EF4-FFF2-40B4-BE49-F238E27FC236}">
                    <a16:creationId xmlns:a16="http://schemas.microsoft.com/office/drawing/2014/main" xmlns="" id="{3E686EAD-4B57-BAF0-F69F-70232861D618}"/>
                  </a:ext>
                </a:extLst>
              </p:cNvPr>
              <p:cNvSpPr>
                <a:spLocks noRot="1" noChangeAspect="1" noMove="1" noResize="1" noEditPoints="1" noAdjustHandles="1" noChangeArrowheads="1" noChangeShapeType="1" noTextEdit="1"/>
              </p:cNvSpPr>
              <p:nvPr/>
            </p:nvSpPr>
            <p:spPr>
              <a:xfrm>
                <a:off x="6446981" y="4477415"/>
                <a:ext cx="4535056" cy="1102663"/>
              </a:xfrm>
              <a:prstGeom prst="roundRect">
                <a:avLst/>
              </a:prstGeom>
              <a:blipFill rotWithShape="0">
                <a:blip r:embed="rId10"/>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Đáp án đúng">
                <a:extLst>
                  <a:ext uri="{FF2B5EF4-FFF2-40B4-BE49-F238E27FC236}">
                    <a16:creationId xmlns="" xmlns:a16="http://schemas.microsoft.com/office/drawing/2014/main" id="{EB878F17-D87F-F7DE-4236-E0D9CFCBBBC8}"/>
                  </a:ext>
                </a:extLst>
              </p:cNvPr>
              <p:cNvSpPr/>
              <p:nvPr/>
            </p:nvSpPr>
            <p:spPr>
              <a:xfrm>
                <a:off x="914399" y="2281427"/>
                <a:ext cx="3408219" cy="826997"/>
              </a:xfrm>
              <a:prstGeom prst="roundRect">
                <a:avLst/>
              </a:prstGeom>
              <a:solidFill>
                <a:srgbClr val="A6F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400" kern="1200" noProof="1">
                    <a:solidFill>
                      <a:prstClr val="black"/>
                    </a:solidFill>
                    <a:latin typeface="Arial" panose="020B0604020202020204" pitchFamily="34" charset="0"/>
                    <a:cs typeface="Arial" panose="020B0604020202020204" pitchFamily="34" charset="0"/>
                  </a:rPr>
                  <a:t>A. </a:t>
                </a:r>
                <a14:m>
                  <m:oMath xmlns:m="http://schemas.openxmlformats.org/officeDocument/2006/math">
                    <m:r>
                      <a:rPr lang="en-US" sz="2700" i="1">
                        <a:solidFill>
                          <a:srgbClr val="000000"/>
                        </a:solidFill>
                        <a:latin typeface="Cambria Math" panose="02040503050406030204" pitchFamily="18" charset="0"/>
                        <a:cs typeface="Times New Roman" panose="02020603050405020304" pitchFamily="18" charset="0"/>
                      </a:rPr>
                      <m:t>𝑥</m:t>
                    </m:r>
                    <m:r>
                      <a:rPr lang="en-US" sz="27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≠2</m:t>
                    </m:r>
                  </m:oMath>
                </a14:m>
                <a:r>
                  <a:rPr lang="en-US" sz="2400" kern="1200" noProof="1">
                    <a:solidFill>
                      <a:prstClr val="black"/>
                    </a:solidFill>
                    <a:latin typeface="Arial" panose="020B0604020202020204" pitchFamily="34" charset="0"/>
                    <a:cs typeface="Arial" panose="020B0604020202020204" pitchFamily="34" charset="0"/>
                  </a:rPr>
                  <a:t> và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𝑥</m:t>
                    </m:r>
                    <m:r>
                      <a:rPr lang="en-US" sz="2400" i="1" kern="1200" noProof="1">
                        <a:solidFill>
                          <a:prstClr val="black"/>
                        </a:solidFill>
                        <a:latin typeface="Cambria Math" panose="02040503050406030204" pitchFamily="18" charset="0"/>
                        <a:ea typeface="Cambria Math" panose="02040503050406030204" pitchFamily="18" charset="0"/>
                        <a:cs typeface="Arial" panose="020B0604020202020204" pitchFamily="34" charset="0"/>
                      </a:rPr>
                      <m:t>≠−2</m:t>
                    </m:r>
                  </m:oMath>
                </a14:m>
                <a:endParaRPr lang="vi-VN" sz="2400" kern="1200" noProof="1">
                  <a:solidFill>
                    <a:prstClr val="black"/>
                  </a:solidFill>
                  <a:cs typeface="Arial" panose="020B0604020202020204" pitchFamily="34" charset="0"/>
                </a:endParaRPr>
              </a:p>
            </p:txBody>
          </p:sp>
        </mc:Choice>
        <mc:Fallback xmlns="">
          <p:sp>
            <p:nvSpPr>
              <p:cNvPr id="15" name="Đáp án đúng">
                <a:extLst>
                  <a:ext uri="{FF2B5EF4-FFF2-40B4-BE49-F238E27FC236}">
                    <a16:creationId xmlns="" xmlns:a16="http://schemas.microsoft.com/office/drawing/2014/main" xmlns:a14="http://schemas.microsoft.com/office/drawing/2010/main" id="{EB878F17-D87F-F7DE-4236-E0D9CFCBBBC8}"/>
                  </a:ext>
                </a:extLst>
              </p:cNvPr>
              <p:cNvSpPr>
                <a:spLocks noRot="1" noChangeAspect="1" noMove="1" noResize="1" noEditPoints="1" noAdjustHandles="1" noChangeArrowheads="1" noChangeShapeType="1" noTextEdit="1"/>
              </p:cNvSpPr>
              <p:nvPr/>
            </p:nvSpPr>
            <p:spPr>
              <a:xfrm>
                <a:off x="914399" y="2281427"/>
                <a:ext cx="3408219" cy="826997"/>
              </a:xfrm>
              <a:prstGeom prst="roundRect">
                <a:avLst/>
              </a:prstGeom>
              <a:blipFill rotWithShape="0">
                <a:blip r:embed="rId11"/>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 xmlns:a16="http://schemas.microsoft.com/office/drawing/2014/main" id="{74B7F846-0F89-B31E-A5C2-4CBD63E51289}"/>
                  </a:ext>
                </a:extLst>
              </p:cNvPr>
              <p:cNvSpPr/>
              <p:nvPr/>
            </p:nvSpPr>
            <p:spPr>
              <a:xfrm>
                <a:off x="500963" y="449510"/>
                <a:ext cx="8139793" cy="13765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lnSpc>
                    <a:spcPct val="150000"/>
                  </a:lnSpc>
                  <a:buClrTx/>
                </a:pPr>
                <a:r>
                  <a:rPr lang="vi-VN" sz="2400" kern="1200" noProof="1">
                    <a:solidFill>
                      <a:prstClr val="black"/>
                    </a:solidFill>
                    <a:cs typeface="Arial" panose="020B0604020202020204" pitchFamily="34" charset="0"/>
                  </a:rPr>
                  <a:t>Câu hỏi</a:t>
                </a:r>
                <a:r>
                  <a:rPr lang="en-US" sz="2400" kern="1200" noProof="1">
                    <a:solidFill>
                      <a:prstClr val="black"/>
                    </a:solidFill>
                    <a:latin typeface="Arial" panose="020B0604020202020204" pitchFamily="34" charset="0"/>
                    <a:cs typeface="Arial" panose="020B0604020202020204" pitchFamily="34" charset="0"/>
                  </a:rPr>
                  <a:t> 1:</a:t>
                </a:r>
              </a:p>
              <a:p>
                <a:pPr algn="ctr" defTabSz="685818">
                  <a:lnSpc>
                    <a:spcPct val="150000"/>
                  </a:lnSpc>
                  <a:buClrTx/>
                </a:pPr>
                <a:r>
                  <a:rPr lang="pt-BR" sz="2400" dirty="0">
                    <a:solidFill>
                      <a:srgbClr val="000000"/>
                    </a:solidFill>
                    <a:latin typeface="Arial" panose="020B0604020202020204" pitchFamily="34" charset="0"/>
                    <a:ea typeface="Arial" panose="020B0604020202020204" pitchFamily="34" charset="0"/>
                    <a:cs typeface="Arial" panose="020B0604020202020204" pitchFamily="34" charset="0"/>
                  </a:rPr>
                  <a:t>Phân thức </a:t>
                </a:r>
                <a14:m>
                  <m:oMath xmlns:m="http://schemas.openxmlformats.org/officeDocument/2006/math">
                    <m:f>
                      <m:fPr>
                        <m:ctrlPr>
                          <a:rPr lang="en-US" sz="2400" i="1">
                            <a:solidFill>
                              <a:srgbClr val="000000"/>
                            </a:solidFill>
                            <a:latin typeface="Cambria Math" panose="02040503050406030204" pitchFamily="18" charset="0"/>
                          </a:rPr>
                        </m:ctrlPr>
                      </m:fPr>
                      <m:num>
                        <m:r>
                          <a:rPr lang="en-US" sz="2400" i="1">
                            <a:solidFill>
                              <a:srgbClr val="000000"/>
                            </a:solidFill>
                            <a:latin typeface="Cambria Math" panose="02040503050406030204" pitchFamily="18" charset="0"/>
                          </a:rPr>
                          <m:t>5</m:t>
                        </m:r>
                        <m:r>
                          <a:rPr lang="en-US" sz="2400" i="1">
                            <a:solidFill>
                              <a:srgbClr val="000000"/>
                            </a:solidFill>
                            <a:latin typeface="Cambria Math" panose="02040503050406030204" pitchFamily="18" charset="0"/>
                          </a:rPr>
                          <m:t>𝑥</m:t>
                        </m:r>
                        <m:r>
                          <a:rPr lang="en-US" sz="2400" i="1">
                            <a:solidFill>
                              <a:srgbClr val="000000"/>
                            </a:solidFill>
                            <a:latin typeface="Cambria Math" panose="02040503050406030204" pitchFamily="18" charset="0"/>
                          </a:rPr>
                          <m:t>−1</m:t>
                        </m:r>
                      </m:num>
                      <m:den>
                        <m:sSup>
                          <m:sSupPr>
                            <m:ctrlPr>
                              <a:rPr lang="en-US" sz="2400"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sSupPr>
                          <m:e>
                            <m:r>
                              <a:rPr lang="en-US" sz="24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𝑥</m:t>
                            </m:r>
                          </m:e>
                          <m:sup>
                            <m:r>
                              <a:rPr lang="en-US" sz="2400" i="1">
                                <a:solidFill>
                                  <a:srgbClr val="000000"/>
                                </a:solidFill>
                                <a:latin typeface="Cambria Math" panose="02040503050406030204" pitchFamily="18" charset="0"/>
                                <a:ea typeface="Arial" panose="020B0604020202020204" pitchFamily="34" charset="0"/>
                                <a:cs typeface="Times New Roman" panose="02020603050405020304" pitchFamily="18" charset="0"/>
                              </a:rPr>
                              <m:t>2</m:t>
                            </m:r>
                          </m:sup>
                        </m:sSup>
                        <m:r>
                          <a:rPr lang="en-US" sz="2400" i="1">
                            <a:solidFill>
                              <a:srgbClr val="000000"/>
                            </a:solidFill>
                            <a:latin typeface="Cambria Math" panose="02040503050406030204" pitchFamily="18" charset="0"/>
                            <a:ea typeface="Arial" panose="020B0604020202020204" pitchFamily="34" charset="0"/>
                            <a:cs typeface="Times New Roman" panose="02020603050405020304" pitchFamily="18" charset="0"/>
                          </a:rPr>
                          <m:t>−4</m:t>
                        </m:r>
                      </m:den>
                    </m:f>
                  </m:oMath>
                </a14:m>
                <a:r>
                  <a:rPr lang="en-US" sz="2250" kern="1200" noProof="1">
                    <a:solidFill>
                      <a:prstClr val="black"/>
                    </a:solidFill>
                    <a:latin typeface="Arial" panose="020B0604020202020204" pitchFamily="34" charset="0"/>
                    <a:cs typeface="Arial" panose="020B0604020202020204" pitchFamily="34" charset="0"/>
                  </a:rPr>
                  <a:t> xác định khi?</a:t>
                </a:r>
                <a:endParaRPr lang="vi-VN" sz="2250" kern="1200" noProof="1">
                  <a:solidFill>
                    <a:prstClr val="black"/>
                  </a:solidFill>
                  <a:cs typeface="Arial" panose="020B0604020202020204" pitchFamily="34" charset="0"/>
                </a:endParaRPr>
              </a:p>
            </p:txBody>
          </p:sp>
        </mc:Choice>
        <mc:Fallback xmlns="">
          <p:sp>
            <p:nvSpPr>
              <p:cNvPr id="16" name="Rectangle: Rounded Corners 15">
                <a:extLst>
                  <a:ext uri="{FF2B5EF4-FFF2-40B4-BE49-F238E27FC236}">
                    <a16:creationId xmlns:a16="http://schemas.microsoft.com/office/drawing/2014/main" xmlns:a14="http://schemas.microsoft.com/office/drawing/2010/main" xmlns="" id="{74B7F846-0F89-B31E-A5C2-4CBD63E51289}"/>
                  </a:ext>
                </a:extLst>
              </p:cNvPr>
              <p:cNvSpPr>
                <a:spLocks noRot="1" noChangeAspect="1" noMove="1" noResize="1" noEditPoints="1" noAdjustHandles="1" noChangeArrowheads="1" noChangeShapeType="1" noTextEdit="1"/>
              </p:cNvSpPr>
              <p:nvPr/>
            </p:nvSpPr>
            <p:spPr>
              <a:xfrm>
                <a:off x="667950" y="599346"/>
                <a:ext cx="10853057" cy="1835365"/>
              </a:xfrm>
              <a:prstGeom prst="roundRect">
                <a:avLst/>
              </a:prstGeom>
              <a:blipFill rotWithShape="0">
                <a:blip r:embed="rId12"/>
                <a:stretch>
                  <a:fillRect b="-997"/>
                </a:stretch>
              </a:blipFill>
              <a:ln>
                <a:noFill/>
              </a:ln>
            </p:spPr>
            <p:txBody>
              <a:bodyPr/>
              <a:lstStyle/>
              <a:p>
                <a:r>
                  <a:rPr lang="en-US">
                    <a:noFill/>
                  </a:rPr>
                  <a:t> </a:t>
                </a:r>
              </a:p>
            </p:txBody>
          </p:sp>
        </mc:Fallback>
      </mc:AlternateContent>
      <p:pic>
        <p:nvPicPr>
          <p:cNvPr id="3" name="Picture 2">
            <a:hlinkClick r:id="rId13" action="ppaction://hlinksldjump"/>
            <a:extLst>
              <a:ext uri="{FF2B5EF4-FFF2-40B4-BE49-F238E27FC236}">
                <a16:creationId xmlns="" xmlns:a16="http://schemas.microsoft.com/office/drawing/2014/main" id="{41A9838F-A459-7697-69C5-2F4BE16A7602}"/>
              </a:ext>
            </a:extLst>
          </p:cNvPr>
          <p:cNvPicPr>
            <a:picLocks noChangeAspect="1"/>
          </p:cNvPicPr>
          <p:nvPr/>
        </p:nvPicPr>
        <p:blipFill>
          <a:blip r:embed="rId14"/>
          <a:stretch>
            <a:fillRect/>
          </a:stretch>
        </p:blipFill>
        <p:spPr>
          <a:xfrm>
            <a:off x="8039101" y="4124609"/>
            <a:ext cx="1259445" cy="1026335"/>
          </a:xfrm>
          <a:prstGeom prst="rect">
            <a:avLst/>
          </a:prstGeom>
        </p:spPr>
      </p:pic>
      <p:sp>
        <p:nvSpPr>
          <p:cNvPr id="9" name="Rectangle 9"/>
          <p:cNvSpPr>
            <a:spLocks noChangeArrowheads="1"/>
          </p:cNvSpPr>
          <p:nvPr/>
        </p:nvSpPr>
        <p:spPr bwMode="auto">
          <a:xfrm>
            <a:off x="1" y="-13849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342900">
              <a:buClrTx/>
            </a:pPr>
            <a:endParaRPr lang="en-US" sz="1350" kern="120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29473866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50" name="Picture 8">
            <a:extLst>
              <a:ext uri="{FF2B5EF4-FFF2-40B4-BE49-F238E27FC236}">
                <a16:creationId xmlns="" xmlns:a16="http://schemas.microsoft.com/office/drawing/2014/main" id="{F18A7A19-E8CD-630B-2956-66FB3D74579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2" y="287706"/>
            <a:ext cx="9144000" cy="2078784"/>
          </a:xfrm>
          <a:prstGeom prst="rect">
            <a:avLst/>
          </a:prstGeom>
        </p:spPr>
      </p:pic>
      <p:sp>
        <p:nvSpPr>
          <p:cNvPr id="2" name="Rectangle 1">
            <a:extLst>
              <a:ext uri="{FF2B5EF4-FFF2-40B4-BE49-F238E27FC236}">
                <a16:creationId xmlns="" xmlns:a16="http://schemas.microsoft.com/office/drawing/2014/main" id="{F66E24A6-6B41-9002-EE56-0C671E10D9DF}"/>
              </a:ext>
            </a:extLst>
          </p:cNvPr>
          <p:cNvSpPr>
            <a:spLocks noGrp="1" noRot="1" noMove="1" noResize="1" noEditPoints="1" noAdjustHandles="1" noChangeArrowheads="1" noChangeShapeType="1"/>
          </p:cNvSpPr>
          <p:nvPr/>
        </p:nvSpPr>
        <p:spPr>
          <a:xfrm>
            <a:off x="1" y="1826033"/>
            <a:ext cx="9144000" cy="3317469"/>
          </a:xfrm>
          <a:custGeom>
            <a:avLst/>
            <a:gdLst>
              <a:gd name="connsiteX0" fmla="*/ 0 w 12191999"/>
              <a:gd name="connsiteY0" fmla="*/ 0 h 3314700"/>
              <a:gd name="connsiteX1" fmla="*/ 12191999 w 12191999"/>
              <a:gd name="connsiteY1" fmla="*/ 0 h 3314700"/>
              <a:gd name="connsiteX2" fmla="*/ 12191999 w 12191999"/>
              <a:gd name="connsiteY2" fmla="*/ 3314700 h 3314700"/>
              <a:gd name="connsiteX3" fmla="*/ 0 w 12191999"/>
              <a:gd name="connsiteY3" fmla="*/ 3314700 h 3314700"/>
              <a:gd name="connsiteX4" fmla="*/ 0 w 12191999"/>
              <a:gd name="connsiteY4" fmla="*/ 0 h 3314700"/>
              <a:gd name="connsiteX0" fmla="*/ 0 w 12191999"/>
              <a:gd name="connsiteY0" fmla="*/ 558800 h 3873500"/>
              <a:gd name="connsiteX1" fmla="*/ 1155700 w 12191999"/>
              <a:gd name="connsiteY1" fmla="*/ 0 h 3873500"/>
              <a:gd name="connsiteX2" fmla="*/ 12191999 w 12191999"/>
              <a:gd name="connsiteY2" fmla="*/ 558800 h 3873500"/>
              <a:gd name="connsiteX3" fmla="*/ 12191999 w 12191999"/>
              <a:gd name="connsiteY3" fmla="*/ 3873500 h 3873500"/>
              <a:gd name="connsiteX4" fmla="*/ 0 w 12191999"/>
              <a:gd name="connsiteY4" fmla="*/ 3873500 h 3873500"/>
              <a:gd name="connsiteX5" fmla="*/ 0 w 12191999"/>
              <a:gd name="connsiteY5"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12191999 w 12191999"/>
              <a:gd name="connsiteY3" fmla="*/ 558800 h 3873500"/>
              <a:gd name="connsiteX4" fmla="*/ 12191999 w 12191999"/>
              <a:gd name="connsiteY4" fmla="*/ 3873500 h 3873500"/>
              <a:gd name="connsiteX5" fmla="*/ 0 w 12191999"/>
              <a:gd name="connsiteY5" fmla="*/ 3873500 h 3873500"/>
              <a:gd name="connsiteX6" fmla="*/ 0 w 12191999"/>
              <a:gd name="connsiteY6"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12191999 w 12191999"/>
              <a:gd name="connsiteY4" fmla="*/ 558800 h 3873500"/>
              <a:gd name="connsiteX5" fmla="*/ 12191999 w 12191999"/>
              <a:gd name="connsiteY5" fmla="*/ 3873500 h 3873500"/>
              <a:gd name="connsiteX6" fmla="*/ 0 w 12191999"/>
              <a:gd name="connsiteY6" fmla="*/ 3873500 h 3873500"/>
              <a:gd name="connsiteX7" fmla="*/ 0 w 12191999"/>
              <a:gd name="connsiteY7"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12191999 w 12191999"/>
              <a:gd name="connsiteY5" fmla="*/ 558800 h 3873500"/>
              <a:gd name="connsiteX6" fmla="*/ 12191999 w 12191999"/>
              <a:gd name="connsiteY6" fmla="*/ 3873500 h 3873500"/>
              <a:gd name="connsiteX7" fmla="*/ 0 w 12191999"/>
              <a:gd name="connsiteY7" fmla="*/ 3873500 h 3873500"/>
              <a:gd name="connsiteX8" fmla="*/ 0 w 12191999"/>
              <a:gd name="connsiteY8"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12191999 w 12191999"/>
              <a:gd name="connsiteY6" fmla="*/ 558800 h 3873500"/>
              <a:gd name="connsiteX7" fmla="*/ 12191999 w 12191999"/>
              <a:gd name="connsiteY7" fmla="*/ 3873500 h 3873500"/>
              <a:gd name="connsiteX8" fmla="*/ 0 w 12191999"/>
              <a:gd name="connsiteY8" fmla="*/ 3873500 h 3873500"/>
              <a:gd name="connsiteX9" fmla="*/ 0 w 12191999"/>
              <a:gd name="connsiteY9"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2191999 w 12191999"/>
              <a:gd name="connsiteY7" fmla="*/ 558800 h 3873500"/>
              <a:gd name="connsiteX8" fmla="*/ 12191999 w 12191999"/>
              <a:gd name="connsiteY8" fmla="*/ 3873500 h 3873500"/>
              <a:gd name="connsiteX9" fmla="*/ 0 w 12191999"/>
              <a:gd name="connsiteY9" fmla="*/ 3873500 h 3873500"/>
              <a:gd name="connsiteX10" fmla="*/ 0 w 12191999"/>
              <a:gd name="connsiteY10"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1557000 w 12191999"/>
              <a:gd name="connsiteY7" fmla="*/ 774700 h 3873500"/>
              <a:gd name="connsiteX8" fmla="*/ 12191999 w 12191999"/>
              <a:gd name="connsiteY8" fmla="*/ 558800 h 3873500"/>
              <a:gd name="connsiteX9" fmla="*/ 12191999 w 12191999"/>
              <a:gd name="connsiteY9" fmla="*/ 3873500 h 3873500"/>
              <a:gd name="connsiteX10" fmla="*/ 0 w 12191999"/>
              <a:gd name="connsiteY10" fmla="*/ 3873500 h 3873500"/>
              <a:gd name="connsiteX11" fmla="*/ 0 w 12191999"/>
              <a:gd name="connsiteY11"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143500 w 12191999"/>
              <a:gd name="connsiteY4" fmla="*/ 647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88900 h 3403600"/>
              <a:gd name="connsiteX1" fmla="*/ 1117600 w 12191999"/>
              <a:gd name="connsiteY1" fmla="*/ 87562 h 3403600"/>
              <a:gd name="connsiteX2" fmla="*/ 2755900 w 12191999"/>
              <a:gd name="connsiteY2" fmla="*/ 381000 h 3403600"/>
              <a:gd name="connsiteX3" fmla="*/ 4165600 w 12191999"/>
              <a:gd name="connsiteY3" fmla="*/ 0 h 3403600"/>
              <a:gd name="connsiteX4" fmla="*/ 5143500 w 12191999"/>
              <a:gd name="connsiteY4" fmla="*/ 177800 h 3403600"/>
              <a:gd name="connsiteX5" fmla="*/ 5969000 w 12191999"/>
              <a:gd name="connsiteY5" fmla="*/ 25400 h 3403600"/>
              <a:gd name="connsiteX6" fmla="*/ 7137400 w 12191999"/>
              <a:gd name="connsiteY6" fmla="*/ 63500 h 3403600"/>
              <a:gd name="connsiteX7" fmla="*/ 9690100 w 12191999"/>
              <a:gd name="connsiteY7" fmla="*/ 317500 h 3403600"/>
              <a:gd name="connsiteX8" fmla="*/ 11557000 w 12191999"/>
              <a:gd name="connsiteY8" fmla="*/ 304800 h 3403600"/>
              <a:gd name="connsiteX9" fmla="*/ 12191999 w 12191999"/>
              <a:gd name="connsiteY9" fmla="*/ 88900 h 3403600"/>
              <a:gd name="connsiteX10" fmla="*/ 12191999 w 12191999"/>
              <a:gd name="connsiteY10" fmla="*/ 3403600 h 3403600"/>
              <a:gd name="connsiteX11" fmla="*/ 0 w 12191999"/>
              <a:gd name="connsiteY11" fmla="*/ 3403600 h 3403600"/>
              <a:gd name="connsiteX12" fmla="*/ 0 w 12191999"/>
              <a:gd name="connsiteY12"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1557000 w 12191999"/>
              <a:gd name="connsiteY9" fmla="*/ 304800 h 3403600"/>
              <a:gd name="connsiteX10" fmla="*/ 12191999 w 12191999"/>
              <a:gd name="connsiteY10" fmla="*/ 88900 h 3403600"/>
              <a:gd name="connsiteX11" fmla="*/ 12191999 w 12191999"/>
              <a:gd name="connsiteY11" fmla="*/ 3403600 h 3403600"/>
              <a:gd name="connsiteX12" fmla="*/ 0 w 12191999"/>
              <a:gd name="connsiteY12" fmla="*/ 3403600 h 3403600"/>
              <a:gd name="connsiteX13" fmla="*/ 0 w 12191999"/>
              <a:gd name="connsiteY13"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198100 w 12191999"/>
              <a:gd name="connsiteY9" fmla="*/ 238012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2191999 w 12191999"/>
              <a:gd name="connsiteY11" fmla="*/ 152423 h 3467123"/>
              <a:gd name="connsiteX12" fmla="*/ 12191999 w 12191999"/>
              <a:gd name="connsiteY12" fmla="*/ 3467123 h 3467123"/>
              <a:gd name="connsiteX13" fmla="*/ 0 w 12191999"/>
              <a:gd name="connsiteY13" fmla="*/ 3467123 h 3467123"/>
              <a:gd name="connsiteX14" fmla="*/ 0 w 12191999"/>
              <a:gd name="connsiteY14" fmla="*/ 152423 h 3467123"/>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 name="connsiteX0" fmla="*/ 0 w 12191999"/>
              <a:gd name="connsiteY0" fmla="*/ 152423 h 3467123"/>
              <a:gd name="connsiteX1" fmla="*/ 330200 w 12191999"/>
              <a:gd name="connsiteY1" fmla="*/ 351307 h 3467123"/>
              <a:gd name="connsiteX2" fmla="*/ 1371600 w 12191999"/>
              <a:gd name="connsiteY2" fmla="*/ 121221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3467123">
                <a:moveTo>
                  <a:pt x="0" y="152423"/>
                </a:moveTo>
                <a:cubicBezTo>
                  <a:pt x="93133" y="152353"/>
                  <a:pt x="237067" y="351377"/>
                  <a:pt x="330200" y="351307"/>
                </a:cubicBezTo>
                <a:lnTo>
                  <a:pt x="1371600" y="121221"/>
                </a:lnTo>
                <a:cubicBezTo>
                  <a:pt x="1905000" y="155088"/>
                  <a:pt x="2222500" y="410656"/>
                  <a:pt x="2755900" y="444523"/>
                </a:cubicBezTo>
                <a:cubicBezTo>
                  <a:pt x="3213100" y="427590"/>
                  <a:pt x="3708400" y="80456"/>
                  <a:pt x="4165600" y="63523"/>
                </a:cubicBezTo>
                <a:cubicBezTo>
                  <a:pt x="4470400" y="67756"/>
                  <a:pt x="4838700" y="237090"/>
                  <a:pt x="5143500" y="241323"/>
                </a:cubicBezTo>
                <a:cubicBezTo>
                  <a:pt x="5444067" y="296356"/>
                  <a:pt x="5693833" y="150306"/>
                  <a:pt x="5969000" y="88923"/>
                </a:cubicBezTo>
                <a:cubicBezTo>
                  <a:pt x="6244167" y="27540"/>
                  <a:pt x="6555317" y="278460"/>
                  <a:pt x="7175500" y="276343"/>
                </a:cubicBezTo>
                <a:cubicBezTo>
                  <a:pt x="7552267" y="272110"/>
                  <a:pt x="8373533" y="136389"/>
                  <a:pt x="8750300" y="132156"/>
                </a:cubicBezTo>
                <a:cubicBezTo>
                  <a:pt x="9321800" y="171196"/>
                  <a:pt x="9886950" y="303652"/>
                  <a:pt x="10198100" y="301535"/>
                </a:cubicBezTo>
                <a:cubicBezTo>
                  <a:pt x="10509250" y="299418"/>
                  <a:pt x="10847917" y="33182"/>
                  <a:pt x="11125200" y="0"/>
                </a:cubicBezTo>
                <a:cubicBezTo>
                  <a:pt x="11370733" y="34147"/>
                  <a:pt x="11603567" y="267387"/>
                  <a:pt x="11849100" y="301534"/>
                </a:cubicBezTo>
                <a:lnTo>
                  <a:pt x="12191999" y="152423"/>
                </a:lnTo>
                <a:lnTo>
                  <a:pt x="12191999" y="3467123"/>
                </a:lnTo>
                <a:lnTo>
                  <a:pt x="0" y="3467123"/>
                </a:lnTo>
                <a:lnTo>
                  <a:pt x="0" y="152423"/>
                </a:lnTo>
                <a:close/>
              </a:path>
            </a:pathLst>
          </a:custGeom>
          <a:solidFill>
            <a:srgbClr val="FFEEA6"/>
          </a:solidFill>
          <a:ln>
            <a:solidFill>
              <a:srgbClr val="FFE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pPr>
            <a:endParaRPr lang="vi-VN" sz="1350" kern="1200" noProof="1">
              <a:solidFill>
                <a:prstClr val="black"/>
              </a:solidFill>
              <a:cs typeface="Arial" panose="020B0604020202020204" pitchFamily="34" charset="0"/>
            </a:endParaRPr>
          </a:p>
        </p:txBody>
      </p:sp>
      <p:sp>
        <p:nvSpPr>
          <p:cNvPr id="35" name="Rectangle: Rounded Corners 34">
            <a:extLst>
              <a:ext uri="{FF2B5EF4-FFF2-40B4-BE49-F238E27FC236}">
                <a16:creationId xmlns="" xmlns:a16="http://schemas.microsoft.com/office/drawing/2014/main" id="{DF90C372-A858-AA21-3A9F-93AD2BB7CB50}"/>
              </a:ext>
            </a:extLst>
          </p:cNvPr>
          <p:cNvSpPr/>
          <p:nvPr/>
        </p:nvSpPr>
        <p:spPr>
          <a:xfrm>
            <a:off x="500963" y="449510"/>
            <a:ext cx="8569559" cy="13765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lnSpc>
                <a:spcPct val="150000"/>
              </a:lnSpc>
              <a:buClrTx/>
            </a:pPr>
            <a:r>
              <a:rPr lang="vi-VN" sz="2400" kern="1200" noProof="1">
                <a:solidFill>
                  <a:prstClr val="black"/>
                </a:solidFill>
                <a:cs typeface="Arial" panose="020B0604020202020204" pitchFamily="34" charset="0"/>
              </a:rPr>
              <a:t>Câu hỏi</a:t>
            </a:r>
            <a:r>
              <a:rPr lang="en-US" sz="2400" kern="1200" noProof="1">
                <a:solidFill>
                  <a:prstClr val="black"/>
                </a:solidFill>
                <a:latin typeface="Arial" panose="020B0604020202020204" pitchFamily="34" charset="0"/>
                <a:cs typeface="Arial" panose="020B0604020202020204" pitchFamily="34" charset="0"/>
              </a:rPr>
              <a:t> 2:</a:t>
            </a:r>
          </a:p>
          <a:p>
            <a:pPr algn="ctr" defTabSz="685818">
              <a:lnSpc>
                <a:spcPct val="150000"/>
              </a:lnSpc>
              <a:buClrTx/>
            </a:pP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Với</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B ≠ 0, D ≠ 0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hai</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phân</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thức</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và</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bằng</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nhau</a:t>
            </a:r>
            <a:r>
              <a:rPr lang="fr-FR" sz="240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fr-FR" sz="2400" dirty="0" err="1">
                <a:solidFill>
                  <a:srgbClr val="000000"/>
                </a:solidFill>
                <a:latin typeface="Arial" panose="020B0604020202020204" pitchFamily="34" charset="0"/>
                <a:ea typeface="Arial" panose="020B0604020202020204" pitchFamily="34" charset="0"/>
                <a:cs typeface="Arial" panose="020B0604020202020204" pitchFamily="34" charset="0"/>
              </a:rPr>
              <a:t>nếu</a:t>
            </a:r>
            <a:endParaRPr lang="vi-VN" sz="2400" kern="1200" noProof="1">
              <a:solidFill>
                <a:prstClr val="black"/>
              </a:solidFill>
              <a:cs typeface="Arial" panose="020B0604020202020204" pitchFamily="34" charset="0"/>
            </a:endParaRPr>
          </a:p>
        </p:txBody>
      </p:sp>
      <p:pic>
        <p:nvPicPr>
          <p:cNvPr id="37" name="Picture 4">
            <a:extLst>
              <a:ext uri="{FF2B5EF4-FFF2-40B4-BE49-F238E27FC236}">
                <a16:creationId xmlns="" xmlns:a16="http://schemas.microsoft.com/office/drawing/2014/main" id="{3B6B7FD7-2E9E-E9F0-1FAF-BE73FA4D22B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2288" y="3515287"/>
            <a:ext cx="2314221" cy="1643097"/>
          </a:xfrm>
          <a:prstGeom prst="rect">
            <a:avLst/>
          </a:prstGeom>
        </p:spPr>
      </p:pic>
      <p:pic>
        <p:nvPicPr>
          <p:cNvPr id="4" name="Picture 3">
            <a:hlinkClick r:id="rId8" action="ppaction://hlinksldjump"/>
            <a:extLst>
              <a:ext uri="{FF2B5EF4-FFF2-40B4-BE49-F238E27FC236}">
                <a16:creationId xmlns="" xmlns:a16="http://schemas.microsoft.com/office/drawing/2014/main" id="{D22FC818-3E29-27E4-90FD-28C396F2847A}"/>
              </a:ext>
            </a:extLst>
          </p:cNvPr>
          <p:cNvPicPr>
            <a:picLocks noChangeAspect="1"/>
          </p:cNvPicPr>
          <p:nvPr/>
        </p:nvPicPr>
        <p:blipFill>
          <a:blip r:embed="rId9"/>
          <a:stretch>
            <a:fillRect/>
          </a:stretch>
        </p:blipFill>
        <p:spPr>
          <a:xfrm>
            <a:off x="8039101" y="4124609"/>
            <a:ext cx="1259445" cy="1026335"/>
          </a:xfrm>
          <a:prstGeom prst="rect">
            <a:avLst/>
          </a:prstGeom>
        </p:spPr>
      </p:pic>
      <p:sp>
        <p:nvSpPr>
          <p:cNvPr id="8" name="Đáp án đúng">
            <a:extLst>
              <a:ext uri="{FF2B5EF4-FFF2-40B4-BE49-F238E27FC236}">
                <a16:creationId xmlns="" xmlns:a16="http://schemas.microsoft.com/office/drawing/2014/main" id="{72583F86-878E-52BF-028E-9A713E7BC1F6}"/>
              </a:ext>
            </a:extLst>
          </p:cNvPr>
          <p:cNvSpPr/>
          <p:nvPr/>
        </p:nvSpPr>
        <p:spPr>
          <a:xfrm>
            <a:off x="914399"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A. A.B = C.D</a:t>
            </a:r>
            <a:endParaRPr lang="vi-VN" sz="2250" kern="1200" noProof="1">
              <a:solidFill>
                <a:prstClr val="black"/>
              </a:solidFill>
              <a:cs typeface="Arial" panose="020B0604020202020204" pitchFamily="34" charset="0"/>
            </a:endParaRPr>
          </a:p>
        </p:txBody>
      </p:sp>
      <p:sp>
        <p:nvSpPr>
          <p:cNvPr id="9" name="Đáp án sai 1">
            <a:extLst>
              <a:ext uri="{FF2B5EF4-FFF2-40B4-BE49-F238E27FC236}">
                <a16:creationId xmlns="" xmlns:a16="http://schemas.microsoft.com/office/drawing/2014/main" id="{9B468983-7E2A-6C5C-84E1-E5ECF03B7B26}"/>
              </a:ext>
            </a:extLst>
          </p:cNvPr>
          <p:cNvSpPr/>
          <p:nvPr/>
        </p:nvSpPr>
        <p:spPr>
          <a:xfrm>
            <a:off x="914400"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B. A.C = B.D</a:t>
            </a:r>
            <a:endParaRPr lang="vi-VN" sz="2250" kern="1200" noProof="1">
              <a:solidFill>
                <a:prstClr val="black"/>
              </a:solidFill>
              <a:cs typeface="Arial" panose="020B0604020202020204" pitchFamily="34" charset="0"/>
            </a:endParaRPr>
          </a:p>
        </p:txBody>
      </p:sp>
      <p:sp>
        <p:nvSpPr>
          <p:cNvPr id="10" name="Đáp án sai 2">
            <a:extLst>
              <a:ext uri="{FF2B5EF4-FFF2-40B4-BE49-F238E27FC236}">
                <a16:creationId xmlns="" xmlns:a16="http://schemas.microsoft.com/office/drawing/2014/main" id="{90F5F18A-7FDF-A40B-93D0-B0F4D7EB9A20}"/>
              </a:ext>
            </a:extLst>
          </p:cNvPr>
          <p:cNvSpPr/>
          <p:nvPr/>
        </p:nvSpPr>
        <p:spPr>
          <a:xfrm>
            <a:off x="4835236"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C. A.D = B.C</a:t>
            </a:r>
            <a:endParaRPr lang="vi-VN" sz="2250" kern="1200" noProof="1">
              <a:solidFill>
                <a:prstClr val="black"/>
              </a:solidFill>
              <a:cs typeface="Arial" panose="020B0604020202020204" pitchFamily="34" charset="0"/>
            </a:endParaRPr>
          </a:p>
        </p:txBody>
      </p:sp>
      <p:sp>
        <p:nvSpPr>
          <p:cNvPr id="11" name="Đáp án sai 3">
            <a:extLst>
              <a:ext uri="{FF2B5EF4-FFF2-40B4-BE49-F238E27FC236}">
                <a16:creationId xmlns="" xmlns:a16="http://schemas.microsoft.com/office/drawing/2014/main" id="{739FA465-0C19-6BB8-9502-D3940D1E9904}"/>
              </a:ext>
            </a:extLst>
          </p:cNvPr>
          <p:cNvSpPr/>
          <p:nvPr/>
        </p:nvSpPr>
        <p:spPr>
          <a:xfrm>
            <a:off x="4835236"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D. A.C &lt; B.D</a:t>
            </a:r>
            <a:endParaRPr lang="vi-VN" sz="2250" kern="1200" noProof="1">
              <a:solidFill>
                <a:prstClr val="black"/>
              </a:solidFill>
              <a:cs typeface="Arial" panose="020B0604020202020204" pitchFamily="34" charset="0"/>
            </a:endParaRPr>
          </a:p>
        </p:txBody>
      </p:sp>
      <p:sp>
        <p:nvSpPr>
          <p:cNvPr id="12" name="Đáp án đúng">
            <a:extLst>
              <a:ext uri="{FF2B5EF4-FFF2-40B4-BE49-F238E27FC236}">
                <a16:creationId xmlns="" xmlns:a16="http://schemas.microsoft.com/office/drawing/2014/main" id="{CD6770E3-8E6B-28A4-64DD-C13E63901226}"/>
              </a:ext>
            </a:extLst>
          </p:cNvPr>
          <p:cNvSpPr/>
          <p:nvPr/>
        </p:nvSpPr>
        <p:spPr>
          <a:xfrm>
            <a:off x="4835236" y="2288869"/>
            <a:ext cx="3401292" cy="826997"/>
          </a:xfrm>
          <a:prstGeom prst="roundRect">
            <a:avLst/>
          </a:prstGeom>
          <a:solidFill>
            <a:srgbClr val="A6F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C. A.D = B.C</a:t>
            </a:r>
            <a:endParaRPr lang="vi-VN" sz="2250" kern="1200" noProof="1">
              <a:solidFill>
                <a:prstClr val="black"/>
              </a:solidFill>
              <a:cs typeface="Arial" panose="020B0604020202020204" pitchFamily="34" charset="0"/>
            </a:endParaRPr>
          </a:p>
        </p:txBody>
      </p:sp>
      <p:graphicFrame>
        <p:nvGraphicFramePr>
          <p:cNvPr id="3" name="Object 2">
            <a:extLst>
              <a:ext uri="{FF2B5EF4-FFF2-40B4-BE49-F238E27FC236}">
                <a16:creationId xmlns="" xmlns:a16="http://schemas.microsoft.com/office/drawing/2014/main" id="{7D323B82-D195-2B09-4DB3-0D2E9E526E1F}"/>
              </a:ext>
            </a:extLst>
          </p:cNvPr>
          <p:cNvGraphicFramePr>
            <a:graphicFrameLocks noChangeAspect="1"/>
          </p:cNvGraphicFramePr>
          <p:nvPr>
            <p:extLst/>
          </p:nvPr>
        </p:nvGraphicFramePr>
        <p:xfrm>
          <a:off x="4514850" y="2193925"/>
          <a:ext cx="114300" cy="177800"/>
        </p:xfrm>
        <a:graphic>
          <a:graphicData uri="http://schemas.openxmlformats.org/presentationml/2006/ole">
            <mc:AlternateContent xmlns:mc="http://schemas.openxmlformats.org/markup-compatibility/2006">
              <mc:Choice xmlns:v="urn:schemas-microsoft-com:vml" Requires="v">
                <p:oleObj spid="_x0000_s1098" name="Equation" r:id="rId10" imgW="114120" imgH="177480" progId="Equation.DSMT4">
                  <p:embed/>
                </p:oleObj>
              </mc:Choice>
              <mc:Fallback>
                <p:oleObj name="Equation" r:id="rId10" imgW="114120" imgH="177480" progId="Equation.DSMT4">
                  <p:embed/>
                  <p:pic>
                    <p:nvPicPr>
                      <p:cNvPr id="0" name=""/>
                      <p:cNvPicPr/>
                      <p:nvPr/>
                    </p:nvPicPr>
                    <p:blipFill>
                      <a:blip r:embed="rId11"/>
                      <a:stretch>
                        <a:fillRect/>
                      </a:stretch>
                    </p:blipFill>
                    <p:spPr>
                      <a:xfrm>
                        <a:off x="4514850" y="2193925"/>
                        <a:ext cx="114300" cy="177800"/>
                      </a:xfrm>
                      <a:prstGeom prst="rect">
                        <a:avLst/>
                      </a:prstGeom>
                    </p:spPr>
                  </p:pic>
                </p:oleObj>
              </mc:Fallback>
            </mc:AlternateContent>
          </a:graphicData>
        </a:graphic>
      </p:graphicFrame>
      <p:graphicFrame>
        <p:nvGraphicFramePr>
          <p:cNvPr id="5" name="Object 4">
            <a:extLst>
              <a:ext uri="{FF2B5EF4-FFF2-40B4-BE49-F238E27FC236}">
                <a16:creationId xmlns="" xmlns:a16="http://schemas.microsoft.com/office/drawing/2014/main" id="{56F2A7E6-1390-BC68-0249-27F0FB46BD76}"/>
              </a:ext>
            </a:extLst>
          </p:cNvPr>
          <p:cNvGraphicFramePr>
            <a:graphicFrameLocks noChangeAspect="1"/>
          </p:cNvGraphicFramePr>
          <p:nvPr>
            <p:extLst/>
          </p:nvPr>
        </p:nvGraphicFramePr>
        <p:xfrm>
          <a:off x="4514850" y="2193925"/>
          <a:ext cx="114300" cy="177800"/>
        </p:xfrm>
        <a:graphic>
          <a:graphicData uri="http://schemas.openxmlformats.org/presentationml/2006/ole">
            <mc:AlternateContent xmlns:mc="http://schemas.openxmlformats.org/markup-compatibility/2006">
              <mc:Choice xmlns:v="urn:schemas-microsoft-com:vml" Requires="v">
                <p:oleObj spid="_x0000_s1099" name="Equation" r:id="rId12" imgW="114120" imgH="177480" progId="Equation.DSMT4">
                  <p:embed/>
                </p:oleObj>
              </mc:Choice>
              <mc:Fallback>
                <p:oleObj name="Equation" r:id="rId12" imgW="114120" imgH="177480" progId="Equation.DSMT4">
                  <p:embed/>
                  <p:pic>
                    <p:nvPicPr>
                      <p:cNvPr id="0" name=""/>
                      <p:cNvPicPr/>
                      <p:nvPr/>
                    </p:nvPicPr>
                    <p:blipFill>
                      <a:blip r:embed="rId11"/>
                      <a:stretch>
                        <a:fillRect/>
                      </a:stretch>
                    </p:blipFill>
                    <p:spPr>
                      <a:xfrm>
                        <a:off x="4514850" y="2193925"/>
                        <a:ext cx="114300" cy="177800"/>
                      </a:xfrm>
                      <a:prstGeom prst="rect">
                        <a:avLst/>
                      </a:prstGeom>
                    </p:spPr>
                  </p:pic>
                </p:oleObj>
              </mc:Fallback>
            </mc:AlternateContent>
          </a:graphicData>
        </a:graphic>
      </p:graphicFrame>
      <p:graphicFrame>
        <p:nvGraphicFramePr>
          <p:cNvPr id="6" name="Object 5">
            <a:extLst>
              <a:ext uri="{FF2B5EF4-FFF2-40B4-BE49-F238E27FC236}">
                <a16:creationId xmlns="" xmlns:a16="http://schemas.microsoft.com/office/drawing/2014/main" id="{13BAF144-A83E-EFAC-F31D-2A6AA6622E4A}"/>
              </a:ext>
            </a:extLst>
          </p:cNvPr>
          <p:cNvGraphicFramePr>
            <a:graphicFrameLocks noChangeAspect="1"/>
          </p:cNvGraphicFramePr>
          <p:nvPr>
            <p:extLst/>
          </p:nvPr>
        </p:nvGraphicFramePr>
        <p:xfrm>
          <a:off x="5274134" y="1218958"/>
          <a:ext cx="282289" cy="607075"/>
        </p:xfrm>
        <a:graphic>
          <a:graphicData uri="http://schemas.openxmlformats.org/presentationml/2006/ole">
            <mc:AlternateContent xmlns:mc="http://schemas.openxmlformats.org/markup-compatibility/2006">
              <mc:Choice xmlns:v="urn:schemas-microsoft-com:vml" Requires="v">
                <p:oleObj spid="_x0000_s1100" name="Equation" r:id="rId13" imgW="177480" imgH="393480" progId="Equation.DSMT4">
                  <p:embed/>
                </p:oleObj>
              </mc:Choice>
              <mc:Fallback>
                <p:oleObj name="Equation" r:id="rId13" imgW="177480" imgH="393480" progId="Equation.DSMT4">
                  <p:embed/>
                  <p:pic>
                    <p:nvPicPr>
                      <p:cNvPr id="0" name=""/>
                      <p:cNvPicPr/>
                      <p:nvPr/>
                    </p:nvPicPr>
                    <p:blipFill>
                      <a:blip r:embed="rId14"/>
                      <a:stretch>
                        <a:fillRect/>
                      </a:stretch>
                    </p:blipFill>
                    <p:spPr>
                      <a:xfrm>
                        <a:off x="5274134" y="1218958"/>
                        <a:ext cx="282289" cy="607075"/>
                      </a:xfrm>
                      <a:prstGeom prst="rect">
                        <a:avLst/>
                      </a:prstGeom>
                    </p:spPr>
                  </p:pic>
                </p:oleObj>
              </mc:Fallback>
            </mc:AlternateContent>
          </a:graphicData>
        </a:graphic>
      </p:graphicFrame>
      <p:graphicFrame>
        <p:nvGraphicFramePr>
          <p:cNvPr id="7" name="Object 6">
            <a:extLst>
              <a:ext uri="{FF2B5EF4-FFF2-40B4-BE49-F238E27FC236}">
                <a16:creationId xmlns="" xmlns:a16="http://schemas.microsoft.com/office/drawing/2014/main" id="{4121F560-6732-F84D-8527-80EB79785F92}"/>
              </a:ext>
            </a:extLst>
          </p:cNvPr>
          <p:cNvGraphicFramePr>
            <a:graphicFrameLocks noChangeAspect="1"/>
          </p:cNvGraphicFramePr>
          <p:nvPr>
            <p:extLst/>
          </p:nvPr>
        </p:nvGraphicFramePr>
        <p:xfrm>
          <a:off x="6073711" y="1244755"/>
          <a:ext cx="282289" cy="583397"/>
        </p:xfrm>
        <a:graphic>
          <a:graphicData uri="http://schemas.openxmlformats.org/presentationml/2006/ole">
            <mc:AlternateContent xmlns:mc="http://schemas.openxmlformats.org/markup-compatibility/2006">
              <mc:Choice xmlns:v="urn:schemas-microsoft-com:vml" Requires="v">
                <p:oleObj spid="_x0000_s1101" name="Equation" r:id="rId15" imgW="190440" imgH="393480" progId="Equation.DSMT4">
                  <p:embed/>
                </p:oleObj>
              </mc:Choice>
              <mc:Fallback>
                <p:oleObj name="Equation" r:id="rId15" imgW="190440" imgH="393480" progId="Equation.DSMT4">
                  <p:embed/>
                  <p:pic>
                    <p:nvPicPr>
                      <p:cNvPr id="0" name=""/>
                      <p:cNvPicPr/>
                      <p:nvPr/>
                    </p:nvPicPr>
                    <p:blipFill>
                      <a:blip r:embed="rId16"/>
                      <a:stretch>
                        <a:fillRect/>
                      </a:stretch>
                    </p:blipFill>
                    <p:spPr>
                      <a:xfrm>
                        <a:off x="6073711" y="1244755"/>
                        <a:ext cx="282289" cy="583397"/>
                      </a:xfrm>
                      <a:prstGeom prst="rect">
                        <a:avLst/>
                      </a:prstGeom>
                    </p:spPr>
                  </p:pic>
                </p:oleObj>
              </mc:Fallback>
            </mc:AlternateContent>
          </a:graphicData>
        </a:graphic>
      </p:graphicFrame>
    </p:spTree>
    <p:extLst>
      <p:ext uri="{BB962C8B-B14F-4D97-AF65-F5344CB8AC3E}">
        <p14:creationId xmlns:p14="http://schemas.microsoft.com/office/powerpoint/2010/main" val="30168530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50" name="Picture 8">
            <a:extLst>
              <a:ext uri="{FF2B5EF4-FFF2-40B4-BE49-F238E27FC236}">
                <a16:creationId xmlns="" xmlns:a16="http://schemas.microsoft.com/office/drawing/2014/main" id="{F18A7A19-E8CD-630B-2956-66FB3D74579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 y="287706"/>
            <a:ext cx="9144000" cy="2078784"/>
          </a:xfrm>
          <a:prstGeom prst="rect">
            <a:avLst/>
          </a:prstGeom>
        </p:spPr>
      </p:pic>
      <p:sp>
        <p:nvSpPr>
          <p:cNvPr id="2" name="Rectangle 1">
            <a:extLst>
              <a:ext uri="{FF2B5EF4-FFF2-40B4-BE49-F238E27FC236}">
                <a16:creationId xmlns="" xmlns:a16="http://schemas.microsoft.com/office/drawing/2014/main" id="{F66E24A6-6B41-9002-EE56-0C671E10D9DF}"/>
              </a:ext>
            </a:extLst>
          </p:cNvPr>
          <p:cNvSpPr>
            <a:spLocks noGrp="1" noRot="1" noMove="1" noResize="1" noEditPoints="1" noAdjustHandles="1" noChangeArrowheads="1" noChangeShapeType="1"/>
          </p:cNvSpPr>
          <p:nvPr/>
        </p:nvSpPr>
        <p:spPr>
          <a:xfrm>
            <a:off x="1" y="1826033"/>
            <a:ext cx="9144000" cy="3317469"/>
          </a:xfrm>
          <a:custGeom>
            <a:avLst/>
            <a:gdLst>
              <a:gd name="connsiteX0" fmla="*/ 0 w 12191999"/>
              <a:gd name="connsiteY0" fmla="*/ 0 h 3314700"/>
              <a:gd name="connsiteX1" fmla="*/ 12191999 w 12191999"/>
              <a:gd name="connsiteY1" fmla="*/ 0 h 3314700"/>
              <a:gd name="connsiteX2" fmla="*/ 12191999 w 12191999"/>
              <a:gd name="connsiteY2" fmla="*/ 3314700 h 3314700"/>
              <a:gd name="connsiteX3" fmla="*/ 0 w 12191999"/>
              <a:gd name="connsiteY3" fmla="*/ 3314700 h 3314700"/>
              <a:gd name="connsiteX4" fmla="*/ 0 w 12191999"/>
              <a:gd name="connsiteY4" fmla="*/ 0 h 3314700"/>
              <a:gd name="connsiteX0" fmla="*/ 0 w 12191999"/>
              <a:gd name="connsiteY0" fmla="*/ 558800 h 3873500"/>
              <a:gd name="connsiteX1" fmla="*/ 1155700 w 12191999"/>
              <a:gd name="connsiteY1" fmla="*/ 0 h 3873500"/>
              <a:gd name="connsiteX2" fmla="*/ 12191999 w 12191999"/>
              <a:gd name="connsiteY2" fmla="*/ 558800 h 3873500"/>
              <a:gd name="connsiteX3" fmla="*/ 12191999 w 12191999"/>
              <a:gd name="connsiteY3" fmla="*/ 3873500 h 3873500"/>
              <a:gd name="connsiteX4" fmla="*/ 0 w 12191999"/>
              <a:gd name="connsiteY4" fmla="*/ 3873500 h 3873500"/>
              <a:gd name="connsiteX5" fmla="*/ 0 w 12191999"/>
              <a:gd name="connsiteY5"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12191999 w 12191999"/>
              <a:gd name="connsiteY3" fmla="*/ 558800 h 3873500"/>
              <a:gd name="connsiteX4" fmla="*/ 12191999 w 12191999"/>
              <a:gd name="connsiteY4" fmla="*/ 3873500 h 3873500"/>
              <a:gd name="connsiteX5" fmla="*/ 0 w 12191999"/>
              <a:gd name="connsiteY5" fmla="*/ 3873500 h 3873500"/>
              <a:gd name="connsiteX6" fmla="*/ 0 w 12191999"/>
              <a:gd name="connsiteY6"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12191999 w 12191999"/>
              <a:gd name="connsiteY4" fmla="*/ 558800 h 3873500"/>
              <a:gd name="connsiteX5" fmla="*/ 12191999 w 12191999"/>
              <a:gd name="connsiteY5" fmla="*/ 3873500 h 3873500"/>
              <a:gd name="connsiteX6" fmla="*/ 0 w 12191999"/>
              <a:gd name="connsiteY6" fmla="*/ 3873500 h 3873500"/>
              <a:gd name="connsiteX7" fmla="*/ 0 w 12191999"/>
              <a:gd name="connsiteY7"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12191999 w 12191999"/>
              <a:gd name="connsiteY5" fmla="*/ 558800 h 3873500"/>
              <a:gd name="connsiteX6" fmla="*/ 12191999 w 12191999"/>
              <a:gd name="connsiteY6" fmla="*/ 3873500 h 3873500"/>
              <a:gd name="connsiteX7" fmla="*/ 0 w 12191999"/>
              <a:gd name="connsiteY7" fmla="*/ 3873500 h 3873500"/>
              <a:gd name="connsiteX8" fmla="*/ 0 w 12191999"/>
              <a:gd name="connsiteY8"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12191999 w 12191999"/>
              <a:gd name="connsiteY6" fmla="*/ 558800 h 3873500"/>
              <a:gd name="connsiteX7" fmla="*/ 12191999 w 12191999"/>
              <a:gd name="connsiteY7" fmla="*/ 3873500 h 3873500"/>
              <a:gd name="connsiteX8" fmla="*/ 0 w 12191999"/>
              <a:gd name="connsiteY8" fmla="*/ 3873500 h 3873500"/>
              <a:gd name="connsiteX9" fmla="*/ 0 w 12191999"/>
              <a:gd name="connsiteY9"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2191999 w 12191999"/>
              <a:gd name="connsiteY7" fmla="*/ 558800 h 3873500"/>
              <a:gd name="connsiteX8" fmla="*/ 12191999 w 12191999"/>
              <a:gd name="connsiteY8" fmla="*/ 3873500 h 3873500"/>
              <a:gd name="connsiteX9" fmla="*/ 0 w 12191999"/>
              <a:gd name="connsiteY9" fmla="*/ 3873500 h 3873500"/>
              <a:gd name="connsiteX10" fmla="*/ 0 w 12191999"/>
              <a:gd name="connsiteY10"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1557000 w 12191999"/>
              <a:gd name="connsiteY7" fmla="*/ 774700 h 3873500"/>
              <a:gd name="connsiteX8" fmla="*/ 12191999 w 12191999"/>
              <a:gd name="connsiteY8" fmla="*/ 558800 h 3873500"/>
              <a:gd name="connsiteX9" fmla="*/ 12191999 w 12191999"/>
              <a:gd name="connsiteY9" fmla="*/ 3873500 h 3873500"/>
              <a:gd name="connsiteX10" fmla="*/ 0 w 12191999"/>
              <a:gd name="connsiteY10" fmla="*/ 3873500 h 3873500"/>
              <a:gd name="connsiteX11" fmla="*/ 0 w 12191999"/>
              <a:gd name="connsiteY11"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143500 w 12191999"/>
              <a:gd name="connsiteY4" fmla="*/ 647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88900 h 3403600"/>
              <a:gd name="connsiteX1" fmla="*/ 1117600 w 12191999"/>
              <a:gd name="connsiteY1" fmla="*/ 87562 h 3403600"/>
              <a:gd name="connsiteX2" fmla="*/ 2755900 w 12191999"/>
              <a:gd name="connsiteY2" fmla="*/ 381000 h 3403600"/>
              <a:gd name="connsiteX3" fmla="*/ 4165600 w 12191999"/>
              <a:gd name="connsiteY3" fmla="*/ 0 h 3403600"/>
              <a:gd name="connsiteX4" fmla="*/ 5143500 w 12191999"/>
              <a:gd name="connsiteY4" fmla="*/ 177800 h 3403600"/>
              <a:gd name="connsiteX5" fmla="*/ 5969000 w 12191999"/>
              <a:gd name="connsiteY5" fmla="*/ 25400 h 3403600"/>
              <a:gd name="connsiteX6" fmla="*/ 7137400 w 12191999"/>
              <a:gd name="connsiteY6" fmla="*/ 63500 h 3403600"/>
              <a:gd name="connsiteX7" fmla="*/ 9690100 w 12191999"/>
              <a:gd name="connsiteY7" fmla="*/ 317500 h 3403600"/>
              <a:gd name="connsiteX8" fmla="*/ 11557000 w 12191999"/>
              <a:gd name="connsiteY8" fmla="*/ 304800 h 3403600"/>
              <a:gd name="connsiteX9" fmla="*/ 12191999 w 12191999"/>
              <a:gd name="connsiteY9" fmla="*/ 88900 h 3403600"/>
              <a:gd name="connsiteX10" fmla="*/ 12191999 w 12191999"/>
              <a:gd name="connsiteY10" fmla="*/ 3403600 h 3403600"/>
              <a:gd name="connsiteX11" fmla="*/ 0 w 12191999"/>
              <a:gd name="connsiteY11" fmla="*/ 3403600 h 3403600"/>
              <a:gd name="connsiteX12" fmla="*/ 0 w 12191999"/>
              <a:gd name="connsiteY12"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1557000 w 12191999"/>
              <a:gd name="connsiteY9" fmla="*/ 304800 h 3403600"/>
              <a:gd name="connsiteX10" fmla="*/ 12191999 w 12191999"/>
              <a:gd name="connsiteY10" fmla="*/ 88900 h 3403600"/>
              <a:gd name="connsiteX11" fmla="*/ 12191999 w 12191999"/>
              <a:gd name="connsiteY11" fmla="*/ 3403600 h 3403600"/>
              <a:gd name="connsiteX12" fmla="*/ 0 w 12191999"/>
              <a:gd name="connsiteY12" fmla="*/ 3403600 h 3403600"/>
              <a:gd name="connsiteX13" fmla="*/ 0 w 12191999"/>
              <a:gd name="connsiteY13"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198100 w 12191999"/>
              <a:gd name="connsiteY9" fmla="*/ 238012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2191999 w 12191999"/>
              <a:gd name="connsiteY11" fmla="*/ 152423 h 3467123"/>
              <a:gd name="connsiteX12" fmla="*/ 12191999 w 12191999"/>
              <a:gd name="connsiteY12" fmla="*/ 3467123 h 3467123"/>
              <a:gd name="connsiteX13" fmla="*/ 0 w 12191999"/>
              <a:gd name="connsiteY13" fmla="*/ 3467123 h 3467123"/>
              <a:gd name="connsiteX14" fmla="*/ 0 w 12191999"/>
              <a:gd name="connsiteY14" fmla="*/ 152423 h 3467123"/>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 name="connsiteX0" fmla="*/ 0 w 12191999"/>
              <a:gd name="connsiteY0" fmla="*/ 152423 h 3467123"/>
              <a:gd name="connsiteX1" fmla="*/ 330200 w 12191999"/>
              <a:gd name="connsiteY1" fmla="*/ 351307 h 3467123"/>
              <a:gd name="connsiteX2" fmla="*/ 1371600 w 12191999"/>
              <a:gd name="connsiteY2" fmla="*/ 121221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3467123">
                <a:moveTo>
                  <a:pt x="0" y="152423"/>
                </a:moveTo>
                <a:cubicBezTo>
                  <a:pt x="93133" y="152353"/>
                  <a:pt x="237067" y="351377"/>
                  <a:pt x="330200" y="351307"/>
                </a:cubicBezTo>
                <a:lnTo>
                  <a:pt x="1371600" y="121221"/>
                </a:lnTo>
                <a:cubicBezTo>
                  <a:pt x="1905000" y="155088"/>
                  <a:pt x="2222500" y="410656"/>
                  <a:pt x="2755900" y="444523"/>
                </a:cubicBezTo>
                <a:cubicBezTo>
                  <a:pt x="3213100" y="427590"/>
                  <a:pt x="3708400" y="80456"/>
                  <a:pt x="4165600" y="63523"/>
                </a:cubicBezTo>
                <a:cubicBezTo>
                  <a:pt x="4470400" y="67756"/>
                  <a:pt x="4838700" y="237090"/>
                  <a:pt x="5143500" y="241323"/>
                </a:cubicBezTo>
                <a:cubicBezTo>
                  <a:pt x="5444067" y="296356"/>
                  <a:pt x="5693833" y="150306"/>
                  <a:pt x="5969000" y="88923"/>
                </a:cubicBezTo>
                <a:cubicBezTo>
                  <a:pt x="6244167" y="27540"/>
                  <a:pt x="6555317" y="278460"/>
                  <a:pt x="7175500" y="276343"/>
                </a:cubicBezTo>
                <a:cubicBezTo>
                  <a:pt x="7552267" y="272110"/>
                  <a:pt x="8373533" y="136389"/>
                  <a:pt x="8750300" y="132156"/>
                </a:cubicBezTo>
                <a:cubicBezTo>
                  <a:pt x="9321800" y="171196"/>
                  <a:pt x="9886950" y="303652"/>
                  <a:pt x="10198100" y="301535"/>
                </a:cubicBezTo>
                <a:cubicBezTo>
                  <a:pt x="10509250" y="299418"/>
                  <a:pt x="10847917" y="33182"/>
                  <a:pt x="11125200" y="0"/>
                </a:cubicBezTo>
                <a:cubicBezTo>
                  <a:pt x="11370733" y="34147"/>
                  <a:pt x="11603567" y="267387"/>
                  <a:pt x="11849100" y="301534"/>
                </a:cubicBezTo>
                <a:lnTo>
                  <a:pt x="12191999" y="152423"/>
                </a:lnTo>
                <a:lnTo>
                  <a:pt x="12191999" y="3467123"/>
                </a:lnTo>
                <a:lnTo>
                  <a:pt x="0" y="3467123"/>
                </a:lnTo>
                <a:lnTo>
                  <a:pt x="0" y="152423"/>
                </a:lnTo>
                <a:close/>
              </a:path>
            </a:pathLst>
          </a:custGeom>
          <a:solidFill>
            <a:srgbClr val="FFEEA6"/>
          </a:solidFill>
          <a:ln>
            <a:solidFill>
              <a:srgbClr val="FFE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pPr>
            <a:endParaRPr lang="vi-VN" sz="1350" kern="1200" noProof="1">
              <a:solidFill>
                <a:prstClr val="black"/>
              </a:solidFill>
              <a:cs typeface="Arial" panose="020B0604020202020204" pitchFamily="34" charset="0"/>
            </a:endParaRPr>
          </a:p>
        </p:txBody>
      </p:sp>
      <p:pic>
        <p:nvPicPr>
          <p:cNvPr id="37" name="Picture 4">
            <a:extLst>
              <a:ext uri="{FF2B5EF4-FFF2-40B4-BE49-F238E27FC236}">
                <a16:creationId xmlns="" xmlns:a16="http://schemas.microsoft.com/office/drawing/2014/main" id="{3B6B7FD7-2E9E-E9F0-1FAF-BE73FA4D22B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288" y="3515287"/>
            <a:ext cx="2314221" cy="1643097"/>
          </a:xfrm>
          <a:prstGeom prst="rect">
            <a:avLst/>
          </a:prstGeom>
        </p:spPr>
      </p:pic>
      <mc:AlternateContent xmlns:mc="http://schemas.openxmlformats.org/markup-compatibility/2006" xmlns:a14="http://schemas.microsoft.com/office/drawing/2010/main">
        <mc:Choice Requires="a14">
          <p:sp>
            <p:nvSpPr>
              <p:cNvPr id="11" name="Đáp án đúng">
                <a:extLst>
                  <a:ext uri="{FF2B5EF4-FFF2-40B4-BE49-F238E27FC236}">
                    <a16:creationId xmlns="" xmlns:a16="http://schemas.microsoft.com/office/drawing/2014/main" id="{A4FFC7F1-1A24-BA46-DBA2-0CD9CA7A7888}"/>
                  </a:ext>
                </a:extLst>
              </p:cNvPr>
              <p:cNvSpPr/>
              <p:nvPr/>
            </p:nvSpPr>
            <p:spPr>
              <a:xfrm>
                <a:off x="122465" y="2281428"/>
                <a:ext cx="4558228"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Times New Roman" panose="02020603050405020304" pitchFamily="18" charset="0"/>
                    <a:cs typeface="Times New Roman" panose="02020603050405020304" pitchFamily="18" charset="0"/>
                  </a:rPr>
                  <a:t>A. </a:t>
                </a:r>
                <a14:m>
                  <m:oMath xmlns:m="http://schemas.openxmlformats.org/officeDocument/2006/math">
                    <m:f>
                      <m:fPr>
                        <m:ctrlPr>
                          <a:rPr lang="en-US" sz="2250" i="1">
                            <a:solidFill>
                              <a:srgbClr val="000000"/>
                            </a:solidFill>
                            <a:latin typeface="Cambria Math" panose="02040503050406030204" pitchFamily="18" charset="0"/>
                            <a:cs typeface="Times New Roman" panose="02020603050405020304" pitchFamily="18" charset="0"/>
                          </a:rPr>
                        </m:ctrlPr>
                      </m:fPr>
                      <m:num>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num>
                      <m:den>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den>
                    </m:f>
                    <m:r>
                      <a:rPr lang="pt-BR"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en-US" sz="2250" i="1">
                            <a:solidFill>
                              <a:srgbClr val="000000"/>
                            </a:solidFill>
                            <a:latin typeface="Cambria Math" panose="02040503050406030204" pitchFamily="18" charset="0"/>
                            <a:cs typeface="Times New Roman" panose="02020603050405020304" pitchFamily="18" charset="0"/>
                          </a:rPr>
                        </m:ctrlPr>
                      </m:fPr>
                      <m:num>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r>
                          <a:rPr lang="pt-BR"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𝑀</m:t>
                        </m:r>
                      </m:num>
                      <m:den>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r>
                          <a:rPr lang="pt-BR"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𝑀</m:t>
                        </m:r>
                      </m:den>
                    </m:f>
                  </m:oMath>
                </a14:m>
                <a:r>
                  <a:rPr lang="en-US" sz="22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pt-BR" sz="22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(với M khác đa thức 0)</a:t>
                </a:r>
                <a:endParaRPr lang="vi-VN" sz="2250" kern="1200" noProof="1">
                  <a:solidFill>
                    <a:prstClr val="black"/>
                  </a:solidFill>
                  <a:latin typeface="Times New Roman" panose="02020603050405020304" pitchFamily="18" charset="0"/>
                  <a:cs typeface="Times New Roman" panose="02020603050405020304" pitchFamily="18" charset="0"/>
                </a:endParaRPr>
              </a:p>
            </p:txBody>
          </p:sp>
        </mc:Choice>
        <mc:Fallback xmlns="">
          <p:sp>
            <p:nvSpPr>
              <p:cNvPr id="11" name="Đáp án đúng">
                <a:extLst>
                  <a:ext uri="{FF2B5EF4-FFF2-40B4-BE49-F238E27FC236}">
                    <a16:creationId xmlns:a16="http://schemas.microsoft.com/office/drawing/2014/main" xmlns:a14="http://schemas.microsoft.com/office/drawing/2010/main" xmlns="" id="{A4FFC7F1-1A24-BA46-DBA2-0CD9CA7A7888}"/>
                  </a:ext>
                </a:extLst>
              </p:cNvPr>
              <p:cNvSpPr>
                <a:spLocks noRot="1" noChangeAspect="1" noMove="1" noResize="1" noEditPoints="1" noAdjustHandles="1" noChangeArrowheads="1" noChangeShapeType="1" noTextEdit="1"/>
              </p:cNvSpPr>
              <p:nvPr/>
            </p:nvSpPr>
            <p:spPr>
              <a:xfrm>
                <a:off x="163286" y="3041903"/>
                <a:ext cx="6077637" cy="1102663"/>
              </a:xfrm>
              <a:prstGeom prst="roundRect">
                <a:avLst/>
              </a:prstGeom>
              <a:blipFill rotWithShape="0">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Đáp án sai 1">
                <a:extLst>
                  <a:ext uri="{FF2B5EF4-FFF2-40B4-BE49-F238E27FC236}">
                    <a16:creationId xmlns="" xmlns:a16="http://schemas.microsoft.com/office/drawing/2014/main" id="{C23B0DDF-18F3-C4DA-E106-5C54FD8AEB34}"/>
                  </a:ext>
                </a:extLst>
              </p:cNvPr>
              <p:cNvSpPr/>
              <p:nvPr/>
            </p:nvSpPr>
            <p:spPr>
              <a:xfrm>
                <a:off x="110093" y="3364360"/>
                <a:ext cx="4558228"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lnSpc>
                    <a:spcPct val="150000"/>
                  </a:lnSpc>
                  <a:spcAft>
                    <a:spcPts val="800"/>
                  </a:spcAft>
                </a:pPr>
                <a:r>
                  <a:rPr lang="en-US" sz="1725" kern="1200" noProof="1">
                    <a:solidFill>
                      <a:prstClr val="black"/>
                    </a:solidFill>
                    <a:latin typeface="Times New Roman" panose="02020603050405020304" pitchFamily="18" charset="0"/>
                    <a:cs typeface="Times New Roman" panose="02020603050405020304" pitchFamily="18" charset="0"/>
                  </a:rPr>
                  <a:t>B. </a:t>
                </a:r>
                <a14:m>
                  <m:oMath xmlns:m="http://schemas.openxmlformats.org/officeDocument/2006/math">
                    <m:f>
                      <m:fPr>
                        <m:ctrlP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num>
                      <m:den>
                        <m: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den>
                    </m:f>
                    <m:r>
                      <a:rPr lang="pt-BR"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ctrlPr>
                      </m:fPr>
                      <m:num>
                        <m: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r>
                          <a:rPr lang="pt-BR"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𝑁</m:t>
                        </m:r>
                      </m:num>
                      <m:den>
                        <m: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r>
                          <a:rPr lang="pt-BR"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17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𝑁</m:t>
                        </m:r>
                      </m:den>
                    </m:f>
                  </m:oMath>
                </a14:m>
                <a:r>
                  <a:rPr lang="en-US" sz="1725"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pt-BR" sz="1725"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(với N là nhân tử chung của A và B)</a:t>
                </a:r>
                <a:endParaRPr lang="en-US" sz="1725" dirty="0">
                  <a:solidFill>
                    <a:prstClr val="white"/>
                  </a:solidFill>
                  <a:latin typeface="Times New Roman" panose="02020603050405020304" pitchFamily="18" charset="0"/>
                  <a:ea typeface="Arial" panose="020B0604020202020204" pitchFamily="34" charset="0"/>
                  <a:cs typeface="Times New Roman" panose="02020603050405020304" pitchFamily="18" charset="0"/>
                </a:endParaRPr>
              </a:p>
            </p:txBody>
          </p:sp>
        </mc:Choice>
        <mc:Fallback xmlns="">
          <p:sp>
            <p:nvSpPr>
              <p:cNvPr id="12" name="Đáp án sai 1">
                <a:extLst>
                  <a:ext uri="{FF2B5EF4-FFF2-40B4-BE49-F238E27FC236}">
                    <a16:creationId xmlns:a16="http://schemas.microsoft.com/office/drawing/2014/main" xmlns:a14="http://schemas.microsoft.com/office/drawing/2010/main" xmlns="" id="{C23B0DDF-18F3-C4DA-E106-5C54FD8AEB34}"/>
                  </a:ext>
                </a:extLst>
              </p:cNvPr>
              <p:cNvSpPr>
                <a:spLocks noRot="1" noChangeAspect="1" noMove="1" noResize="1" noEditPoints="1" noAdjustHandles="1" noChangeArrowheads="1" noChangeShapeType="1" noTextEdit="1"/>
              </p:cNvSpPr>
              <p:nvPr/>
            </p:nvSpPr>
            <p:spPr>
              <a:xfrm>
                <a:off x="146790" y="4485813"/>
                <a:ext cx="6077637" cy="1102663"/>
              </a:xfrm>
              <a:prstGeom prst="roundRect">
                <a:avLst/>
              </a:prstGeom>
              <a:blipFill rotWithShape="0">
                <a:blip r:embed="rId8"/>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Đáp án sai 2">
                <a:extLst>
                  <a:ext uri="{FF2B5EF4-FFF2-40B4-BE49-F238E27FC236}">
                    <a16:creationId xmlns="" xmlns:a16="http://schemas.microsoft.com/office/drawing/2014/main" id="{574917DF-9513-B3B1-0814-998BB5B017D1}"/>
                  </a:ext>
                </a:extLst>
              </p:cNvPr>
              <p:cNvSpPr/>
              <p:nvPr/>
            </p:nvSpPr>
            <p:spPr>
              <a:xfrm>
                <a:off x="4835235" y="2281428"/>
                <a:ext cx="3925618"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Times New Roman" panose="02020603050405020304" pitchFamily="18" charset="0"/>
                    <a:cs typeface="Times New Roman" panose="02020603050405020304" pitchFamily="18" charset="0"/>
                  </a:rPr>
                  <a:t>C. </a:t>
                </a:r>
                <a14:m>
                  <m:oMath xmlns:m="http://schemas.openxmlformats.org/officeDocument/2006/math">
                    <m:f>
                      <m:fPr>
                        <m:ctrlPr>
                          <a:rPr lang="en-US" sz="2250" i="1">
                            <a:solidFill>
                              <a:srgbClr val="000000"/>
                            </a:solidFill>
                            <a:latin typeface="Cambria Math" panose="02040503050406030204" pitchFamily="18" charset="0"/>
                            <a:cs typeface="Times New Roman" panose="02020603050405020304" pitchFamily="18" charset="0"/>
                          </a:rPr>
                        </m:ctrlPr>
                      </m:fPr>
                      <m:num>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num>
                      <m:den>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den>
                    </m:f>
                    <m:r>
                      <a:rPr lang="pt-BR"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en-US" sz="2250" i="1">
                            <a:solidFill>
                              <a:srgbClr val="000000"/>
                            </a:solidFill>
                            <a:latin typeface="Cambria Math" panose="02040503050406030204" pitchFamily="18" charset="0"/>
                            <a:cs typeface="Times New Roman" panose="02020603050405020304" pitchFamily="18" charset="0"/>
                          </a:rPr>
                        </m:ctrlPr>
                      </m:fPr>
                      <m:num>
                        <m:r>
                          <a:rPr lang="pt-BR"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num>
                      <m:den>
                        <m:r>
                          <a:rPr lang="pt-BR"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22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den>
                    </m:f>
                  </m:oMath>
                </a14:m>
                <a:endParaRPr lang="vi-VN" sz="2250" kern="1200" noProof="1">
                  <a:solidFill>
                    <a:prstClr val="black"/>
                  </a:solidFill>
                  <a:latin typeface="Times New Roman" panose="02020603050405020304" pitchFamily="18" charset="0"/>
                  <a:cs typeface="Times New Roman" panose="02020603050405020304" pitchFamily="18" charset="0"/>
                </a:endParaRPr>
              </a:p>
            </p:txBody>
          </p:sp>
        </mc:Choice>
        <mc:Fallback xmlns="">
          <p:sp>
            <p:nvSpPr>
              <p:cNvPr id="13" name="Đáp án sai 2">
                <a:extLst>
                  <a:ext uri="{FF2B5EF4-FFF2-40B4-BE49-F238E27FC236}">
                    <a16:creationId xmlns:a16="http://schemas.microsoft.com/office/drawing/2014/main" xmlns:a14="http://schemas.microsoft.com/office/drawing/2010/main" xmlns="" id="{574917DF-9513-B3B1-0814-998BB5B017D1}"/>
                  </a:ext>
                </a:extLst>
              </p:cNvPr>
              <p:cNvSpPr>
                <a:spLocks noRot="1" noChangeAspect="1" noMove="1" noResize="1" noEditPoints="1" noAdjustHandles="1" noChangeArrowheads="1" noChangeShapeType="1" noTextEdit="1"/>
              </p:cNvSpPr>
              <p:nvPr/>
            </p:nvSpPr>
            <p:spPr>
              <a:xfrm>
                <a:off x="6446980" y="3041903"/>
                <a:ext cx="5234157" cy="1102663"/>
              </a:xfrm>
              <a:prstGeom prst="roundRect">
                <a:avLst/>
              </a:prstGeom>
              <a:blipFill rotWithShape="0">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Đáp án sai 3">
                <a:extLst>
                  <a:ext uri="{FF2B5EF4-FFF2-40B4-BE49-F238E27FC236}">
                    <a16:creationId xmlns="" xmlns:a16="http://schemas.microsoft.com/office/drawing/2014/main" id="{FEE1D38D-3DDB-FD3B-60EF-A1A97CFCB2E8}"/>
                  </a:ext>
                </a:extLst>
              </p:cNvPr>
              <p:cNvSpPr/>
              <p:nvPr/>
            </p:nvSpPr>
            <p:spPr>
              <a:xfrm>
                <a:off x="4835236" y="3358062"/>
                <a:ext cx="3925617"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1600" kern="1200" noProof="1">
                    <a:solidFill>
                      <a:prstClr val="black"/>
                    </a:solidFill>
                    <a:latin typeface="Arial" panose="020B0604020202020204" pitchFamily="34" charset="0"/>
                    <a:cs typeface="Arial" panose="020B0604020202020204" pitchFamily="34" charset="0"/>
                  </a:rPr>
                  <a:t>D. </a:t>
                </a:r>
                <a14:m>
                  <m:oMath xmlns:m="http://schemas.openxmlformats.org/officeDocument/2006/math">
                    <m:f>
                      <m:fPr>
                        <m:ctrlPr>
                          <a:rPr lang="en-US" sz="1600" i="1">
                            <a:solidFill>
                              <a:srgbClr val="000000"/>
                            </a:solidFill>
                            <a:latin typeface="Cambria Math" panose="02040503050406030204" pitchFamily="18" charset="0"/>
                            <a:cs typeface="Times New Roman" panose="02020603050405020304" pitchFamily="18" charset="0"/>
                          </a:rPr>
                        </m:ctrlPr>
                      </m:fPr>
                      <m:num>
                        <m:r>
                          <a:rPr lang="en-US"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num>
                      <m:den>
                        <m:r>
                          <a:rPr lang="en-US"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den>
                    </m:f>
                    <m:r>
                      <a:rPr lang="pt-BR"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en-US" sz="1600" i="1">
                            <a:solidFill>
                              <a:srgbClr val="000000"/>
                            </a:solidFill>
                            <a:latin typeface="Cambria Math" panose="02040503050406030204" pitchFamily="18" charset="0"/>
                            <a:cs typeface="Times New Roman" panose="02020603050405020304" pitchFamily="18" charset="0"/>
                          </a:rPr>
                        </m:ctrlPr>
                      </m:fPr>
                      <m:num>
                        <m:r>
                          <a:rPr lang="en-US"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r>
                          <a:rPr lang="pt-BR"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𝐶</m:t>
                        </m:r>
                      </m:num>
                      <m:den>
                        <m:r>
                          <a:rPr lang="en-US"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r>
                          <a:rPr lang="pt-BR"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160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𝐶</m:t>
                        </m:r>
                      </m:den>
                    </m:f>
                  </m:oMath>
                </a14:m>
                <a:r>
                  <a:rPr lang="en-US" sz="1600" kern="1200" noProof="1">
                    <a:solidFill>
                      <a:prstClr val="black"/>
                    </a:solidFill>
                    <a:latin typeface="Arial" panose="020B0604020202020204" pitchFamily="34" charset="0"/>
                    <a:cs typeface="Arial" panose="020B0604020202020204" pitchFamily="34" charset="0"/>
                  </a:rPr>
                  <a:t> (với M khác đa thức 0)</a:t>
                </a:r>
                <a:endParaRPr lang="vi-VN" sz="1600" kern="1200" noProof="1">
                  <a:solidFill>
                    <a:prstClr val="black"/>
                  </a:solidFill>
                  <a:cs typeface="Arial" panose="020B0604020202020204" pitchFamily="34" charset="0"/>
                </a:endParaRPr>
              </a:p>
            </p:txBody>
          </p:sp>
        </mc:Choice>
        <mc:Fallback xmlns="">
          <p:sp>
            <p:nvSpPr>
              <p:cNvPr id="14" name="Đáp án sai 3">
                <a:extLst>
                  <a:ext uri="{FF2B5EF4-FFF2-40B4-BE49-F238E27FC236}">
                    <a16:creationId xmlns="" xmlns:a16="http://schemas.microsoft.com/office/drawing/2014/main" xmlns:a14="http://schemas.microsoft.com/office/drawing/2010/main" id="{FEE1D38D-3DDB-FD3B-60EF-A1A97CFCB2E8}"/>
                  </a:ext>
                </a:extLst>
              </p:cNvPr>
              <p:cNvSpPr>
                <a:spLocks noRot="1" noChangeAspect="1" noMove="1" noResize="1" noEditPoints="1" noAdjustHandles="1" noChangeArrowheads="1" noChangeShapeType="1" noTextEdit="1"/>
              </p:cNvSpPr>
              <p:nvPr/>
            </p:nvSpPr>
            <p:spPr>
              <a:xfrm>
                <a:off x="4835236" y="3358062"/>
                <a:ext cx="3925617" cy="826997"/>
              </a:xfrm>
              <a:prstGeom prst="roundRect">
                <a:avLst/>
              </a:prstGeom>
              <a:blipFill rotWithShape="0">
                <a:blip r:embed="rId10"/>
                <a:stretch>
                  <a:fillRect/>
                </a:stretch>
              </a:blipFill>
              <a:ln>
                <a:noFill/>
              </a:ln>
            </p:spPr>
            <p:txBody>
              <a:bodyPr/>
              <a:lstStyle/>
              <a:p>
                <a:r>
                  <a:rPr lang="en-US">
                    <a:noFill/>
                  </a:rPr>
                  <a:t> </a:t>
                </a:r>
              </a:p>
            </p:txBody>
          </p:sp>
        </mc:Fallback>
      </mc:AlternateContent>
      <p:sp>
        <p:nvSpPr>
          <p:cNvPr id="16" name="Rectangle: Rounded Corners 15">
            <a:extLst>
              <a:ext uri="{FF2B5EF4-FFF2-40B4-BE49-F238E27FC236}">
                <a16:creationId xmlns="" xmlns:a16="http://schemas.microsoft.com/office/drawing/2014/main" id="{1E8BE878-1A35-8080-8E47-B37423610705}"/>
              </a:ext>
            </a:extLst>
          </p:cNvPr>
          <p:cNvSpPr/>
          <p:nvPr/>
        </p:nvSpPr>
        <p:spPr>
          <a:xfrm>
            <a:off x="500963" y="449510"/>
            <a:ext cx="8139793" cy="13765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lnSpc>
                <a:spcPct val="150000"/>
              </a:lnSpc>
              <a:buClrTx/>
            </a:pPr>
            <a:r>
              <a:rPr lang="vi-VN" sz="2400" kern="1200" noProof="1">
                <a:solidFill>
                  <a:prstClr val="black"/>
                </a:solidFill>
                <a:cs typeface="Arial" panose="020B0604020202020204" pitchFamily="34" charset="0"/>
              </a:rPr>
              <a:t>Câu hỏi</a:t>
            </a:r>
            <a:r>
              <a:rPr lang="en-US" sz="2400" kern="1200" noProof="1">
                <a:solidFill>
                  <a:prstClr val="black"/>
                </a:solidFill>
                <a:latin typeface="Arial" panose="020B0604020202020204" pitchFamily="34" charset="0"/>
                <a:cs typeface="Arial" panose="020B0604020202020204" pitchFamily="34" charset="0"/>
              </a:rPr>
              <a:t> 3:</a:t>
            </a:r>
          </a:p>
          <a:p>
            <a:pPr algn="ctr" defTabSz="685818">
              <a:lnSpc>
                <a:spcPct val="150000"/>
              </a:lnSpc>
              <a:buClrTx/>
            </a:pPr>
            <a:r>
              <a:rPr lang="pt-BR" sz="2400" dirty="0">
                <a:solidFill>
                  <a:srgbClr val="000000"/>
                </a:solidFill>
                <a:latin typeface="Arial" panose="020B0604020202020204" pitchFamily="34" charset="0"/>
                <a:ea typeface="Arial" panose="020B0604020202020204" pitchFamily="34" charset="0"/>
                <a:cs typeface="Arial" panose="020B0604020202020204" pitchFamily="34" charset="0"/>
              </a:rPr>
              <a:t>Chọn câu </a:t>
            </a:r>
            <a:r>
              <a:rPr lang="pt-BR" sz="2400" b="1" dirty="0">
                <a:solidFill>
                  <a:srgbClr val="000000"/>
                </a:solidFill>
                <a:latin typeface="Arial" panose="020B0604020202020204" pitchFamily="34" charset="0"/>
                <a:ea typeface="Arial" panose="020B0604020202020204" pitchFamily="34" charset="0"/>
                <a:cs typeface="Arial" panose="020B0604020202020204" pitchFamily="34" charset="0"/>
              </a:rPr>
              <a:t>sai</a:t>
            </a:r>
            <a:r>
              <a:rPr lang="pt-BR" sz="2400" dirty="0">
                <a:solidFill>
                  <a:srgbClr val="000000"/>
                </a:solidFill>
                <a:latin typeface="Arial" panose="020B0604020202020204" pitchFamily="34" charset="0"/>
                <a:ea typeface="Arial" panose="020B0604020202020204" pitchFamily="34" charset="0"/>
                <a:cs typeface="Arial" panose="020B0604020202020204" pitchFamily="34" charset="0"/>
              </a:rPr>
              <a:t>. Với đa thức B ≠ 0 ta có?</a:t>
            </a:r>
            <a:endParaRPr lang="vi-VN" sz="2250" kern="1200" noProof="1">
              <a:solidFill>
                <a:prstClr val="black"/>
              </a:solidFill>
              <a:cs typeface="Arial" panose="020B0604020202020204" pitchFamily="34" charset="0"/>
            </a:endParaRPr>
          </a:p>
        </p:txBody>
      </p:sp>
      <p:pic>
        <p:nvPicPr>
          <p:cNvPr id="3" name="Picture 2">
            <a:hlinkClick r:id="rId11" action="ppaction://hlinksldjump"/>
            <a:extLst>
              <a:ext uri="{FF2B5EF4-FFF2-40B4-BE49-F238E27FC236}">
                <a16:creationId xmlns="" xmlns:a16="http://schemas.microsoft.com/office/drawing/2014/main" id="{865E76FE-017C-33A8-5D08-8269E5FF68A8}"/>
              </a:ext>
            </a:extLst>
          </p:cNvPr>
          <p:cNvPicPr>
            <a:picLocks noChangeAspect="1"/>
          </p:cNvPicPr>
          <p:nvPr/>
        </p:nvPicPr>
        <p:blipFill>
          <a:blip r:embed="rId12"/>
          <a:stretch>
            <a:fillRect/>
          </a:stretch>
        </p:blipFill>
        <p:spPr>
          <a:xfrm>
            <a:off x="8039101" y="4124609"/>
            <a:ext cx="1259445" cy="1026335"/>
          </a:xfrm>
          <a:prstGeom prst="rect">
            <a:avLst/>
          </a:prstGeom>
        </p:spPr>
      </p:pic>
      <mc:AlternateContent xmlns:mc="http://schemas.openxmlformats.org/markup-compatibility/2006" xmlns:a14="http://schemas.microsoft.com/office/drawing/2010/main">
        <mc:Choice Requires="a14">
          <p:sp>
            <p:nvSpPr>
              <p:cNvPr id="15" name="Đáp án đúng">
                <a:extLst>
                  <a:ext uri="{FF2B5EF4-FFF2-40B4-BE49-F238E27FC236}">
                    <a16:creationId xmlns="" xmlns:a16="http://schemas.microsoft.com/office/drawing/2014/main" id="{03CECB44-2582-028B-4FB3-D2CB5385536F}"/>
                  </a:ext>
                </a:extLst>
              </p:cNvPr>
              <p:cNvSpPr/>
              <p:nvPr/>
            </p:nvSpPr>
            <p:spPr>
              <a:xfrm>
                <a:off x="4835235" y="3345913"/>
                <a:ext cx="3921115" cy="851294"/>
              </a:xfrm>
              <a:prstGeom prst="roundRect">
                <a:avLst/>
              </a:prstGeom>
              <a:solidFill>
                <a:srgbClr val="A6F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1950" kern="1200" noProof="1">
                    <a:solidFill>
                      <a:prstClr val="black"/>
                    </a:solidFill>
                    <a:latin typeface="Times New Roman" panose="02020603050405020304" pitchFamily="18" charset="0"/>
                    <a:cs typeface="Times New Roman" panose="02020603050405020304" pitchFamily="18" charset="0"/>
                  </a:rPr>
                  <a:t>D. </a:t>
                </a:r>
                <a14:m>
                  <m:oMath xmlns:m="http://schemas.openxmlformats.org/officeDocument/2006/math">
                    <m:f>
                      <m:fPr>
                        <m:ctrlPr>
                          <a:rPr lang="en-US" sz="1950" i="1">
                            <a:solidFill>
                              <a:srgbClr val="000000"/>
                            </a:solidFill>
                            <a:latin typeface="Cambria Math" panose="02040503050406030204" pitchFamily="18" charset="0"/>
                            <a:cs typeface="Times New Roman" panose="02020603050405020304" pitchFamily="18" charset="0"/>
                          </a:rPr>
                        </m:ctrlPr>
                      </m:fPr>
                      <m:num>
                        <m:r>
                          <a:rPr lang="en-US"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num>
                      <m:den>
                        <m:r>
                          <a:rPr lang="en-US"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den>
                    </m:f>
                    <m:r>
                      <a:rPr lang="pt-BR"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f>
                      <m:fPr>
                        <m:ctrlPr>
                          <a:rPr lang="en-US" sz="1950" i="1">
                            <a:solidFill>
                              <a:srgbClr val="000000"/>
                            </a:solidFill>
                            <a:latin typeface="Cambria Math" panose="02040503050406030204" pitchFamily="18" charset="0"/>
                            <a:cs typeface="Times New Roman" panose="02020603050405020304" pitchFamily="18" charset="0"/>
                          </a:rPr>
                        </m:ctrlPr>
                      </m:fPr>
                      <m:num>
                        <m:r>
                          <a:rPr lang="en-US"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𝐴</m:t>
                        </m:r>
                        <m:r>
                          <a:rPr lang="pt-BR"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𝐶</m:t>
                        </m:r>
                      </m:num>
                      <m:den>
                        <m:r>
                          <a:rPr lang="en-US"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𝐵</m:t>
                        </m:r>
                        <m:r>
                          <a:rPr lang="pt-BR"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en-US" sz="1950" i="1">
                            <a:solidFill>
                              <a:srgbClr val="000000"/>
                            </a:solidFill>
                            <a:latin typeface="Cambria Math" panose="02040503050406030204" pitchFamily="18" charset="0"/>
                            <a:ea typeface="Arial" panose="020B0604020202020204" pitchFamily="34" charset="0"/>
                            <a:cs typeface="Times New Roman" panose="02020603050405020304" pitchFamily="18" charset="0"/>
                          </a:rPr>
                          <m:t>𝐶</m:t>
                        </m:r>
                      </m:den>
                    </m:f>
                  </m:oMath>
                </a14:m>
                <a:r>
                  <a:rPr lang="en-US" sz="1950" kern="1200" noProof="1">
                    <a:solidFill>
                      <a:prstClr val="black"/>
                    </a:solidFill>
                    <a:latin typeface="Times New Roman" panose="02020603050405020304" pitchFamily="18" charset="0"/>
                    <a:cs typeface="Times New Roman" panose="02020603050405020304" pitchFamily="18" charset="0"/>
                  </a:rPr>
                  <a:t> (với C khác đa thức 0)</a:t>
                </a:r>
                <a:endParaRPr lang="vi-VN" sz="1950" kern="1200" noProof="1">
                  <a:solidFill>
                    <a:prstClr val="black"/>
                  </a:solidFill>
                  <a:latin typeface="Times New Roman" panose="02020603050405020304" pitchFamily="18" charset="0"/>
                  <a:cs typeface="Times New Roman" panose="02020603050405020304" pitchFamily="18" charset="0"/>
                </a:endParaRPr>
              </a:p>
            </p:txBody>
          </p:sp>
        </mc:Choice>
        <mc:Fallback xmlns="">
          <p:sp>
            <p:nvSpPr>
              <p:cNvPr id="15" name="Đáp án đúng">
                <a:extLst>
                  <a:ext uri="{FF2B5EF4-FFF2-40B4-BE49-F238E27FC236}">
                    <a16:creationId xmlns="" xmlns:a16="http://schemas.microsoft.com/office/drawing/2014/main" xmlns:a14="http://schemas.microsoft.com/office/drawing/2010/main" id="{03CECB44-2582-028B-4FB3-D2CB5385536F}"/>
                  </a:ext>
                </a:extLst>
              </p:cNvPr>
              <p:cNvSpPr>
                <a:spLocks noRot="1" noChangeAspect="1" noMove="1" noResize="1" noEditPoints="1" noAdjustHandles="1" noChangeArrowheads="1" noChangeShapeType="1" noTextEdit="1"/>
              </p:cNvSpPr>
              <p:nvPr/>
            </p:nvSpPr>
            <p:spPr>
              <a:xfrm>
                <a:off x="4835235" y="3345913"/>
                <a:ext cx="3921115" cy="851294"/>
              </a:xfrm>
              <a:prstGeom prst="roundRect">
                <a:avLst/>
              </a:prstGeom>
              <a:blipFill rotWithShape="0">
                <a:blip r:embed="rId13"/>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28470085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50" name="Picture 8">
            <a:extLst>
              <a:ext uri="{FF2B5EF4-FFF2-40B4-BE49-F238E27FC236}">
                <a16:creationId xmlns="" xmlns:a16="http://schemas.microsoft.com/office/drawing/2014/main" id="{F18A7A19-E8CD-630B-2956-66FB3D74579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 y="287706"/>
            <a:ext cx="9144000" cy="2078784"/>
          </a:xfrm>
          <a:prstGeom prst="rect">
            <a:avLst/>
          </a:prstGeom>
        </p:spPr>
      </p:pic>
      <p:sp>
        <p:nvSpPr>
          <p:cNvPr id="2" name="Rectangle 1">
            <a:extLst>
              <a:ext uri="{FF2B5EF4-FFF2-40B4-BE49-F238E27FC236}">
                <a16:creationId xmlns="" xmlns:a16="http://schemas.microsoft.com/office/drawing/2014/main" id="{F66E24A6-6B41-9002-EE56-0C671E10D9DF}"/>
              </a:ext>
            </a:extLst>
          </p:cNvPr>
          <p:cNvSpPr>
            <a:spLocks noGrp="1" noRot="1" noMove="1" noResize="1" noEditPoints="1" noAdjustHandles="1" noChangeArrowheads="1" noChangeShapeType="1"/>
          </p:cNvSpPr>
          <p:nvPr/>
        </p:nvSpPr>
        <p:spPr>
          <a:xfrm>
            <a:off x="1" y="1826033"/>
            <a:ext cx="9144000" cy="3317469"/>
          </a:xfrm>
          <a:custGeom>
            <a:avLst/>
            <a:gdLst>
              <a:gd name="connsiteX0" fmla="*/ 0 w 12191999"/>
              <a:gd name="connsiteY0" fmla="*/ 0 h 3314700"/>
              <a:gd name="connsiteX1" fmla="*/ 12191999 w 12191999"/>
              <a:gd name="connsiteY1" fmla="*/ 0 h 3314700"/>
              <a:gd name="connsiteX2" fmla="*/ 12191999 w 12191999"/>
              <a:gd name="connsiteY2" fmla="*/ 3314700 h 3314700"/>
              <a:gd name="connsiteX3" fmla="*/ 0 w 12191999"/>
              <a:gd name="connsiteY3" fmla="*/ 3314700 h 3314700"/>
              <a:gd name="connsiteX4" fmla="*/ 0 w 12191999"/>
              <a:gd name="connsiteY4" fmla="*/ 0 h 3314700"/>
              <a:gd name="connsiteX0" fmla="*/ 0 w 12191999"/>
              <a:gd name="connsiteY0" fmla="*/ 558800 h 3873500"/>
              <a:gd name="connsiteX1" fmla="*/ 1155700 w 12191999"/>
              <a:gd name="connsiteY1" fmla="*/ 0 h 3873500"/>
              <a:gd name="connsiteX2" fmla="*/ 12191999 w 12191999"/>
              <a:gd name="connsiteY2" fmla="*/ 558800 h 3873500"/>
              <a:gd name="connsiteX3" fmla="*/ 12191999 w 12191999"/>
              <a:gd name="connsiteY3" fmla="*/ 3873500 h 3873500"/>
              <a:gd name="connsiteX4" fmla="*/ 0 w 12191999"/>
              <a:gd name="connsiteY4" fmla="*/ 3873500 h 3873500"/>
              <a:gd name="connsiteX5" fmla="*/ 0 w 12191999"/>
              <a:gd name="connsiteY5"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12191999 w 12191999"/>
              <a:gd name="connsiteY3" fmla="*/ 558800 h 3873500"/>
              <a:gd name="connsiteX4" fmla="*/ 12191999 w 12191999"/>
              <a:gd name="connsiteY4" fmla="*/ 3873500 h 3873500"/>
              <a:gd name="connsiteX5" fmla="*/ 0 w 12191999"/>
              <a:gd name="connsiteY5" fmla="*/ 3873500 h 3873500"/>
              <a:gd name="connsiteX6" fmla="*/ 0 w 12191999"/>
              <a:gd name="connsiteY6"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12191999 w 12191999"/>
              <a:gd name="connsiteY4" fmla="*/ 558800 h 3873500"/>
              <a:gd name="connsiteX5" fmla="*/ 12191999 w 12191999"/>
              <a:gd name="connsiteY5" fmla="*/ 3873500 h 3873500"/>
              <a:gd name="connsiteX6" fmla="*/ 0 w 12191999"/>
              <a:gd name="connsiteY6" fmla="*/ 3873500 h 3873500"/>
              <a:gd name="connsiteX7" fmla="*/ 0 w 12191999"/>
              <a:gd name="connsiteY7"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12191999 w 12191999"/>
              <a:gd name="connsiteY5" fmla="*/ 558800 h 3873500"/>
              <a:gd name="connsiteX6" fmla="*/ 12191999 w 12191999"/>
              <a:gd name="connsiteY6" fmla="*/ 3873500 h 3873500"/>
              <a:gd name="connsiteX7" fmla="*/ 0 w 12191999"/>
              <a:gd name="connsiteY7" fmla="*/ 3873500 h 3873500"/>
              <a:gd name="connsiteX8" fmla="*/ 0 w 12191999"/>
              <a:gd name="connsiteY8"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12191999 w 12191999"/>
              <a:gd name="connsiteY6" fmla="*/ 558800 h 3873500"/>
              <a:gd name="connsiteX7" fmla="*/ 12191999 w 12191999"/>
              <a:gd name="connsiteY7" fmla="*/ 3873500 h 3873500"/>
              <a:gd name="connsiteX8" fmla="*/ 0 w 12191999"/>
              <a:gd name="connsiteY8" fmla="*/ 3873500 h 3873500"/>
              <a:gd name="connsiteX9" fmla="*/ 0 w 12191999"/>
              <a:gd name="connsiteY9"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2191999 w 12191999"/>
              <a:gd name="connsiteY7" fmla="*/ 558800 h 3873500"/>
              <a:gd name="connsiteX8" fmla="*/ 12191999 w 12191999"/>
              <a:gd name="connsiteY8" fmla="*/ 3873500 h 3873500"/>
              <a:gd name="connsiteX9" fmla="*/ 0 w 12191999"/>
              <a:gd name="connsiteY9" fmla="*/ 3873500 h 3873500"/>
              <a:gd name="connsiteX10" fmla="*/ 0 w 12191999"/>
              <a:gd name="connsiteY10"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1557000 w 12191999"/>
              <a:gd name="connsiteY7" fmla="*/ 774700 h 3873500"/>
              <a:gd name="connsiteX8" fmla="*/ 12191999 w 12191999"/>
              <a:gd name="connsiteY8" fmla="*/ 558800 h 3873500"/>
              <a:gd name="connsiteX9" fmla="*/ 12191999 w 12191999"/>
              <a:gd name="connsiteY9" fmla="*/ 3873500 h 3873500"/>
              <a:gd name="connsiteX10" fmla="*/ 0 w 12191999"/>
              <a:gd name="connsiteY10" fmla="*/ 3873500 h 3873500"/>
              <a:gd name="connsiteX11" fmla="*/ 0 w 12191999"/>
              <a:gd name="connsiteY11"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143500 w 12191999"/>
              <a:gd name="connsiteY4" fmla="*/ 647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88900 h 3403600"/>
              <a:gd name="connsiteX1" fmla="*/ 1117600 w 12191999"/>
              <a:gd name="connsiteY1" fmla="*/ 87562 h 3403600"/>
              <a:gd name="connsiteX2" fmla="*/ 2755900 w 12191999"/>
              <a:gd name="connsiteY2" fmla="*/ 381000 h 3403600"/>
              <a:gd name="connsiteX3" fmla="*/ 4165600 w 12191999"/>
              <a:gd name="connsiteY3" fmla="*/ 0 h 3403600"/>
              <a:gd name="connsiteX4" fmla="*/ 5143500 w 12191999"/>
              <a:gd name="connsiteY4" fmla="*/ 177800 h 3403600"/>
              <a:gd name="connsiteX5" fmla="*/ 5969000 w 12191999"/>
              <a:gd name="connsiteY5" fmla="*/ 25400 h 3403600"/>
              <a:gd name="connsiteX6" fmla="*/ 7137400 w 12191999"/>
              <a:gd name="connsiteY6" fmla="*/ 63500 h 3403600"/>
              <a:gd name="connsiteX7" fmla="*/ 9690100 w 12191999"/>
              <a:gd name="connsiteY7" fmla="*/ 317500 h 3403600"/>
              <a:gd name="connsiteX8" fmla="*/ 11557000 w 12191999"/>
              <a:gd name="connsiteY8" fmla="*/ 304800 h 3403600"/>
              <a:gd name="connsiteX9" fmla="*/ 12191999 w 12191999"/>
              <a:gd name="connsiteY9" fmla="*/ 88900 h 3403600"/>
              <a:gd name="connsiteX10" fmla="*/ 12191999 w 12191999"/>
              <a:gd name="connsiteY10" fmla="*/ 3403600 h 3403600"/>
              <a:gd name="connsiteX11" fmla="*/ 0 w 12191999"/>
              <a:gd name="connsiteY11" fmla="*/ 3403600 h 3403600"/>
              <a:gd name="connsiteX12" fmla="*/ 0 w 12191999"/>
              <a:gd name="connsiteY12"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1557000 w 12191999"/>
              <a:gd name="connsiteY9" fmla="*/ 304800 h 3403600"/>
              <a:gd name="connsiteX10" fmla="*/ 12191999 w 12191999"/>
              <a:gd name="connsiteY10" fmla="*/ 88900 h 3403600"/>
              <a:gd name="connsiteX11" fmla="*/ 12191999 w 12191999"/>
              <a:gd name="connsiteY11" fmla="*/ 3403600 h 3403600"/>
              <a:gd name="connsiteX12" fmla="*/ 0 w 12191999"/>
              <a:gd name="connsiteY12" fmla="*/ 3403600 h 3403600"/>
              <a:gd name="connsiteX13" fmla="*/ 0 w 12191999"/>
              <a:gd name="connsiteY13"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198100 w 12191999"/>
              <a:gd name="connsiteY9" fmla="*/ 238012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2191999 w 12191999"/>
              <a:gd name="connsiteY11" fmla="*/ 152423 h 3467123"/>
              <a:gd name="connsiteX12" fmla="*/ 12191999 w 12191999"/>
              <a:gd name="connsiteY12" fmla="*/ 3467123 h 3467123"/>
              <a:gd name="connsiteX13" fmla="*/ 0 w 12191999"/>
              <a:gd name="connsiteY13" fmla="*/ 3467123 h 3467123"/>
              <a:gd name="connsiteX14" fmla="*/ 0 w 12191999"/>
              <a:gd name="connsiteY14" fmla="*/ 152423 h 3467123"/>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 name="connsiteX0" fmla="*/ 0 w 12191999"/>
              <a:gd name="connsiteY0" fmla="*/ 152423 h 3467123"/>
              <a:gd name="connsiteX1" fmla="*/ 330200 w 12191999"/>
              <a:gd name="connsiteY1" fmla="*/ 351307 h 3467123"/>
              <a:gd name="connsiteX2" fmla="*/ 1371600 w 12191999"/>
              <a:gd name="connsiteY2" fmla="*/ 121221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3467123">
                <a:moveTo>
                  <a:pt x="0" y="152423"/>
                </a:moveTo>
                <a:cubicBezTo>
                  <a:pt x="93133" y="152353"/>
                  <a:pt x="237067" y="351377"/>
                  <a:pt x="330200" y="351307"/>
                </a:cubicBezTo>
                <a:lnTo>
                  <a:pt x="1371600" y="121221"/>
                </a:lnTo>
                <a:cubicBezTo>
                  <a:pt x="1905000" y="155088"/>
                  <a:pt x="2222500" y="410656"/>
                  <a:pt x="2755900" y="444523"/>
                </a:cubicBezTo>
                <a:cubicBezTo>
                  <a:pt x="3213100" y="427590"/>
                  <a:pt x="3708400" y="80456"/>
                  <a:pt x="4165600" y="63523"/>
                </a:cubicBezTo>
                <a:cubicBezTo>
                  <a:pt x="4470400" y="67756"/>
                  <a:pt x="4838700" y="237090"/>
                  <a:pt x="5143500" y="241323"/>
                </a:cubicBezTo>
                <a:cubicBezTo>
                  <a:pt x="5444067" y="296356"/>
                  <a:pt x="5693833" y="150306"/>
                  <a:pt x="5969000" y="88923"/>
                </a:cubicBezTo>
                <a:cubicBezTo>
                  <a:pt x="6244167" y="27540"/>
                  <a:pt x="6555317" y="278460"/>
                  <a:pt x="7175500" y="276343"/>
                </a:cubicBezTo>
                <a:cubicBezTo>
                  <a:pt x="7552267" y="272110"/>
                  <a:pt x="8373533" y="136389"/>
                  <a:pt x="8750300" y="132156"/>
                </a:cubicBezTo>
                <a:cubicBezTo>
                  <a:pt x="9321800" y="171196"/>
                  <a:pt x="9886950" y="303652"/>
                  <a:pt x="10198100" y="301535"/>
                </a:cubicBezTo>
                <a:cubicBezTo>
                  <a:pt x="10509250" y="299418"/>
                  <a:pt x="10847917" y="33182"/>
                  <a:pt x="11125200" y="0"/>
                </a:cubicBezTo>
                <a:cubicBezTo>
                  <a:pt x="11370733" y="34147"/>
                  <a:pt x="11603567" y="267387"/>
                  <a:pt x="11849100" y="301534"/>
                </a:cubicBezTo>
                <a:lnTo>
                  <a:pt x="12191999" y="152423"/>
                </a:lnTo>
                <a:lnTo>
                  <a:pt x="12191999" y="3467123"/>
                </a:lnTo>
                <a:lnTo>
                  <a:pt x="0" y="3467123"/>
                </a:lnTo>
                <a:lnTo>
                  <a:pt x="0" y="152423"/>
                </a:lnTo>
                <a:close/>
              </a:path>
            </a:pathLst>
          </a:custGeom>
          <a:solidFill>
            <a:srgbClr val="FFEEA6"/>
          </a:solidFill>
          <a:ln>
            <a:solidFill>
              <a:srgbClr val="FFE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pPr>
            <a:endParaRPr lang="vi-VN" sz="1350" kern="1200" noProof="1">
              <a:solidFill>
                <a:prstClr val="black"/>
              </a:solidFill>
              <a:cs typeface="Arial" panose="020B0604020202020204" pitchFamily="34" charset="0"/>
            </a:endParaRPr>
          </a:p>
        </p:txBody>
      </p:sp>
      <p:pic>
        <p:nvPicPr>
          <p:cNvPr id="37" name="Picture 4">
            <a:extLst>
              <a:ext uri="{FF2B5EF4-FFF2-40B4-BE49-F238E27FC236}">
                <a16:creationId xmlns="" xmlns:a16="http://schemas.microsoft.com/office/drawing/2014/main" id="{3B6B7FD7-2E9E-E9F0-1FAF-BE73FA4D22B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288" y="3515287"/>
            <a:ext cx="2314221" cy="1643097"/>
          </a:xfrm>
          <a:prstGeom prst="rect">
            <a:avLst/>
          </a:prstGeom>
        </p:spPr>
      </p:pic>
      <p:sp>
        <p:nvSpPr>
          <p:cNvPr id="11" name="Đáp án đúng">
            <a:extLst>
              <a:ext uri="{FF2B5EF4-FFF2-40B4-BE49-F238E27FC236}">
                <a16:creationId xmlns="" xmlns:mc="http://schemas.openxmlformats.org/markup-compatibility/2006" xmlns:a14="http://schemas.microsoft.com/office/drawing/2010/main" xmlns:a16="http://schemas.microsoft.com/office/drawing/2014/main" id="{60F62086-0E41-EBA7-FF95-EEBA4A4938A8}"/>
              </a:ext>
            </a:extLst>
          </p:cNvPr>
          <p:cNvSpPr/>
          <p:nvPr/>
        </p:nvSpPr>
        <p:spPr>
          <a:xfrm>
            <a:off x="914399"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18">
              <a:buClrTx/>
              <a:defRPr/>
            </a:pPr>
            <a:r>
              <a:rPr lang="en-US" sz="2250" kern="1200" noProof="1">
                <a:solidFill>
                  <a:prstClr val="black"/>
                </a:solidFill>
                <a:cs typeface="Arial" panose="020B0604020202020204" pitchFamily="34" charset="0"/>
              </a:rPr>
              <a:t>A. </a:t>
            </a:r>
            <a:endParaRPr lang="vi-VN" sz="2250" kern="1200" noProof="1">
              <a:solidFill>
                <a:prstClr val="black"/>
              </a:solidFill>
              <a:cs typeface="Arial" panose="020B0604020202020204" pitchFamily="34" charset="0"/>
            </a:endParaRPr>
          </a:p>
        </p:txBody>
      </p:sp>
      <p:sp>
        <p:nvSpPr>
          <p:cNvPr id="12" name="Đáp án sai 1">
            <a:extLst>
              <a:ext uri="{FF2B5EF4-FFF2-40B4-BE49-F238E27FC236}">
                <a16:creationId xmlns="" xmlns:a16="http://schemas.microsoft.com/office/drawing/2014/main" xmlns:a14="http://schemas.microsoft.com/office/drawing/2010/main" xmlns:mc="http://schemas.openxmlformats.org/markup-compatibility/2006" id="{754D97DD-1281-4430-A5F4-D71F00776125}"/>
              </a:ext>
            </a:extLst>
          </p:cNvPr>
          <p:cNvSpPr/>
          <p:nvPr/>
        </p:nvSpPr>
        <p:spPr>
          <a:xfrm>
            <a:off x="914400"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18">
              <a:buClrTx/>
              <a:defRPr/>
            </a:pPr>
            <a:r>
              <a:rPr lang="en-US" sz="2250" kern="1200" noProof="1">
                <a:solidFill>
                  <a:prstClr val="black"/>
                </a:solidFill>
                <a:latin typeface="Arial" panose="020B0604020202020204" pitchFamily="34" charset="0"/>
                <a:cs typeface="Arial" panose="020B0604020202020204" pitchFamily="34" charset="0"/>
              </a:rPr>
              <a:t>B. </a:t>
            </a:r>
            <a:endParaRPr lang="vi-VN" sz="2250" kern="1200" noProof="1">
              <a:solidFill>
                <a:prstClr val="black"/>
              </a:solidFill>
              <a:cs typeface="Arial" panose="020B0604020202020204" pitchFamily="34" charset="0"/>
            </a:endParaRPr>
          </a:p>
        </p:txBody>
      </p:sp>
      <p:sp>
        <p:nvSpPr>
          <p:cNvPr id="13" name="Đáp án sai 2">
            <a:extLst>
              <a:ext uri="{FF2B5EF4-FFF2-40B4-BE49-F238E27FC236}">
                <a16:creationId xmlns="" xmlns:mc="http://schemas.openxmlformats.org/markup-compatibility/2006" xmlns:a14="http://schemas.microsoft.com/office/drawing/2010/main" xmlns:a16="http://schemas.microsoft.com/office/drawing/2014/main" id="{422104B6-D0A2-D3A2-E68C-693CA5DD4F19}"/>
              </a:ext>
            </a:extLst>
          </p:cNvPr>
          <p:cNvSpPr/>
          <p:nvPr/>
        </p:nvSpPr>
        <p:spPr>
          <a:xfrm>
            <a:off x="4835236"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18">
              <a:buClrTx/>
              <a:defRPr/>
            </a:pPr>
            <a:r>
              <a:rPr lang="en-US" sz="2250" kern="1200" noProof="1">
                <a:solidFill>
                  <a:prstClr val="black"/>
                </a:solidFill>
                <a:cs typeface="Arial" panose="020B0604020202020204" pitchFamily="34" charset="0"/>
              </a:rPr>
              <a:t>C. </a:t>
            </a:r>
            <a:endParaRPr lang="vi-VN" sz="2250" kern="1200" noProof="1">
              <a:solidFill>
                <a:prstClr val="black"/>
              </a:solidFill>
              <a:cs typeface="Arial" panose="020B0604020202020204" pitchFamily="34" charset="0"/>
            </a:endParaRPr>
          </a:p>
        </p:txBody>
      </p:sp>
      <p:sp>
        <p:nvSpPr>
          <p:cNvPr id="14" name="Đáp án sai 3">
            <a:extLst>
              <a:ext uri="{FF2B5EF4-FFF2-40B4-BE49-F238E27FC236}">
                <a16:creationId xmlns="" xmlns:a16="http://schemas.microsoft.com/office/drawing/2014/main" xmlns:a14="http://schemas.microsoft.com/office/drawing/2010/main" xmlns:mc="http://schemas.openxmlformats.org/markup-compatibility/2006" id="{91960023-BF08-89D1-ECB4-22860B371095}"/>
              </a:ext>
            </a:extLst>
          </p:cNvPr>
          <p:cNvSpPr/>
          <p:nvPr/>
        </p:nvSpPr>
        <p:spPr>
          <a:xfrm>
            <a:off x="4835236"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18">
              <a:buClrTx/>
              <a:defRPr/>
            </a:pPr>
            <a:r>
              <a:rPr lang="en-US" sz="2250" kern="1200" noProof="1">
                <a:solidFill>
                  <a:prstClr val="black"/>
                </a:solidFill>
                <a:cs typeface="Arial" panose="020B0604020202020204" pitchFamily="34" charset="0"/>
              </a:rPr>
              <a:t>D. </a:t>
            </a:r>
            <a:endParaRPr lang="vi-VN" sz="2250" kern="1200" noProof="1">
              <a:solidFill>
                <a:prstClr val="black"/>
              </a:solidFill>
              <a:cs typeface="Arial" panose="020B0604020202020204" pitchFamily="34" charset="0"/>
            </a:endParaRPr>
          </a:p>
        </p:txBody>
      </p:sp>
      <p:sp>
        <p:nvSpPr>
          <p:cNvPr id="15" name="Đáp án đúng">
            <a:extLst>
              <a:ext uri="{FF2B5EF4-FFF2-40B4-BE49-F238E27FC236}">
                <a16:creationId xmlns="" xmlns:mc="http://schemas.openxmlformats.org/markup-compatibility/2006" xmlns:a14="http://schemas.microsoft.com/office/drawing/2010/main" xmlns:a16="http://schemas.microsoft.com/office/drawing/2014/main" id="{3FA73170-A273-61F1-7154-982DEF69DEA9}"/>
              </a:ext>
            </a:extLst>
          </p:cNvPr>
          <p:cNvSpPr/>
          <p:nvPr/>
        </p:nvSpPr>
        <p:spPr>
          <a:xfrm>
            <a:off x="916406" y="3360778"/>
            <a:ext cx="3399286" cy="826997"/>
          </a:xfrm>
          <a:prstGeom prst="roundRect">
            <a:avLst/>
          </a:prstGeom>
          <a:solidFill>
            <a:srgbClr val="A6F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18">
              <a:buClrTx/>
              <a:defRPr/>
            </a:pPr>
            <a:r>
              <a:rPr lang="en-US" sz="2250" kern="1200" noProof="1">
                <a:solidFill>
                  <a:prstClr val="black"/>
                </a:solidFill>
                <a:latin typeface="Arial" panose="020B0604020202020204" pitchFamily="34" charset="0"/>
                <a:cs typeface="Arial" panose="020B0604020202020204" pitchFamily="34" charset="0"/>
              </a:rPr>
              <a:t>B.</a:t>
            </a:r>
            <a:endParaRPr lang="vi-VN" sz="2250" kern="1200" noProof="1">
              <a:solidFill>
                <a:prstClr val="black"/>
              </a:solidFill>
              <a:cs typeface="Arial" panose="020B0604020202020204" pitchFamily="34" charset="0"/>
            </a:endParaRPr>
          </a:p>
        </p:txBody>
      </p:sp>
      <p:sp>
        <p:nvSpPr>
          <p:cNvPr id="16" name="Rectangle: Rounded Corners 15">
            <a:extLst>
              <a:ext uri="{FF2B5EF4-FFF2-40B4-BE49-F238E27FC236}">
                <a16:creationId xmlns="" xmlns:mc="http://schemas.openxmlformats.org/markup-compatibility/2006" xmlns:a14="http://schemas.microsoft.com/office/drawing/2010/main" xmlns:a16="http://schemas.microsoft.com/office/drawing/2014/main" id="{0E177D64-5801-A8C3-17C1-4919A9CE991D}"/>
              </a:ext>
            </a:extLst>
          </p:cNvPr>
          <p:cNvSpPr/>
          <p:nvPr/>
        </p:nvSpPr>
        <p:spPr>
          <a:xfrm>
            <a:off x="500963" y="449510"/>
            <a:ext cx="8139793" cy="13765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lnSpc>
                <a:spcPct val="150000"/>
              </a:lnSpc>
              <a:buClrTx/>
            </a:pPr>
            <a:r>
              <a:rPr lang="vi-VN" sz="2400" kern="1200" noProof="1">
                <a:solidFill>
                  <a:prstClr val="black"/>
                </a:solidFill>
                <a:cs typeface="Arial" panose="020B0604020202020204" pitchFamily="34" charset="0"/>
              </a:rPr>
              <a:t>Câu hỏi</a:t>
            </a:r>
            <a:r>
              <a:rPr lang="en-US" sz="2400" kern="1200" noProof="1">
                <a:solidFill>
                  <a:prstClr val="black"/>
                </a:solidFill>
                <a:latin typeface="Arial" panose="020B0604020202020204" pitchFamily="34" charset="0"/>
                <a:cs typeface="Arial" panose="020B0604020202020204" pitchFamily="34" charset="0"/>
              </a:rPr>
              <a:t> 4: Phân thức             có kết quả rút gọn là: </a:t>
            </a:r>
          </a:p>
        </p:txBody>
      </p:sp>
      <p:pic>
        <p:nvPicPr>
          <p:cNvPr id="3" name="Picture 2">
            <a:hlinkClick r:id="rId7" action="ppaction://hlinksldjump"/>
            <a:extLst>
              <a:ext uri="{FF2B5EF4-FFF2-40B4-BE49-F238E27FC236}">
                <a16:creationId xmlns="" xmlns:a16="http://schemas.microsoft.com/office/drawing/2014/main" id="{D16CD3D6-21C7-59BF-4317-FF63366A895B}"/>
              </a:ext>
            </a:extLst>
          </p:cNvPr>
          <p:cNvPicPr>
            <a:picLocks noChangeAspect="1"/>
          </p:cNvPicPr>
          <p:nvPr/>
        </p:nvPicPr>
        <p:blipFill>
          <a:blip r:embed="rId8"/>
          <a:stretch>
            <a:fillRect/>
          </a:stretch>
        </p:blipFill>
        <p:spPr>
          <a:xfrm>
            <a:off x="8039101" y="4124609"/>
            <a:ext cx="1259445" cy="1026335"/>
          </a:xfrm>
          <a:prstGeom prst="rect">
            <a:avLst/>
          </a:prstGeom>
        </p:spPr>
      </p:pic>
      <p:sp>
        <p:nvSpPr>
          <p:cNvPr id="9" name="Rectangle 7"/>
          <p:cNvSpPr>
            <a:spLocks noChangeArrowheads="1"/>
          </p:cNvSpPr>
          <p:nvPr/>
        </p:nvSpPr>
        <p:spPr bwMode="auto">
          <a:xfrm>
            <a:off x="1" y="-13849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342900">
              <a:buClrTx/>
            </a:pPr>
            <a:endParaRPr lang="en-US" sz="1350" kern="1200">
              <a:solidFill>
                <a:prstClr val="black"/>
              </a:solidFill>
              <a:latin typeface="Calibri" panose="020F0502020204030204"/>
              <a:ea typeface="+mn-ea"/>
              <a:cs typeface="+mn-cs"/>
            </a:endParaRPr>
          </a:p>
        </p:txBody>
      </p:sp>
      <p:sp>
        <p:nvSpPr>
          <p:cNvPr id="4" name="Rectangle 10"/>
          <p:cNvSpPr>
            <a:spLocks noChangeArrowheads="1"/>
          </p:cNvSpPr>
          <p:nvPr/>
        </p:nvSpPr>
        <p:spPr bwMode="auto">
          <a:xfrm>
            <a:off x="17806" y="-13849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342900">
              <a:buClrTx/>
            </a:pPr>
            <a:endParaRPr lang="en-US" sz="1350" kern="1200">
              <a:solidFill>
                <a:prstClr val="black"/>
              </a:solidFill>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6" name="Rectangle 5"/>
              <p:cNvSpPr/>
              <p:nvPr/>
            </p:nvSpPr>
            <p:spPr>
              <a:xfrm>
                <a:off x="4141373" y="877666"/>
                <a:ext cx="910366" cy="683713"/>
              </a:xfrm>
              <a:prstGeom prst="rect">
                <a:avLst/>
              </a:prstGeom>
            </p:spPr>
            <p:txBody>
              <a:bodyPr wrap="square">
                <a:spAutoFit/>
              </a:bodyPr>
              <a:lstStyle/>
              <a:p>
                <a:pPr defTabSz="342900">
                  <a:buClrTx/>
                </a:pPr>
                <a14:m>
                  <m:oMathPara xmlns:m="http://schemas.openxmlformats.org/officeDocument/2006/math">
                    <m:oMathParaPr>
                      <m:jc m:val="centerGroup"/>
                    </m:oMathParaPr>
                    <m:oMath xmlns:m="http://schemas.openxmlformats.org/officeDocument/2006/math">
                      <m:f>
                        <m:fPr>
                          <m:ctrlPr>
                            <a:rPr lang="en-US" sz="1875" i="1" kern="1200">
                              <a:solidFill>
                                <a:prstClr val="black"/>
                              </a:solidFill>
                              <a:latin typeface="Cambria Math" panose="02040503050406030204" pitchFamily="18" charset="0"/>
                              <a:ea typeface="+mn-ea"/>
                              <a:cs typeface="+mn-cs"/>
                            </a:rPr>
                          </m:ctrlPr>
                        </m:fPr>
                        <m:num>
                          <m:r>
                            <a:rPr lang="en-US" sz="1875" kern="1200">
                              <a:solidFill>
                                <a:prstClr val="black"/>
                              </a:solidFill>
                              <a:latin typeface="Cambria Math" panose="02040503050406030204" pitchFamily="18" charset="0"/>
                              <a:ea typeface="+mn-ea"/>
                              <a:cs typeface="+mn-cs"/>
                            </a:rPr>
                            <m:t>2</m:t>
                          </m:r>
                          <m:r>
                            <a:rPr lang="en-US" sz="1875" i="1" kern="1200">
                              <a:solidFill>
                                <a:prstClr val="black"/>
                              </a:solidFill>
                              <a:latin typeface="Cambria Math" panose="02040503050406030204" pitchFamily="18" charset="0"/>
                              <a:ea typeface="+mn-ea"/>
                              <a:cs typeface="+mn-cs"/>
                            </a:rPr>
                            <m:t>𝑥</m:t>
                          </m:r>
                          <m:r>
                            <a:rPr lang="en-US" sz="1875" kern="1200">
                              <a:solidFill>
                                <a:prstClr val="black"/>
                              </a:solidFill>
                              <a:latin typeface="Cambria Math" panose="02040503050406030204" pitchFamily="18" charset="0"/>
                              <a:ea typeface="+mn-ea"/>
                              <a:cs typeface="+mn-cs"/>
                            </a:rPr>
                            <m:t>+2</m:t>
                          </m:r>
                          <m:r>
                            <a:rPr lang="en-US" sz="1875" i="1" kern="1200">
                              <a:solidFill>
                                <a:prstClr val="black"/>
                              </a:solidFill>
                              <a:latin typeface="Cambria Math" panose="02040503050406030204" pitchFamily="18" charset="0"/>
                              <a:ea typeface="+mn-ea"/>
                              <a:cs typeface="+mn-cs"/>
                            </a:rPr>
                            <m:t>𝑦</m:t>
                          </m:r>
                        </m:num>
                        <m:den>
                          <m:sSup>
                            <m:sSupPr>
                              <m:ctrlPr>
                                <a:rPr lang="en-US" sz="1875" i="1" kern="1200">
                                  <a:solidFill>
                                    <a:prstClr val="black"/>
                                  </a:solidFill>
                                  <a:latin typeface="Cambria Math" panose="02040503050406030204" pitchFamily="18" charset="0"/>
                                  <a:ea typeface="+mn-ea"/>
                                  <a:cs typeface="+mn-cs"/>
                                </a:rPr>
                              </m:ctrlPr>
                            </m:sSupPr>
                            <m:e>
                              <m:r>
                                <a:rPr lang="en-US" sz="1875" i="1" kern="1200">
                                  <a:solidFill>
                                    <a:prstClr val="black"/>
                                  </a:solidFill>
                                  <a:latin typeface="Cambria Math" panose="02040503050406030204" pitchFamily="18" charset="0"/>
                                  <a:ea typeface="+mn-ea"/>
                                  <a:cs typeface="+mn-cs"/>
                                </a:rPr>
                                <m:t>𝑥</m:t>
                              </m:r>
                            </m:e>
                            <m:sup>
                              <m:r>
                                <a:rPr lang="en-US" sz="1875" kern="1200">
                                  <a:solidFill>
                                    <a:prstClr val="black"/>
                                  </a:solidFill>
                                  <a:latin typeface="Cambria Math" panose="02040503050406030204" pitchFamily="18" charset="0"/>
                                  <a:ea typeface="+mn-ea"/>
                                  <a:cs typeface="+mn-cs"/>
                                </a:rPr>
                                <m:t>2</m:t>
                              </m:r>
                            </m:sup>
                          </m:sSup>
                          <m:r>
                            <a:rPr lang="en-US" sz="1875" kern="1200">
                              <a:solidFill>
                                <a:prstClr val="black"/>
                              </a:solidFill>
                              <a:latin typeface="Cambria Math" panose="02040503050406030204" pitchFamily="18" charset="0"/>
                              <a:ea typeface="+mn-ea"/>
                              <a:cs typeface="+mn-cs"/>
                            </a:rPr>
                            <m:t>−</m:t>
                          </m:r>
                          <m:sSup>
                            <m:sSupPr>
                              <m:ctrlPr>
                                <a:rPr lang="en-US" sz="1875" i="1" kern="1200">
                                  <a:solidFill>
                                    <a:prstClr val="black"/>
                                  </a:solidFill>
                                  <a:latin typeface="Cambria Math" panose="02040503050406030204" pitchFamily="18" charset="0"/>
                                  <a:ea typeface="+mn-ea"/>
                                  <a:cs typeface="+mn-cs"/>
                                </a:rPr>
                              </m:ctrlPr>
                            </m:sSupPr>
                            <m:e>
                              <m:r>
                                <a:rPr lang="en-US" sz="1875" i="1" kern="1200">
                                  <a:solidFill>
                                    <a:prstClr val="black"/>
                                  </a:solidFill>
                                  <a:latin typeface="Cambria Math" panose="02040503050406030204" pitchFamily="18" charset="0"/>
                                  <a:ea typeface="+mn-ea"/>
                                  <a:cs typeface="+mn-cs"/>
                                </a:rPr>
                                <m:t>𝑦</m:t>
                              </m:r>
                            </m:e>
                            <m:sup>
                              <m:r>
                                <a:rPr lang="en-US" sz="1875" kern="1200">
                                  <a:solidFill>
                                    <a:prstClr val="black"/>
                                  </a:solidFill>
                                  <a:latin typeface="Cambria Math" panose="02040503050406030204" pitchFamily="18" charset="0"/>
                                  <a:ea typeface="+mn-ea"/>
                                  <a:cs typeface="+mn-cs"/>
                                </a:rPr>
                                <m:t>2</m:t>
                              </m:r>
                            </m:sup>
                          </m:sSup>
                        </m:den>
                      </m:f>
                    </m:oMath>
                  </m:oMathPara>
                </a14:m>
                <a:endParaRPr lang="en-US" sz="1875" kern="1200" dirty="0">
                  <a:solidFill>
                    <a:prstClr val="black"/>
                  </a:solidFill>
                  <a:latin typeface="Calibri" panose="020F0502020204030204"/>
                  <a:ea typeface="+mn-ea"/>
                  <a:cs typeface="+mn-cs"/>
                </a:endParaRPr>
              </a:p>
            </p:txBody>
          </p:sp>
        </mc:Choice>
        <mc:Fallback xmlns="">
          <p:sp>
            <p:nvSpPr>
              <p:cNvPr id="6" name="Rectangle 5"/>
              <p:cNvSpPr>
                <a:spLocks noRot="1" noChangeAspect="1" noMove="1" noResize="1" noEditPoints="1" noAdjustHandles="1" noChangeArrowheads="1" noChangeShapeType="1" noTextEdit="1"/>
              </p:cNvSpPr>
              <p:nvPr/>
            </p:nvSpPr>
            <p:spPr>
              <a:xfrm>
                <a:off x="4141373" y="877666"/>
                <a:ext cx="910366" cy="683713"/>
              </a:xfrm>
              <a:prstGeom prst="rect">
                <a:avLst/>
              </a:prstGeom>
              <a:blipFill rotWithShape="0">
                <a:blip r:embed="rId9"/>
                <a:stretch>
                  <a:fillRect/>
                </a:stretch>
              </a:blipFill>
            </p:spPr>
            <p:txBody>
              <a:bodyPr/>
              <a:lstStyle/>
              <a:p>
                <a:r>
                  <a:rPr lang="en-US">
                    <a:noFill/>
                  </a:rPr>
                  <a:t> </a:t>
                </a:r>
              </a:p>
            </p:txBody>
          </p:sp>
        </mc:Fallback>
      </mc:AlternateContent>
      <p:sp>
        <p:nvSpPr>
          <p:cNvPr id="19" name="Rectangle 16"/>
          <p:cNvSpPr>
            <a:spLocks noChangeArrowheads="1"/>
          </p:cNvSpPr>
          <p:nvPr/>
        </p:nvSpPr>
        <p:spPr bwMode="auto">
          <a:xfrm>
            <a:off x="1" y="-13849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342900">
              <a:buClrTx/>
            </a:pPr>
            <a:endParaRPr lang="en-US" sz="1350" kern="1200">
              <a:solidFill>
                <a:prstClr val="black"/>
              </a:solidFill>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24" name="Rectangle 23"/>
              <p:cNvSpPr/>
              <p:nvPr/>
            </p:nvSpPr>
            <p:spPr>
              <a:xfrm>
                <a:off x="1401568" y="2390855"/>
                <a:ext cx="910366" cy="754950"/>
              </a:xfrm>
              <a:prstGeom prst="rect">
                <a:avLst/>
              </a:prstGeom>
            </p:spPr>
            <p:txBody>
              <a:bodyPr wrap="square">
                <a:spAutoFit/>
              </a:bodyPr>
              <a:lstStyle/>
              <a:p>
                <a:pPr defTabSz="342900">
                  <a:buClrTx/>
                </a:pPr>
                <a14:m>
                  <m:oMathPara xmlns:m="http://schemas.openxmlformats.org/officeDocument/2006/math">
                    <m:oMathParaPr>
                      <m:jc m:val="centerGroup"/>
                    </m:oMathParaPr>
                    <m:oMath xmlns:m="http://schemas.openxmlformats.org/officeDocument/2006/math">
                      <m:f>
                        <m:fPr>
                          <m:ctrlPr>
                            <a:rPr lang="en-US" sz="2100" i="1" kern="1200">
                              <a:solidFill>
                                <a:prstClr val="black"/>
                              </a:solidFill>
                              <a:latin typeface="Cambria Math" panose="02040503050406030204" pitchFamily="18" charset="0"/>
                              <a:ea typeface="+mn-ea"/>
                              <a:cs typeface="+mn-cs"/>
                            </a:rPr>
                          </m:ctrlPr>
                        </m:fPr>
                        <m:num>
                          <m:r>
                            <a:rPr lang="en-US" sz="2100" i="1" kern="1200">
                              <a:solidFill>
                                <a:prstClr val="black"/>
                              </a:solidFill>
                              <a:latin typeface="Cambria Math" panose="02040503050406030204" pitchFamily="18" charset="0"/>
                              <a:ea typeface="+mn-ea"/>
                              <a:cs typeface="+mn-cs"/>
                            </a:rPr>
                            <m:t>2</m:t>
                          </m:r>
                        </m:num>
                        <m:den>
                          <m:r>
                            <m:rPr>
                              <m:sty m:val="p"/>
                            </m:rPr>
                            <a:rPr lang="en-US" sz="2100" kern="1200">
                              <a:solidFill>
                                <a:prstClr val="black"/>
                              </a:solidFill>
                              <a:latin typeface="Cambria Math" panose="02040503050406030204" pitchFamily="18" charset="0"/>
                              <a:ea typeface="+mn-ea"/>
                              <a:cs typeface="+mn-cs"/>
                            </a:rPr>
                            <m:t>x</m:t>
                          </m:r>
                          <m:r>
                            <a:rPr lang="en-US" sz="2100" kern="1200">
                              <a:solidFill>
                                <a:prstClr val="black"/>
                              </a:solidFill>
                              <a:latin typeface="Cambria Math" panose="02040503050406030204" pitchFamily="18" charset="0"/>
                              <a:ea typeface="+mn-ea"/>
                              <a:cs typeface="+mn-cs"/>
                            </a:rPr>
                            <m:t>+</m:t>
                          </m:r>
                          <m:r>
                            <m:rPr>
                              <m:sty m:val="p"/>
                            </m:rPr>
                            <a:rPr lang="en-US" sz="2100" kern="1200">
                              <a:solidFill>
                                <a:prstClr val="black"/>
                              </a:solidFill>
                              <a:latin typeface="Cambria Math" panose="02040503050406030204" pitchFamily="18" charset="0"/>
                              <a:ea typeface="+mn-ea"/>
                              <a:cs typeface="+mn-cs"/>
                            </a:rPr>
                            <m:t>y</m:t>
                          </m:r>
                        </m:den>
                      </m:f>
                    </m:oMath>
                  </m:oMathPara>
                </a14:m>
                <a:endParaRPr lang="en-US" sz="1875" kern="1200" dirty="0">
                  <a:solidFill>
                    <a:prstClr val="black"/>
                  </a:solidFill>
                  <a:latin typeface="Calibri" panose="020F0502020204030204"/>
                  <a:ea typeface="+mn-ea"/>
                  <a:cs typeface="+mn-cs"/>
                </a:endParaRPr>
              </a:p>
            </p:txBody>
          </p:sp>
        </mc:Choice>
        <mc:Fallback xmlns="">
          <p:sp>
            <p:nvSpPr>
              <p:cNvPr id="24" name="Rectangle 23"/>
              <p:cNvSpPr>
                <a:spLocks noRot="1" noChangeAspect="1" noMove="1" noResize="1" noEditPoints="1" noAdjustHandles="1" noChangeArrowheads="1" noChangeShapeType="1" noTextEdit="1"/>
              </p:cNvSpPr>
              <p:nvPr/>
            </p:nvSpPr>
            <p:spPr>
              <a:xfrm>
                <a:off x="1401568" y="2390855"/>
                <a:ext cx="910366" cy="754950"/>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1401568" y="3381928"/>
                <a:ext cx="926814" cy="802207"/>
              </a:xfrm>
              <a:prstGeom prst="rect">
                <a:avLst/>
              </a:prstGeom>
            </p:spPr>
            <p:txBody>
              <a:bodyPr wrap="square">
                <a:spAutoFit/>
              </a:bodyPr>
              <a:lstStyle/>
              <a:p>
                <a:pPr defTabSz="342900">
                  <a:buClrTx/>
                </a:pPr>
                <a14:m>
                  <m:oMathPara xmlns:m="http://schemas.openxmlformats.org/officeDocument/2006/math">
                    <m:oMathParaPr>
                      <m:jc m:val="center"/>
                    </m:oMathParaPr>
                    <m:oMath xmlns:m="http://schemas.openxmlformats.org/officeDocument/2006/math">
                      <m:f>
                        <m:fPr>
                          <m:ctrlPr>
                            <a:rPr lang="en-US" sz="2250" i="1" kern="1200">
                              <a:solidFill>
                                <a:prstClr val="black"/>
                              </a:solidFill>
                              <a:latin typeface="Cambria Math" panose="02040503050406030204" pitchFamily="18" charset="0"/>
                              <a:ea typeface="+mn-ea"/>
                              <a:cs typeface="+mn-cs"/>
                            </a:rPr>
                          </m:ctrlPr>
                        </m:fPr>
                        <m:num>
                          <m:r>
                            <a:rPr lang="en-US" sz="2250" i="1" kern="1200">
                              <a:solidFill>
                                <a:prstClr val="black"/>
                              </a:solidFill>
                              <a:latin typeface="Cambria Math" panose="02040503050406030204" pitchFamily="18" charset="0"/>
                              <a:ea typeface="+mn-ea"/>
                              <a:cs typeface="+mn-cs"/>
                            </a:rPr>
                            <m:t>2</m:t>
                          </m:r>
                        </m:num>
                        <m:den>
                          <m:r>
                            <m:rPr>
                              <m:sty m:val="p"/>
                            </m:rPr>
                            <a:rPr lang="en-US" sz="2250" kern="1200">
                              <a:solidFill>
                                <a:prstClr val="black"/>
                              </a:solidFill>
                              <a:latin typeface="Cambria Math" panose="02040503050406030204" pitchFamily="18" charset="0"/>
                              <a:ea typeface="+mn-ea"/>
                              <a:cs typeface="+mn-cs"/>
                            </a:rPr>
                            <m:t>x</m:t>
                          </m:r>
                          <m:r>
                            <a:rPr lang="en-US" sz="2250" kern="1200">
                              <a:solidFill>
                                <a:prstClr val="black"/>
                              </a:solidFill>
                              <a:latin typeface="Cambria Math" panose="02040503050406030204" pitchFamily="18" charset="0"/>
                              <a:ea typeface="+mn-ea"/>
                              <a:cs typeface="+mn-cs"/>
                            </a:rPr>
                            <m:t>−</m:t>
                          </m:r>
                          <m:r>
                            <m:rPr>
                              <m:sty m:val="p"/>
                            </m:rPr>
                            <a:rPr lang="en-US" sz="2250" kern="1200">
                              <a:solidFill>
                                <a:prstClr val="black"/>
                              </a:solidFill>
                              <a:latin typeface="Cambria Math" panose="02040503050406030204" pitchFamily="18" charset="0"/>
                              <a:ea typeface="+mn-ea"/>
                              <a:cs typeface="+mn-cs"/>
                            </a:rPr>
                            <m:t>y</m:t>
                          </m:r>
                        </m:den>
                      </m:f>
                    </m:oMath>
                  </m:oMathPara>
                </a14:m>
                <a:endParaRPr lang="en-US" sz="2250" kern="1200" dirty="0">
                  <a:solidFill>
                    <a:prstClr val="black"/>
                  </a:solidFill>
                  <a:latin typeface="Times New Roman" panose="02020603050405020304" pitchFamily="18" charset="0"/>
                  <a:ea typeface="+mn-ea"/>
                  <a:cs typeface="Times New Roman" panose="02020603050405020304" pitchFamily="18" charset="0"/>
                </a:endParaRPr>
              </a:p>
            </p:txBody>
          </p:sp>
        </mc:Choice>
        <mc:Fallback xmlns="">
          <p:sp>
            <p:nvSpPr>
              <p:cNvPr id="26" name="Rectangle 25"/>
              <p:cNvSpPr>
                <a:spLocks noRot="1" noChangeAspect="1" noMove="1" noResize="1" noEditPoints="1" noAdjustHandles="1" noChangeArrowheads="1" noChangeShapeType="1" noTextEdit="1"/>
              </p:cNvSpPr>
              <p:nvPr/>
            </p:nvSpPr>
            <p:spPr>
              <a:xfrm>
                <a:off x="1401568" y="3381928"/>
                <a:ext cx="926814" cy="802207"/>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5272785" y="2376590"/>
                <a:ext cx="910366" cy="754950"/>
              </a:xfrm>
              <a:prstGeom prst="rect">
                <a:avLst/>
              </a:prstGeom>
            </p:spPr>
            <p:txBody>
              <a:bodyPr wrap="square">
                <a:spAutoFit/>
              </a:bodyPr>
              <a:lstStyle/>
              <a:p>
                <a:pPr defTabSz="342900">
                  <a:buClrTx/>
                </a:pPr>
                <a14:m>
                  <m:oMathPara xmlns:m="http://schemas.openxmlformats.org/officeDocument/2006/math">
                    <m:oMathParaPr>
                      <m:jc m:val="centerGroup"/>
                    </m:oMathParaPr>
                    <m:oMath xmlns:m="http://schemas.openxmlformats.org/officeDocument/2006/math">
                      <m:f>
                        <m:fPr>
                          <m:ctrlPr>
                            <a:rPr lang="en-US" sz="2100" i="1" kern="1200">
                              <a:solidFill>
                                <a:prstClr val="black"/>
                              </a:solidFill>
                              <a:latin typeface="Cambria Math" panose="02040503050406030204" pitchFamily="18" charset="0"/>
                              <a:ea typeface="+mn-ea"/>
                              <a:cs typeface="+mn-cs"/>
                            </a:rPr>
                          </m:ctrlPr>
                        </m:fPr>
                        <m:num>
                          <m:r>
                            <a:rPr lang="en-US" sz="2100" i="1" kern="1200">
                              <a:solidFill>
                                <a:prstClr val="black"/>
                              </a:solidFill>
                              <a:latin typeface="Cambria Math" panose="02040503050406030204" pitchFamily="18" charset="0"/>
                              <a:ea typeface="+mn-ea"/>
                              <a:cs typeface="+mn-cs"/>
                            </a:rPr>
                            <m:t>1</m:t>
                          </m:r>
                        </m:num>
                        <m:den>
                          <m:r>
                            <m:rPr>
                              <m:sty m:val="p"/>
                            </m:rPr>
                            <a:rPr lang="en-US" sz="2100" kern="1200">
                              <a:solidFill>
                                <a:prstClr val="black"/>
                              </a:solidFill>
                              <a:latin typeface="Cambria Math" panose="02040503050406030204" pitchFamily="18" charset="0"/>
                              <a:ea typeface="+mn-ea"/>
                              <a:cs typeface="+mn-cs"/>
                            </a:rPr>
                            <m:t>x</m:t>
                          </m:r>
                          <m:r>
                            <a:rPr lang="en-US" sz="2100" kern="1200">
                              <a:solidFill>
                                <a:prstClr val="black"/>
                              </a:solidFill>
                              <a:latin typeface="Cambria Math" panose="02040503050406030204" pitchFamily="18" charset="0"/>
                              <a:ea typeface="+mn-ea"/>
                              <a:cs typeface="+mn-cs"/>
                            </a:rPr>
                            <m:t>+</m:t>
                          </m:r>
                          <m:r>
                            <m:rPr>
                              <m:sty m:val="p"/>
                            </m:rPr>
                            <a:rPr lang="en-US" sz="2100" kern="1200">
                              <a:solidFill>
                                <a:prstClr val="black"/>
                              </a:solidFill>
                              <a:latin typeface="Cambria Math" panose="02040503050406030204" pitchFamily="18" charset="0"/>
                              <a:ea typeface="+mn-ea"/>
                              <a:cs typeface="+mn-cs"/>
                            </a:rPr>
                            <m:t>y</m:t>
                          </m:r>
                        </m:den>
                      </m:f>
                    </m:oMath>
                  </m:oMathPara>
                </a14:m>
                <a:endParaRPr lang="en-US" sz="1875" kern="1200" dirty="0">
                  <a:solidFill>
                    <a:prstClr val="black"/>
                  </a:solidFill>
                  <a:latin typeface="Calibri" panose="020F0502020204030204"/>
                  <a:ea typeface="+mn-ea"/>
                  <a:cs typeface="+mn-cs"/>
                </a:endParaRPr>
              </a:p>
            </p:txBody>
          </p:sp>
        </mc:Choice>
        <mc:Fallback xmlns="">
          <p:sp>
            <p:nvSpPr>
              <p:cNvPr id="28" name="Rectangle 27"/>
              <p:cNvSpPr>
                <a:spLocks noRot="1" noChangeAspect="1" noMove="1" noResize="1" noEditPoints="1" noAdjustHandles="1" noChangeArrowheads="1" noChangeShapeType="1" noTextEdit="1"/>
              </p:cNvSpPr>
              <p:nvPr/>
            </p:nvSpPr>
            <p:spPr>
              <a:xfrm>
                <a:off x="5272785" y="2376590"/>
                <a:ext cx="910366" cy="754950"/>
              </a:xfrm>
              <a:prstGeom prst="rect">
                <a:avLst/>
              </a:prstGeom>
              <a:blipFill rotWithShape="0">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5294295" y="3405612"/>
                <a:ext cx="910366" cy="754950"/>
              </a:xfrm>
              <a:prstGeom prst="rect">
                <a:avLst/>
              </a:prstGeom>
            </p:spPr>
            <p:txBody>
              <a:bodyPr wrap="square">
                <a:spAutoFit/>
              </a:bodyPr>
              <a:lstStyle/>
              <a:p>
                <a:pPr defTabSz="342900">
                  <a:buClrTx/>
                </a:pPr>
                <a14:m>
                  <m:oMathPara xmlns:m="http://schemas.openxmlformats.org/officeDocument/2006/math">
                    <m:oMathParaPr>
                      <m:jc m:val="centerGroup"/>
                    </m:oMathParaPr>
                    <m:oMath xmlns:m="http://schemas.openxmlformats.org/officeDocument/2006/math">
                      <m:f>
                        <m:fPr>
                          <m:ctrlPr>
                            <a:rPr lang="en-US" sz="2100" i="1" kern="1200">
                              <a:solidFill>
                                <a:prstClr val="black"/>
                              </a:solidFill>
                              <a:latin typeface="Cambria Math" panose="02040503050406030204" pitchFamily="18" charset="0"/>
                              <a:ea typeface="+mn-ea"/>
                              <a:cs typeface="+mn-cs"/>
                            </a:rPr>
                          </m:ctrlPr>
                        </m:fPr>
                        <m:num>
                          <m:r>
                            <a:rPr lang="en-US" sz="2100" i="1" kern="1200">
                              <a:solidFill>
                                <a:prstClr val="black"/>
                              </a:solidFill>
                              <a:latin typeface="Cambria Math" panose="02040503050406030204" pitchFamily="18" charset="0"/>
                              <a:ea typeface="+mn-ea"/>
                              <a:cs typeface="+mn-cs"/>
                            </a:rPr>
                            <m:t>1</m:t>
                          </m:r>
                        </m:num>
                        <m:den>
                          <m:r>
                            <m:rPr>
                              <m:sty m:val="p"/>
                            </m:rPr>
                            <a:rPr lang="en-US" sz="2100" kern="1200">
                              <a:solidFill>
                                <a:prstClr val="black"/>
                              </a:solidFill>
                              <a:latin typeface="Cambria Math" panose="02040503050406030204" pitchFamily="18" charset="0"/>
                              <a:ea typeface="+mn-ea"/>
                              <a:cs typeface="+mn-cs"/>
                            </a:rPr>
                            <m:t>x</m:t>
                          </m:r>
                          <m:r>
                            <a:rPr lang="en-US" sz="2100" kern="1200">
                              <a:solidFill>
                                <a:prstClr val="black"/>
                              </a:solidFill>
                              <a:latin typeface="Cambria Math" panose="02040503050406030204" pitchFamily="18" charset="0"/>
                              <a:ea typeface="+mn-ea"/>
                              <a:cs typeface="+mn-cs"/>
                            </a:rPr>
                            <m:t>−</m:t>
                          </m:r>
                          <m:r>
                            <m:rPr>
                              <m:sty m:val="p"/>
                            </m:rPr>
                            <a:rPr lang="en-US" sz="2100" kern="1200">
                              <a:solidFill>
                                <a:prstClr val="black"/>
                              </a:solidFill>
                              <a:latin typeface="Cambria Math" panose="02040503050406030204" pitchFamily="18" charset="0"/>
                              <a:ea typeface="+mn-ea"/>
                              <a:cs typeface="+mn-cs"/>
                            </a:rPr>
                            <m:t>y</m:t>
                          </m:r>
                        </m:den>
                      </m:f>
                    </m:oMath>
                  </m:oMathPara>
                </a14:m>
                <a:endParaRPr lang="en-US" sz="1875" kern="1200" dirty="0">
                  <a:solidFill>
                    <a:prstClr val="black"/>
                  </a:solidFill>
                  <a:latin typeface="Calibri" panose="020F0502020204030204"/>
                  <a:ea typeface="+mn-ea"/>
                  <a:cs typeface="+mn-cs"/>
                </a:endParaRPr>
              </a:p>
            </p:txBody>
          </p:sp>
        </mc:Choice>
        <mc:Fallback xmlns="">
          <p:sp>
            <p:nvSpPr>
              <p:cNvPr id="29" name="Rectangle 28"/>
              <p:cNvSpPr>
                <a:spLocks noRot="1" noChangeAspect="1" noMove="1" noResize="1" noEditPoints="1" noAdjustHandles="1" noChangeArrowheads="1" noChangeShapeType="1" noTextEdit="1"/>
              </p:cNvSpPr>
              <p:nvPr/>
            </p:nvSpPr>
            <p:spPr>
              <a:xfrm>
                <a:off x="5294295" y="3405612"/>
                <a:ext cx="910366" cy="754950"/>
              </a:xfrm>
              <a:prstGeom prst="rect">
                <a:avLst/>
              </a:prstGeom>
              <a:blipFill rotWithShape="0">
                <a:blip r:embed="rId1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663820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50" name="Picture 8">
            <a:extLst>
              <a:ext uri="{FF2B5EF4-FFF2-40B4-BE49-F238E27FC236}">
                <a16:creationId xmlns="" xmlns:a16="http://schemas.microsoft.com/office/drawing/2014/main" id="{F18A7A19-E8CD-630B-2956-66FB3D74579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 y="287706"/>
            <a:ext cx="9144000" cy="2078784"/>
          </a:xfrm>
          <a:prstGeom prst="rect">
            <a:avLst/>
          </a:prstGeom>
        </p:spPr>
      </p:pic>
      <p:sp>
        <p:nvSpPr>
          <p:cNvPr id="2" name="Rectangle 1">
            <a:extLst>
              <a:ext uri="{FF2B5EF4-FFF2-40B4-BE49-F238E27FC236}">
                <a16:creationId xmlns="" xmlns:a16="http://schemas.microsoft.com/office/drawing/2014/main" id="{F66E24A6-6B41-9002-EE56-0C671E10D9DF}"/>
              </a:ext>
            </a:extLst>
          </p:cNvPr>
          <p:cNvSpPr>
            <a:spLocks noGrp="1" noRot="1" noMove="1" noResize="1" noEditPoints="1" noAdjustHandles="1" noChangeArrowheads="1" noChangeShapeType="1"/>
          </p:cNvSpPr>
          <p:nvPr/>
        </p:nvSpPr>
        <p:spPr>
          <a:xfrm>
            <a:off x="1" y="1826033"/>
            <a:ext cx="9144000" cy="3317469"/>
          </a:xfrm>
          <a:custGeom>
            <a:avLst/>
            <a:gdLst>
              <a:gd name="connsiteX0" fmla="*/ 0 w 12191999"/>
              <a:gd name="connsiteY0" fmla="*/ 0 h 3314700"/>
              <a:gd name="connsiteX1" fmla="*/ 12191999 w 12191999"/>
              <a:gd name="connsiteY1" fmla="*/ 0 h 3314700"/>
              <a:gd name="connsiteX2" fmla="*/ 12191999 w 12191999"/>
              <a:gd name="connsiteY2" fmla="*/ 3314700 h 3314700"/>
              <a:gd name="connsiteX3" fmla="*/ 0 w 12191999"/>
              <a:gd name="connsiteY3" fmla="*/ 3314700 h 3314700"/>
              <a:gd name="connsiteX4" fmla="*/ 0 w 12191999"/>
              <a:gd name="connsiteY4" fmla="*/ 0 h 3314700"/>
              <a:gd name="connsiteX0" fmla="*/ 0 w 12191999"/>
              <a:gd name="connsiteY0" fmla="*/ 558800 h 3873500"/>
              <a:gd name="connsiteX1" fmla="*/ 1155700 w 12191999"/>
              <a:gd name="connsiteY1" fmla="*/ 0 h 3873500"/>
              <a:gd name="connsiteX2" fmla="*/ 12191999 w 12191999"/>
              <a:gd name="connsiteY2" fmla="*/ 558800 h 3873500"/>
              <a:gd name="connsiteX3" fmla="*/ 12191999 w 12191999"/>
              <a:gd name="connsiteY3" fmla="*/ 3873500 h 3873500"/>
              <a:gd name="connsiteX4" fmla="*/ 0 w 12191999"/>
              <a:gd name="connsiteY4" fmla="*/ 3873500 h 3873500"/>
              <a:gd name="connsiteX5" fmla="*/ 0 w 12191999"/>
              <a:gd name="connsiteY5"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12191999 w 12191999"/>
              <a:gd name="connsiteY3" fmla="*/ 558800 h 3873500"/>
              <a:gd name="connsiteX4" fmla="*/ 12191999 w 12191999"/>
              <a:gd name="connsiteY4" fmla="*/ 3873500 h 3873500"/>
              <a:gd name="connsiteX5" fmla="*/ 0 w 12191999"/>
              <a:gd name="connsiteY5" fmla="*/ 3873500 h 3873500"/>
              <a:gd name="connsiteX6" fmla="*/ 0 w 12191999"/>
              <a:gd name="connsiteY6"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12191999 w 12191999"/>
              <a:gd name="connsiteY4" fmla="*/ 558800 h 3873500"/>
              <a:gd name="connsiteX5" fmla="*/ 12191999 w 12191999"/>
              <a:gd name="connsiteY5" fmla="*/ 3873500 h 3873500"/>
              <a:gd name="connsiteX6" fmla="*/ 0 w 12191999"/>
              <a:gd name="connsiteY6" fmla="*/ 3873500 h 3873500"/>
              <a:gd name="connsiteX7" fmla="*/ 0 w 12191999"/>
              <a:gd name="connsiteY7"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12191999 w 12191999"/>
              <a:gd name="connsiteY5" fmla="*/ 558800 h 3873500"/>
              <a:gd name="connsiteX6" fmla="*/ 12191999 w 12191999"/>
              <a:gd name="connsiteY6" fmla="*/ 3873500 h 3873500"/>
              <a:gd name="connsiteX7" fmla="*/ 0 w 12191999"/>
              <a:gd name="connsiteY7" fmla="*/ 3873500 h 3873500"/>
              <a:gd name="connsiteX8" fmla="*/ 0 w 12191999"/>
              <a:gd name="connsiteY8"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12191999 w 12191999"/>
              <a:gd name="connsiteY6" fmla="*/ 558800 h 3873500"/>
              <a:gd name="connsiteX7" fmla="*/ 12191999 w 12191999"/>
              <a:gd name="connsiteY7" fmla="*/ 3873500 h 3873500"/>
              <a:gd name="connsiteX8" fmla="*/ 0 w 12191999"/>
              <a:gd name="connsiteY8" fmla="*/ 3873500 h 3873500"/>
              <a:gd name="connsiteX9" fmla="*/ 0 w 12191999"/>
              <a:gd name="connsiteY9"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2191999 w 12191999"/>
              <a:gd name="connsiteY7" fmla="*/ 558800 h 3873500"/>
              <a:gd name="connsiteX8" fmla="*/ 12191999 w 12191999"/>
              <a:gd name="connsiteY8" fmla="*/ 3873500 h 3873500"/>
              <a:gd name="connsiteX9" fmla="*/ 0 w 12191999"/>
              <a:gd name="connsiteY9" fmla="*/ 3873500 h 3873500"/>
              <a:gd name="connsiteX10" fmla="*/ 0 w 12191999"/>
              <a:gd name="connsiteY10"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7137400 w 12191999"/>
              <a:gd name="connsiteY5" fmla="*/ 533400 h 3873500"/>
              <a:gd name="connsiteX6" fmla="*/ 9690100 w 12191999"/>
              <a:gd name="connsiteY6" fmla="*/ 787400 h 3873500"/>
              <a:gd name="connsiteX7" fmla="*/ 11557000 w 12191999"/>
              <a:gd name="connsiteY7" fmla="*/ 774700 h 3873500"/>
              <a:gd name="connsiteX8" fmla="*/ 12191999 w 12191999"/>
              <a:gd name="connsiteY8" fmla="*/ 558800 h 3873500"/>
              <a:gd name="connsiteX9" fmla="*/ 12191999 w 12191999"/>
              <a:gd name="connsiteY9" fmla="*/ 3873500 h 3873500"/>
              <a:gd name="connsiteX10" fmla="*/ 0 w 12191999"/>
              <a:gd name="connsiteY10" fmla="*/ 3873500 h 3873500"/>
              <a:gd name="connsiteX11" fmla="*/ 0 w 12191999"/>
              <a:gd name="connsiteY11"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486400 w 12191999"/>
              <a:gd name="connsiteY4" fmla="*/ 901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558800 h 3873500"/>
              <a:gd name="connsiteX1" fmla="*/ 1155700 w 12191999"/>
              <a:gd name="connsiteY1" fmla="*/ 0 h 3873500"/>
              <a:gd name="connsiteX2" fmla="*/ 2755900 w 12191999"/>
              <a:gd name="connsiteY2" fmla="*/ 850900 h 3873500"/>
              <a:gd name="connsiteX3" fmla="*/ 4165600 w 12191999"/>
              <a:gd name="connsiteY3" fmla="*/ 469900 h 3873500"/>
              <a:gd name="connsiteX4" fmla="*/ 5143500 w 12191999"/>
              <a:gd name="connsiteY4" fmla="*/ 647700 h 3873500"/>
              <a:gd name="connsiteX5" fmla="*/ 5969000 w 12191999"/>
              <a:gd name="connsiteY5" fmla="*/ 495300 h 3873500"/>
              <a:gd name="connsiteX6" fmla="*/ 7137400 w 12191999"/>
              <a:gd name="connsiteY6" fmla="*/ 533400 h 3873500"/>
              <a:gd name="connsiteX7" fmla="*/ 9690100 w 12191999"/>
              <a:gd name="connsiteY7" fmla="*/ 787400 h 3873500"/>
              <a:gd name="connsiteX8" fmla="*/ 11557000 w 12191999"/>
              <a:gd name="connsiteY8" fmla="*/ 774700 h 3873500"/>
              <a:gd name="connsiteX9" fmla="*/ 12191999 w 12191999"/>
              <a:gd name="connsiteY9" fmla="*/ 558800 h 3873500"/>
              <a:gd name="connsiteX10" fmla="*/ 12191999 w 12191999"/>
              <a:gd name="connsiteY10" fmla="*/ 3873500 h 3873500"/>
              <a:gd name="connsiteX11" fmla="*/ 0 w 12191999"/>
              <a:gd name="connsiteY11" fmla="*/ 3873500 h 3873500"/>
              <a:gd name="connsiteX12" fmla="*/ 0 w 12191999"/>
              <a:gd name="connsiteY12" fmla="*/ 558800 h 3873500"/>
              <a:gd name="connsiteX0" fmla="*/ 0 w 12191999"/>
              <a:gd name="connsiteY0" fmla="*/ 88900 h 3403600"/>
              <a:gd name="connsiteX1" fmla="*/ 1117600 w 12191999"/>
              <a:gd name="connsiteY1" fmla="*/ 87562 h 3403600"/>
              <a:gd name="connsiteX2" fmla="*/ 2755900 w 12191999"/>
              <a:gd name="connsiteY2" fmla="*/ 381000 h 3403600"/>
              <a:gd name="connsiteX3" fmla="*/ 4165600 w 12191999"/>
              <a:gd name="connsiteY3" fmla="*/ 0 h 3403600"/>
              <a:gd name="connsiteX4" fmla="*/ 5143500 w 12191999"/>
              <a:gd name="connsiteY4" fmla="*/ 177800 h 3403600"/>
              <a:gd name="connsiteX5" fmla="*/ 5969000 w 12191999"/>
              <a:gd name="connsiteY5" fmla="*/ 25400 h 3403600"/>
              <a:gd name="connsiteX6" fmla="*/ 7137400 w 12191999"/>
              <a:gd name="connsiteY6" fmla="*/ 63500 h 3403600"/>
              <a:gd name="connsiteX7" fmla="*/ 9690100 w 12191999"/>
              <a:gd name="connsiteY7" fmla="*/ 317500 h 3403600"/>
              <a:gd name="connsiteX8" fmla="*/ 11557000 w 12191999"/>
              <a:gd name="connsiteY8" fmla="*/ 304800 h 3403600"/>
              <a:gd name="connsiteX9" fmla="*/ 12191999 w 12191999"/>
              <a:gd name="connsiteY9" fmla="*/ 88900 h 3403600"/>
              <a:gd name="connsiteX10" fmla="*/ 12191999 w 12191999"/>
              <a:gd name="connsiteY10" fmla="*/ 3403600 h 3403600"/>
              <a:gd name="connsiteX11" fmla="*/ 0 w 12191999"/>
              <a:gd name="connsiteY11" fmla="*/ 3403600 h 3403600"/>
              <a:gd name="connsiteX12" fmla="*/ 0 w 12191999"/>
              <a:gd name="connsiteY12"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1557000 w 12191999"/>
              <a:gd name="connsiteY9" fmla="*/ 304800 h 3403600"/>
              <a:gd name="connsiteX10" fmla="*/ 12191999 w 12191999"/>
              <a:gd name="connsiteY10" fmla="*/ 88900 h 3403600"/>
              <a:gd name="connsiteX11" fmla="*/ 12191999 w 12191999"/>
              <a:gd name="connsiteY11" fmla="*/ 3403600 h 3403600"/>
              <a:gd name="connsiteX12" fmla="*/ 0 w 12191999"/>
              <a:gd name="connsiteY12" fmla="*/ 3403600 h 3403600"/>
              <a:gd name="connsiteX13" fmla="*/ 0 w 12191999"/>
              <a:gd name="connsiteY13"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9690100 w 12191999"/>
              <a:gd name="connsiteY8" fmla="*/ 317500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37400 w 12191999"/>
              <a:gd name="connsiteY7" fmla="*/ 6350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12200 w 12191999"/>
              <a:gd name="connsiteY8" fmla="*/ 297591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477500 w 12191999"/>
              <a:gd name="connsiteY9" fmla="*/ 188238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88900 h 3403600"/>
              <a:gd name="connsiteX1" fmla="*/ 330200 w 12191999"/>
              <a:gd name="connsiteY1" fmla="*/ 287784 h 3403600"/>
              <a:gd name="connsiteX2" fmla="*/ 1117600 w 12191999"/>
              <a:gd name="connsiteY2" fmla="*/ 87562 h 3403600"/>
              <a:gd name="connsiteX3" fmla="*/ 2755900 w 12191999"/>
              <a:gd name="connsiteY3" fmla="*/ 381000 h 3403600"/>
              <a:gd name="connsiteX4" fmla="*/ 4165600 w 12191999"/>
              <a:gd name="connsiteY4" fmla="*/ 0 h 3403600"/>
              <a:gd name="connsiteX5" fmla="*/ 5143500 w 12191999"/>
              <a:gd name="connsiteY5" fmla="*/ 177800 h 3403600"/>
              <a:gd name="connsiteX6" fmla="*/ 5969000 w 12191999"/>
              <a:gd name="connsiteY6" fmla="*/ 25400 h 3403600"/>
              <a:gd name="connsiteX7" fmla="*/ 7175500 w 12191999"/>
              <a:gd name="connsiteY7" fmla="*/ 212820 h 3403600"/>
              <a:gd name="connsiteX8" fmla="*/ 8750300 w 12191999"/>
              <a:gd name="connsiteY8" fmla="*/ 68633 h 3403600"/>
              <a:gd name="connsiteX9" fmla="*/ 10198100 w 12191999"/>
              <a:gd name="connsiteY9" fmla="*/ 238012 h 3403600"/>
              <a:gd name="connsiteX10" fmla="*/ 11557000 w 12191999"/>
              <a:gd name="connsiteY10" fmla="*/ 304800 h 3403600"/>
              <a:gd name="connsiteX11" fmla="*/ 12191999 w 12191999"/>
              <a:gd name="connsiteY11" fmla="*/ 88900 h 3403600"/>
              <a:gd name="connsiteX12" fmla="*/ 12191999 w 12191999"/>
              <a:gd name="connsiteY12" fmla="*/ 3403600 h 3403600"/>
              <a:gd name="connsiteX13" fmla="*/ 0 w 12191999"/>
              <a:gd name="connsiteY13" fmla="*/ 3403600 h 3403600"/>
              <a:gd name="connsiteX14" fmla="*/ 0 w 12191999"/>
              <a:gd name="connsiteY14" fmla="*/ 88900 h 3403600"/>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2191999 w 12191999"/>
              <a:gd name="connsiteY11" fmla="*/ 152423 h 3467123"/>
              <a:gd name="connsiteX12" fmla="*/ 12191999 w 12191999"/>
              <a:gd name="connsiteY12" fmla="*/ 3467123 h 3467123"/>
              <a:gd name="connsiteX13" fmla="*/ 0 w 12191999"/>
              <a:gd name="connsiteY13" fmla="*/ 3467123 h 3467123"/>
              <a:gd name="connsiteX14" fmla="*/ 0 w 12191999"/>
              <a:gd name="connsiteY14" fmla="*/ 152423 h 3467123"/>
              <a:gd name="connsiteX0" fmla="*/ 0 w 12191999"/>
              <a:gd name="connsiteY0" fmla="*/ 152423 h 3467123"/>
              <a:gd name="connsiteX1" fmla="*/ 330200 w 12191999"/>
              <a:gd name="connsiteY1" fmla="*/ 351307 h 3467123"/>
              <a:gd name="connsiteX2" fmla="*/ 1117600 w 12191999"/>
              <a:gd name="connsiteY2" fmla="*/ 151085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 name="connsiteX0" fmla="*/ 0 w 12191999"/>
              <a:gd name="connsiteY0" fmla="*/ 152423 h 3467123"/>
              <a:gd name="connsiteX1" fmla="*/ 330200 w 12191999"/>
              <a:gd name="connsiteY1" fmla="*/ 351307 h 3467123"/>
              <a:gd name="connsiteX2" fmla="*/ 1371600 w 12191999"/>
              <a:gd name="connsiteY2" fmla="*/ 121221 h 3467123"/>
              <a:gd name="connsiteX3" fmla="*/ 2755900 w 12191999"/>
              <a:gd name="connsiteY3" fmla="*/ 444523 h 3467123"/>
              <a:gd name="connsiteX4" fmla="*/ 4165600 w 12191999"/>
              <a:gd name="connsiteY4" fmla="*/ 63523 h 3467123"/>
              <a:gd name="connsiteX5" fmla="*/ 5143500 w 12191999"/>
              <a:gd name="connsiteY5" fmla="*/ 241323 h 3467123"/>
              <a:gd name="connsiteX6" fmla="*/ 5969000 w 12191999"/>
              <a:gd name="connsiteY6" fmla="*/ 88923 h 3467123"/>
              <a:gd name="connsiteX7" fmla="*/ 7175500 w 12191999"/>
              <a:gd name="connsiteY7" fmla="*/ 276343 h 3467123"/>
              <a:gd name="connsiteX8" fmla="*/ 8750300 w 12191999"/>
              <a:gd name="connsiteY8" fmla="*/ 132156 h 3467123"/>
              <a:gd name="connsiteX9" fmla="*/ 10198100 w 12191999"/>
              <a:gd name="connsiteY9" fmla="*/ 301535 h 3467123"/>
              <a:gd name="connsiteX10" fmla="*/ 11125200 w 12191999"/>
              <a:gd name="connsiteY10" fmla="*/ 0 h 3467123"/>
              <a:gd name="connsiteX11" fmla="*/ 11849100 w 12191999"/>
              <a:gd name="connsiteY11" fmla="*/ 301534 h 3467123"/>
              <a:gd name="connsiteX12" fmla="*/ 12191999 w 12191999"/>
              <a:gd name="connsiteY12" fmla="*/ 152423 h 3467123"/>
              <a:gd name="connsiteX13" fmla="*/ 12191999 w 12191999"/>
              <a:gd name="connsiteY13" fmla="*/ 3467123 h 3467123"/>
              <a:gd name="connsiteX14" fmla="*/ 0 w 12191999"/>
              <a:gd name="connsiteY14" fmla="*/ 3467123 h 3467123"/>
              <a:gd name="connsiteX15" fmla="*/ 0 w 12191999"/>
              <a:gd name="connsiteY15" fmla="*/ 152423 h 34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3467123">
                <a:moveTo>
                  <a:pt x="0" y="152423"/>
                </a:moveTo>
                <a:cubicBezTo>
                  <a:pt x="93133" y="152353"/>
                  <a:pt x="237067" y="351377"/>
                  <a:pt x="330200" y="351307"/>
                </a:cubicBezTo>
                <a:lnTo>
                  <a:pt x="1371600" y="121221"/>
                </a:lnTo>
                <a:cubicBezTo>
                  <a:pt x="1905000" y="155088"/>
                  <a:pt x="2222500" y="410656"/>
                  <a:pt x="2755900" y="444523"/>
                </a:cubicBezTo>
                <a:cubicBezTo>
                  <a:pt x="3213100" y="427590"/>
                  <a:pt x="3708400" y="80456"/>
                  <a:pt x="4165600" y="63523"/>
                </a:cubicBezTo>
                <a:cubicBezTo>
                  <a:pt x="4470400" y="67756"/>
                  <a:pt x="4838700" y="237090"/>
                  <a:pt x="5143500" y="241323"/>
                </a:cubicBezTo>
                <a:cubicBezTo>
                  <a:pt x="5444067" y="296356"/>
                  <a:pt x="5693833" y="150306"/>
                  <a:pt x="5969000" y="88923"/>
                </a:cubicBezTo>
                <a:cubicBezTo>
                  <a:pt x="6244167" y="27540"/>
                  <a:pt x="6555317" y="278460"/>
                  <a:pt x="7175500" y="276343"/>
                </a:cubicBezTo>
                <a:cubicBezTo>
                  <a:pt x="7552267" y="272110"/>
                  <a:pt x="8373533" y="136389"/>
                  <a:pt x="8750300" y="132156"/>
                </a:cubicBezTo>
                <a:cubicBezTo>
                  <a:pt x="9321800" y="171196"/>
                  <a:pt x="9886950" y="303652"/>
                  <a:pt x="10198100" y="301535"/>
                </a:cubicBezTo>
                <a:cubicBezTo>
                  <a:pt x="10509250" y="299418"/>
                  <a:pt x="10847917" y="33182"/>
                  <a:pt x="11125200" y="0"/>
                </a:cubicBezTo>
                <a:cubicBezTo>
                  <a:pt x="11370733" y="34147"/>
                  <a:pt x="11603567" y="267387"/>
                  <a:pt x="11849100" y="301534"/>
                </a:cubicBezTo>
                <a:lnTo>
                  <a:pt x="12191999" y="152423"/>
                </a:lnTo>
                <a:lnTo>
                  <a:pt x="12191999" y="3467123"/>
                </a:lnTo>
                <a:lnTo>
                  <a:pt x="0" y="3467123"/>
                </a:lnTo>
                <a:lnTo>
                  <a:pt x="0" y="152423"/>
                </a:lnTo>
                <a:close/>
              </a:path>
            </a:pathLst>
          </a:custGeom>
          <a:solidFill>
            <a:srgbClr val="FFEEA6"/>
          </a:solidFill>
          <a:ln>
            <a:solidFill>
              <a:srgbClr val="FFE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pPr>
            <a:endParaRPr lang="vi-VN" sz="1350" kern="1200" noProof="1">
              <a:solidFill>
                <a:prstClr val="black"/>
              </a:solidFill>
              <a:cs typeface="Arial" panose="020B0604020202020204" pitchFamily="34" charset="0"/>
            </a:endParaRPr>
          </a:p>
        </p:txBody>
      </p:sp>
      <p:pic>
        <p:nvPicPr>
          <p:cNvPr id="37" name="Picture 4">
            <a:extLst>
              <a:ext uri="{FF2B5EF4-FFF2-40B4-BE49-F238E27FC236}">
                <a16:creationId xmlns="" xmlns:a16="http://schemas.microsoft.com/office/drawing/2014/main" id="{3B6B7FD7-2E9E-E9F0-1FAF-BE73FA4D22B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288" y="3515287"/>
            <a:ext cx="2314221" cy="1643097"/>
          </a:xfrm>
          <a:prstGeom prst="rect">
            <a:avLst/>
          </a:prstGeom>
        </p:spPr>
      </p:pic>
      <p:sp>
        <p:nvSpPr>
          <p:cNvPr id="11" name="Đáp án đúng">
            <a:extLst>
              <a:ext uri="{FF2B5EF4-FFF2-40B4-BE49-F238E27FC236}">
                <a16:creationId xmlns="" xmlns:a16="http://schemas.microsoft.com/office/drawing/2014/main" id="{AF2C286A-127F-7F5F-A656-4F1A803CA22C}"/>
              </a:ext>
            </a:extLst>
          </p:cNvPr>
          <p:cNvSpPr/>
          <p:nvPr/>
        </p:nvSpPr>
        <p:spPr>
          <a:xfrm>
            <a:off x="914399"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A. -1</a:t>
            </a:r>
            <a:endParaRPr lang="vi-VN" sz="2250" kern="1200" noProof="1">
              <a:solidFill>
                <a:prstClr val="black"/>
              </a:solidFill>
              <a:cs typeface="Arial" panose="020B0604020202020204" pitchFamily="34" charset="0"/>
            </a:endParaRPr>
          </a:p>
        </p:txBody>
      </p:sp>
      <p:sp>
        <p:nvSpPr>
          <p:cNvPr id="12" name="Đáp án sai 1">
            <a:extLst>
              <a:ext uri="{FF2B5EF4-FFF2-40B4-BE49-F238E27FC236}">
                <a16:creationId xmlns="" xmlns:a16="http://schemas.microsoft.com/office/drawing/2014/main" id="{5056B9E5-3364-0C1E-8DFA-A02B97B5E6BD}"/>
              </a:ext>
            </a:extLst>
          </p:cNvPr>
          <p:cNvSpPr/>
          <p:nvPr/>
        </p:nvSpPr>
        <p:spPr>
          <a:xfrm>
            <a:off x="914400"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B. 1</a:t>
            </a:r>
            <a:endParaRPr lang="vi-VN" sz="2250" kern="1200" noProof="1">
              <a:solidFill>
                <a:prstClr val="black"/>
              </a:solidFill>
              <a:cs typeface="Arial" panose="020B0604020202020204" pitchFamily="34" charset="0"/>
            </a:endParaRPr>
          </a:p>
        </p:txBody>
      </p:sp>
      <p:sp>
        <p:nvSpPr>
          <p:cNvPr id="13" name="Đáp án sai 2">
            <a:extLst>
              <a:ext uri="{FF2B5EF4-FFF2-40B4-BE49-F238E27FC236}">
                <a16:creationId xmlns="" xmlns:a16="http://schemas.microsoft.com/office/drawing/2014/main" id="{120E2359-B3C1-CC3F-4BA5-189384F89E2B}"/>
              </a:ext>
            </a:extLst>
          </p:cNvPr>
          <p:cNvSpPr/>
          <p:nvPr/>
        </p:nvSpPr>
        <p:spPr>
          <a:xfrm>
            <a:off x="4835236" y="2281428"/>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C. 3</a:t>
            </a:r>
            <a:endParaRPr lang="vi-VN" sz="2250" kern="1200" noProof="1">
              <a:solidFill>
                <a:prstClr val="black"/>
              </a:solidFill>
              <a:cs typeface="Arial" panose="020B0604020202020204" pitchFamily="34" charset="0"/>
            </a:endParaRPr>
          </a:p>
        </p:txBody>
      </p:sp>
      <p:sp>
        <p:nvSpPr>
          <p:cNvPr id="14" name="Đáp án sai 3">
            <a:extLst>
              <a:ext uri="{FF2B5EF4-FFF2-40B4-BE49-F238E27FC236}">
                <a16:creationId xmlns="" xmlns:a16="http://schemas.microsoft.com/office/drawing/2014/main" id="{C6C22141-2209-8E3E-2181-B3E300C3E403}"/>
              </a:ext>
            </a:extLst>
          </p:cNvPr>
          <p:cNvSpPr/>
          <p:nvPr/>
        </p:nvSpPr>
        <p:spPr>
          <a:xfrm>
            <a:off x="4835236" y="3358062"/>
            <a:ext cx="3401292" cy="826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D. - 3</a:t>
            </a:r>
            <a:endParaRPr lang="vi-VN" sz="2250" kern="1200" noProof="1">
              <a:solidFill>
                <a:prstClr val="black"/>
              </a:solidFill>
              <a:cs typeface="Arial" panose="020B0604020202020204" pitchFamily="34" charset="0"/>
            </a:endParaRPr>
          </a:p>
        </p:txBody>
      </p:sp>
      <p:sp>
        <p:nvSpPr>
          <p:cNvPr id="15" name="Đáp án đúng">
            <a:extLst>
              <a:ext uri="{FF2B5EF4-FFF2-40B4-BE49-F238E27FC236}">
                <a16:creationId xmlns="" xmlns:a16="http://schemas.microsoft.com/office/drawing/2014/main" id="{8F9D87F5-617E-157D-2D67-2C6B76C9444A}"/>
              </a:ext>
            </a:extLst>
          </p:cNvPr>
          <p:cNvSpPr/>
          <p:nvPr/>
        </p:nvSpPr>
        <p:spPr>
          <a:xfrm>
            <a:off x="914399" y="2281427"/>
            <a:ext cx="3401292" cy="826997"/>
          </a:xfrm>
          <a:prstGeom prst="roundRect">
            <a:avLst/>
          </a:prstGeom>
          <a:solidFill>
            <a:srgbClr val="A6F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buClrTx/>
              <a:defRPr/>
            </a:pPr>
            <a:r>
              <a:rPr lang="en-US" sz="2250" kern="1200" noProof="1">
                <a:solidFill>
                  <a:prstClr val="black"/>
                </a:solidFill>
                <a:latin typeface="Arial" panose="020B0604020202020204" pitchFamily="34" charset="0"/>
                <a:cs typeface="Arial" panose="020B0604020202020204" pitchFamily="34" charset="0"/>
              </a:rPr>
              <a:t>A. -1</a:t>
            </a:r>
            <a:endParaRPr lang="vi-VN" sz="2250" kern="1200" noProof="1">
              <a:solidFill>
                <a:prstClr val="black"/>
              </a:solidFill>
              <a:cs typeface="Arial" panose="020B0604020202020204" pitchFamily="34" charset="0"/>
            </a:endParaRPr>
          </a:p>
        </p:txBody>
      </p:sp>
      <mc:AlternateContent xmlns:mc="http://schemas.openxmlformats.org/markup-compatibility/2006" xmlns:a14="http://schemas.microsoft.com/office/drawing/2010/main">
        <mc:Choice Requires="a14">
          <p:sp>
            <p:nvSpPr>
              <p:cNvPr id="16" name="Rectangle: Rounded Corners 15">
                <a:extLst>
                  <a:ext uri="{FF2B5EF4-FFF2-40B4-BE49-F238E27FC236}">
                    <a16:creationId xmlns="" xmlns:a16="http://schemas.microsoft.com/office/drawing/2014/main" id="{B291424D-C76C-2239-4873-A8B482BD7DD6}"/>
                  </a:ext>
                </a:extLst>
              </p:cNvPr>
              <p:cNvSpPr/>
              <p:nvPr/>
            </p:nvSpPr>
            <p:spPr>
              <a:xfrm>
                <a:off x="309093" y="155834"/>
                <a:ext cx="8702899" cy="15822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8">
                  <a:lnSpc>
                    <a:spcPct val="150000"/>
                  </a:lnSpc>
                  <a:buClrTx/>
                </a:pPr>
                <a:r>
                  <a:rPr lang="vi-VN" sz="2400" kern="1200" noProof="1">
                    <a:solidFill>
                      <a:prstClr val="black"/>
                    </a:solidFill>
                    <a:cs typeface="Arial" panose="020B0604020202020204" pitchFamily="34" charset="0"/>
                  </a:rPr>
                  <a:t>Câu hỏi</a:t>
                </a:r>
                <a:r>
                  <a:rPr lang="en-US" sz="2400" kern="1200" noProof="1">
                    <a:solidFill>
                      <a:prstClr val="black"/>
                    </a:solidFill>
                    <a:latin typeface="Arial" panose="020B0604020202020204" pitchFamily="34" charset="0"/>
                    <a:cs typeface="Arial" panose="020B0604020202020204" pitchFamily="34" charset="0"/>
                  </a:rPr>
                  <a:t> 5:</a:t>
                </a:r>
              </a:p>
              <a:p>
                <a:pPr algn="ctr" defTabSz="685818">
                  <a:lnSpc>
                    <a:spcPct val="150000"/>
                  </a:lnSpc>
                  <a:buClrTx/>
                </a:pPr>
                <a:r>
                  <a:rPr lang="pt-BR" sz="2400" dirty="0">
                    <a:solidFill>
                      <a:srgbClr val="000000"/>
                    </a:solidFill>
                    <a:latin typeface="Arial" panose="020B0604020202020204" pitchFamily="34" charset="0"/>
                    <a:ea typeface="Arial" panose="020B0604020202020204" pitchFamily="34" charset="0"/>
                    <a:cs typeface="Arial" panose="020B0604020202020204" pitchFamily="34" charset="0"/>
                  </a:rPr>
                  <a:t> Giá trị của phân thức  </a:t>
                </a:r>
                <a14:m>
                  <m:oMath xmlns:m="http://schemas.openxmlformats.org/officeDocument/2006/math">
                    <m:f>
                      <m:fPr>
                        <m:ctrlPr>
                          <a:rPr lang="en-US" sz="2625" i="1">
                            <a:solidFill>
                              <a:srgbClr val="000000"/>
                            </a:solidFill>
                            <a:latin typeface="Cambria Math" panose="02040503050406030204" pitchFamily="18" charset="0"/>
                          </a:rPr>
                        </m:ctrlPr>
                      </m:fPr>
                      <m:num>
                        <m:sSup>
                          <m:sSupPr>
                            <m:ctrlPr>
                              <a:rPr lang="en-US" sz="2625" i="1">
                                <a:solidFill>
                                  <a:srgbClr val="000000"/>
                                </a:solidFill>
                                <a:latin typeface="Cambria Math" panose="02040503050406030204" pitchFamily="18" charset="0"/>
                              </a:rPr>
                            </m:ctrlPr>
                          </m:sSupPr>
                          <m:e>
                            <m:r>
                              <a:rPr lang="en-US" sz="26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𝑥</m:t>
                            </m:r>
                          </m:e>
                          <m:sup>
                            <m:r>
                              <a:rPr lang="pt-BR" sz="2625" i="1">
                                <a:solidFill>
                                  <a:srgbClr val="000000"/>
                                </a:solidFill>
                                <a:latin typeface="Cambria Math" panose="02040503050406030204" pitchFamily="18" charset="0"/>
                                <a:ea typeface="Arial" panose="020B0604020202020204" pitchFamily="34" charset="0"/>
                                <a:cs typeface="Times New Roman" panose="02020603050405020304" pitchFamily="18" charset="0"/>
                              </a:rPr>
                              <m:t>2</m:t>
                            </m:r>
                          </m:sup>
                        </m:sSup>
                        <m:r>
                          <a:rPr lang="en-US" sz="2625" i="1">
                            <a:solidFill>
                              <a:srgbClr val="000000"/>
                            </a:solidFill>
                            <a:latin typeface="Cambria Math" panose="02040503050406030204" pitchFamily="18" charset="0"/>
                            <a:ea typeface="Arial" panose="020B0604020202020204" pitchFamily="34" charset="0"/>
                            <a:cs typeface="Times New Roman" panose="02020603050405020304" pitchFamily="18" charset="0"/>
                          </a:rPr>
                          <m:t>−</m:t>
                        </m:r>
                        <m:r>
                          <a:rPr lang="pt-BR" sz="2625" i="1">
                            <a:solidFill>
                              <a:srgbClr val="000000"/>
                            </a:solidFill>
                            <a:latin typeface="Cambria Math" panose="02040503050406030204" pitchFamily="18" charset="0"/>
                            <a:ea typeface="Arial" panose="020B0604020202020204" pitchFamily="34" charset="0"/>
                            <a:cs typeface="Times New Roman" panose="02020603050405020304" pitchFamily="18" charset="0"/>
                          </a:rPr>
                          <m:t>2</m:t>
                        </m:r>
                        <m:r>
                          <a:rPr lang="en-US" sz="2625" i="1">
                            <a:solidFill>
                              <a:srgbClr val="000000"/>
                            </a:solidFill>
                            <a:latin typeface="Cambria Math" panose="02040503050406030204" pitchFamily="18" charset="0"/>
                            <a:ea typeface="Arial" panose="020B0604020202020204" pitchFamily="34" charset="0"/>
                            <a:cs typeface="Times New Roman" panose="02020603050405020304" pitchFamily="18" charset="0"/>
                          </a:rPr>
                          <m:t>𝑥</m:t>
                        </m:r>
                        <m:r>
                          <a:rPr lang="en-US" sz="2625" i="1">
                            <a:solidFill>
                              <a:srgbClr val="000000"/>
                            </a:solidFill>
                            <a:latin typeface="Cambria Math" panose="02040503050406030204" pitchFamily="18" charset="0"/>
                            <a:ea typeface="Arial" panose="020B0604020202020204" pitchFamily="34" charset="0"/>
                            <a:cs typeface="Times New Roman" panose="02020603050405020304" pitchFamily="18" charset="0"/>
                          </a:rPr>
                          <m:t>+1 </m:t>
                        </m:r>
                      </m:num>
                      <m:den>
                        <m:r>
                          <a:rPr lang="en-US" sz="2625" i="1">
                            <a:solidFill>
                              <a:srgbClr val="000000"/>
                            </a:solidFill>
                            <a:latin typeface="Cambria Math" panose="02040503050406030204" pitchFamily="18" charset="0"/>
                          </a:rPr>
                          <m:t>3</m:t>
                        </m:r>
                        <m:r>
                          <a:rPr lang="en-US" sz="2625" i="1">
                            <a:solidFill>
                              <a:srgbClr val="000000"/>
                            </a:solidFill>
                            <a:latin typeface="Cambria Math" panose="02040503050406030204" pitchFamily="18" charset="0"/>
                          </a:rPr>
                          <m:t>𝑥</m:t>
                        </m:r>
                        <m:r>
                          <a:rPr lang="en-US" sz="2625" i="1">
                            <a:solidFill>
                              <a:srgbClr val="000000"/>
                            </a:solidFill>
                            <a:latin typeface="Cambria Math" panose="02040503050406030204" pitchFamily="18" charset="0"/>
                          </a:rPr>
                          <m:t>−3</m:t>
                        </m:r>
                      </m:den>
                    </m:f>
                  </m:oMath>
                </a14:m>
                <a:r>
                  <a:rPr lang="pt-BR" sz="2400" dirty="0">
                    <a:solidFill>
                      <a:srgbClr val="000000"/>
                    </a:solidFill>
                    <a:latin typeface="Arial" panose="020B0604020202020204" pitchFamily="34" charset="0"/>
                    <a:ea typeface="Arial" panose="020B0604020202020204" pitchFamily="34" charset="0"/>
                    <a:cs typeface="Arial" panose="020B0604020202020204" pitchFamily="34" charset="0"/>
                  </a:rPr>
                  <a:t> tại x = -2 là:</a:t>
                </a:r>
                <a:endParaRPr lang="vi-VN" sz="2250" kern="1200" noProof="1">
                  <a:solidFill>
                    <a:prstClr val="black"/>
                  </a:solidFill>
                  <a:cs typeface="Arial" panose="020B0604020202020204" pitchFamily="34" charset="0"/>
                </a:endParaRPr>
              </a:p>
            </p:txBody>
          </p:sp>
        </mc:Choice>
        <mc:Fallback xmlns="">
          <p:sp>
            <p:nvSpPr>
              <p:cNvPr id="16" name="Rectangle: Rounded Corners 15">
                <a:extLst>
                  <a:ext uri="{FF2B5EF4-FFF2-40B4-BE49-F238E27FC236}">
                    <a16:creationId xmlns="" xmlns:a16="http://schemas.microsoft.com/office/drawing/2014/main" xmlns:a14="http://schemas.microsoft.com/office/drawing/2010/main" id="{B291424D-C76C-2239-4873-A8B482BD7DD6}"/>
                  </a:ext>
                </a:extLst>
              </p:cNvPr>
              <p:cNvSpPr>
                <a:spLocks noRot="1" noChangeAspect="1" noMove="1" noResize="1" noEditPoints="1" noAdjustHandles="1" noChangeArrowheads="1" noChangeShapeType="1" noTextEdit="1"/>
              </p:cNvSpPr>
              <p:nvPr/>
            </p:nvSpPr>
            <p:spPr>
              <a:xfrm>
                <a:off x="309093" y="155834"/>
                <a:ext cx="8702899" cy="1582280"/>
              </a:xfrm>
              <a:prstGeom prst="roundRect">
                <a:avLst/>
              </a:prstGeom>
              <a:blipFill rotWithShape="0">
                <a:blip r:embed="rId7"/>
                <a:stretch>
                  <a:fillRect/>
                </a:stretch>
              </a:blipFill>
              <a:ln>
                <a:noFill/>
              </a:ln>
            </p:spPr>
            <p:txBody>
              <a:bodyPr/>
              <a:lstStyle/>
              <a:p>
                <a:r>
                  <a:rPr lang="en-US">
                    <a:noFill/>
                  </a:rPr>
                  <a:t> </a:t>
                </a:r>
              </a:p>
            </p:txBody>
          </p:sp>
        </mc:Fallback>
      </mc:AlternateContent>
      <p:pic>
        <p:nvPicPr>
          <p:cNvPr id="3" name="Picture 2">
            <a:hlinkClick r:id="rId8" action="ppaction://hlinksldjump"/>
            <a:extLst>
              <a:ext uri="{FF2B5EF4-FFF2-40B4-BE49-F238E27FC236}">
                <a16:creationId xmlns="" xmlns:a16="http://schemas.microsoft.com/office/drawing/2014/main" id="{E949445E-B437-67C3-FD5F-010E69A64931}"/>
              </a:ext>
            </a:extLst>
          </p:cNvPr>
          <p:cNvPicPr>
            <a:picLocks noChangeAspect="1"/>
          </p:cNvPicPr>
          <p:nvPr/>
        </p:nvPicPr>
        <p:blipFill>
          <a:blip r:embed="rId9"/>
          <a:stretch>
            <a:fillRect/>
          </a:stretch>
        </p:blipFill>
        <p:spPr>
          <a:xfrm>
            <a:off x="8039101" y="4124609"/>
            <a:ext cx="1259445" cy="1026335"/>
          </a:xfrm>
          <a:prstGeom prst="rect">
            <a:avLst/>
          </a:prstGeom>
        </p:spPr>
      </p:pic>
      <p:sp>
        <p:nvSpPr>
          <p:cNvPr id="4" name="Rectangle 2"/>
          <p:cNvSpPr>
            <a:spLocks noChangeArrowheads="1"/>
          </p:cNvSpPr>
          <p:nvPr/>
        </p:nvSpPr>
        <p:spPr bwMode="auto">
          <a:xfrm>
            <a:off x="3226159" y="680104"/>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342900">
              <a:buClrTx/>
            </a:pPr>
            <a:endParaRPr lang="en-US" sz="1350" kern="120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321210032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Navigating the Digital World Safely and Responsibly Workshop by Slidesgo">
  <a:themeElements>
    <a:clrScheme name="Simple Light">
      <a:dk1>
        <a:srgbClr val="150045"/>
      </a:dk1>
      <a:lt1>
        <a:srgbClr val="F8F8F8"/>
      </a:lt1>
      <a:dk2>
        <a:srgbClr val="F999B5"/>
      </a:dk2>
      <a:lt2>
        <a:srgbClr val="EEEEEE"/>
      </a:lt2>
      <a:accent1>
        <a:srgbClr val="7AD3FF"/>
      </a:accent1>
      <a:accent2>
        <a:srgbClr val="B2B6DC"/>
      </a:accent2>
      <a:accent3>
        <a:srgbClr val="585858"/>
      </a:accent3>
      <a:accent4>
        <a:srgbClr val="FFFFFF"/>
      </a:accent4>
      <a:accent5>
        <a:srgbClr val="FFFFFF"/>
      </a:accent5>
      <a:accent6>
        <a:srgbClr val="FFFFFF"/>
      </a:accent6>
      <a:hlink>
        <a:srgbClr val="15004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riar template">
  <a:themeElements>
    <a:clrScheme name="Custom 347">
      <a:dk1>
        <a:srgbClr val="3D4965"/>
      </a:dk1>
      <a:lt1>
        <a:srgbClr val="FFFFFF"/>
      </a:lt1>
      <a:dk2>
        <a:srgbClr val="1C4587"/>
      </a:dk2>
      <a:lt2>
        <a:srgbClr val="F3F3F3"/>
      </a:lt2>
      <a:accent1>
        <a:srgbClr val="3C78D8"/>
      </a:accent1>
      <a:accent2>
        <a:srgbClr val="89ABE6"/>
      </a:accent2>
      <a:accent3>
        <a:srgbClr val="8EA3C3"/>
      </a:accent3>
      <a:accent4>
        <a:srgbClr val="EFEFEF"/>
      </a:accent4>
      <a:accent5>
        <a:srgbClr val="D9D9D9"/>
      </a:accent5>
      <a:accent6>
        <a:srgbClr val="C9DAF8"/>
      </a:accent6>
      <a:hlink>
        <a:srgbClr val="3C78D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Navigating the Digital World Safely and Responsibly Workshop by Slidesgo">
  <a:themeElements>
    <a:clrScheme name="Simple Light">
      <a:dk1>
        <a:srgbClr val="150045"/>
      </a:dk1>
      <a:lt1>
        <a:srgbClr val="F8F8F8"/>
      </a:lt1>
      <a:dk2>
        <a:srgbClr val="F999B5"/>
      </a:dk2>
      <a:lt2>
        <a:srgbClr val="EEEEEE"/>
      </a:lt2>
      <a:accent1>
        <a:srgbClr val="7AD3FF"/>
      </a:accent1>
      <a:accent2>
        <a:srgbClr val="B2B6DC"/>
      </a:accent2>
      <a:accent3>
        <a:srgbClr val="585858"/>
      </a:accent3>
      <a:accent4>
        <a:srgbClr val="FFFFFF"/>
      </a:accent4>
      <a:accent5>
        <a:srgbClr val="FFFFFF"/>
      </a:accent5>
      <a:accent6>
        <a:srgbClr val="FFFFFF"/>
      </a:accent6>
      <a:hlink>
        <a:srgbClr val="15004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8231</TotalTime>
  <Words>969</Words>
  <Application>Microsoft Office PowerPoint</Application>
  <PresentationFormat>On-screen Show (16:9)</PresentationFormat>
  <Paragraphs>155</Paragraphs>
  <Slides>26</Slides>
  <Notes>18</Notes>
  <HiddenSlides>0</HiddenSlides>
  <MMClips>2</MMClips>
  <ScaleCrop>false</ScaleCrop>
  <HeadingPairs>
    <vt:vector size="8" baseType="variant">
      <vt:variant>
        <vt:lpstr>Fonts Used</vt:lpstr>
      </vt:variant>
      <vt:variant>
        <vt:i4>14</vt:i4>
      </vt:variant>
      <vt:variant>
        <vt:lpstr>Theme</vt:lpstr>
      </vt:variant>
      <vt:variant>
        <vt:i4>6</vt:i4>
      </vt:variant>
      <vt:variant>
        <vt:lpstr>Embedded OLE Servers</vt:lpstr>
      </vt:variant>
      <vt:variant>
        <vt:i4>1</vt:i4>
      </vt:variant>
      <vt:variant>
        <vt:lpstr>Slide Titles</vt:lpstr>
      </vt:variant>
      <vt:variant>
        <vt:i4>26</vt:i4>
      </vt:variant>
    </vt:vector>
  </HeadingPairs>
  <TitlesOfParts>
    <vt:vector size="47" baseType="lpstr">
      <vt:lpstr>Symbol</vt:lpstr>
      <vt:lpstr>Cambria Math</vt:lpstr>
      <vt:lpstr>Russo One</vt:lpstr>
      <vt:lpstr>Calibri</vt:lpstr>
      <vt:lpstr>Sniglet</vt:lpstr>
      <vt:lpstr>Didact Gothic</vt:lpstr>
      <vt:lpstr>Bebas Neue</vt:lpstr>
      <vt:lpstr>Roboto Condensed Light</vt:lpstr>
      <vt:lpstr>Dosis</vt:lpstr>
      <vt:lpstr>Arial</vt:lpstr>
      <vt:lpstr>Times New Roman</vt:lpstr>
      <vt:lpstr>Calibri Light</vt:lpstr>
      <vt:lpstr>Open Sans</vt:lpstr>
      <vt:lpstr>DM Sans</vt:lpstr>
      <vt:lpstr>Navigating the Digital World Safely and Responsibly Workshop by Slidesgo</vt:lpstr>
      <vt:lpstr>Friar template</vt:lpstr>
      <vt:lpstr>1_Navigating the Digital World Safely and Responsibly Workshop by Slidesgo</vt:lpstr>
      <vt:lpstr>4_Office Theme</vt:lpstr>
      <vt:lpstr>5_Office Theme</vt:lpstr>
      <vt:lpstr>6_Office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HOẠT ĐỘNG LUYỆN TẬP</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PowerPoint Presentation</vt:lpstr>
      <vt:lpstr>HƯỚNG DẪN VỀ NHÀ</vt:lpstr>
      <vt:lpstr>PowerPoint Presentation</vt:lpstr>
      <vt:lpstr>PowerPoint Presentation</vt:lpstr>
      <vt:lpstr>PowerPoint Presentation</vt:lpstr>
      <vt:lpstr>PowerPoint Presentation</vt:lpstr>
      <vt:lpstr>CẢM ƠN CÁC THẦY CÔ VÀ CÁC EM HỌC SINH ĐÃ CHÚ Ý LẮNG NGHE, HẸN GẶP LẠI!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Navigating the Digital World Safely and Responsibly Workshop</dc:title>
  <dc:creator>DELL</dc:creator>
  <cp:lastModifiedBy>DELL</cp:lastModifiedBy>
  <cp:revision>32</cp:revision>
  <dcterms:modified xsi:type="dcterms:W3CDTF">2023-11-14T05:09:33Z</dcterms:modified>
</cp:coreProperties>
</file>