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16"/>
  </p:notesMasterIdLst>
  <p:sldIdLst>
    <p:sldId id="256" r:id="rId5"/>
    <p:sldId id="283" r:id="rId6"/>
    <p:sldId id="259" r:id="rId7"/>
    <p:sldId id="293" r:id="rId8"/>
    <p:sldId id="260" r:id="rId9"/>
    <p:sldId id="261" r:id="rId10"/>
    <p:sldId id="273" r:id="rId11"/>
    <p:sldId id="271" r:id="rId12"/>
    <p:sldId id="276" r:id="rId13"/>
    <p:sldId id="264" r:id="rId14"/>
    <p:sldId id="278" r:id="rId15"/>
    <p:sldId id="28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2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AA09B2-C5C7-4A21-BF31-10218DACD6AF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1C9504-D97D-4BF8-9621-F66DB2DA40C3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D0DACE-38E0-42D2-9336-2B707D34BC6D}" type="slidenum">
              <a:rPr lang="zh-CN" altLang="en-US" smtClean="0">
                <a:solidFill>
                  <a:prstClr val="black"/>
                </a:solidFill>
                <a:latin typeface="Microsoft YaHei" panose="020B0503020204020204" charset="-122"/>
                <a:ea typeface="Microsoft YaHei" panose="020B0503020204020204" charset="-122"/>
              </a:rPr>
            </a:fld>
            <a:endParaRPr lang="zh-CN" altLang="en-US">
              <a:solidFill>
                <a:prstClr val="black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9EFD9D74-47D9-4702-A33C-335B63B48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FABC47A4-756D-490B-A52F-7D9E2C9FC0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7C124F2-203F-49F6-8F16-1E3417878BE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FA765A-BC04-4FE4-99BB-7BBB8DECD1E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image" Target="../media/image3.png"/><Relationship Id="rId20" Type="http://schemas.openxmlformats.org/officeDocument/2006/relationships/hyperlink" Target="https://www.facebook.com/groups/629898828017053" TargetMode="External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7" Type="http://schemas.openxmlformats.org/officeDocument/2006/relationships/theme" Target="../theme/theme3.xml"/><Relationship Id="rId16" Type="http://schemas.openxmlformats.org/officeDocument/2006/relationships/image" Target="../media/image3.png"/><Relationship Id="rId15" Type="http://schemas.openxmlformats.org/officeDocument/2006/relationships/hyperlink" Target="https://www.facebook.com/groups/629898828017053" TargetMode="Externa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tags" Target="../tags/tag8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F6F6D-846F-484E-AD4F-6A61A85B890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75A5C-51B9-40A3-B41C-DE7066A36ACA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>
            <a:fillRect/>
          </a:stretch>
        </p:blipFill>
        <p:spPr>
          <a:xfrm>
            <a:off x="-2736274" y="-294765"/>
            <a:ext cx="2914996" cy="30898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>
            <a:fillRect/>
          </a:stretch>
        </p:blipFill>
        <p:spPr>
          <a:xfrm>
            <a:off x="415602" y="6858002"/>
            <a:ext cx="2432012" cy="2669980"/>
          </a:xfrm>
          <a:prstGeom prst="rect">
            <a:avLst/>
          </a:prstGeom>
        </p:spPr>
      </p:pic>
      <p:sp>
        <p:nvSpPr>
          <p:cNvPr id="10" name="TextBox 3"/>
          <p:cNvSpPr txBox="1"/>
          <p:nvPr userDrawn="1"/>
        </p:nvSpPr>
        <p:spPr>
          <a:xfrm>
            <a:off x="2324760" y="8600891"/>
            <a:ext cx="83042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  <a:endParaRPr lang="en-US" sz="2400" b="1" dirty="0">
              <a:solidFill>
                <a:srgbClr val="2C943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 defTabSz="609600">
              <a:defRPr/>
            </a:pPr>
            <a:r>
              <a:rPr lang="en-US" sz="2400" b="1">
                <a:solidFill>
                  <a:srgbClr val="5136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Mời </a:t>
            </a:r>
            <a:r>
              <a:rPr lang="en-US" sz="2400" b="1" dirty="0" err="1">
                <a:solidFill>
                  <a:srgbClr val="5136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400" b="1" dirty="0">
                <a:solidFill>
                  <a:srgbClr val="5136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5136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400" b="1" dirty="0">
                <a:solidFill>
                  <a:srgbClr val="5136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0"/>
              </a:rPr>
              <a:t>MĂNG NON- TÀI LIỆU TIỂU HỌC | Facebook</a:t>
            </a:r>
            <a:endParaRPr lang="en-US" sz="2400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2400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24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2400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24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2400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 txBox="1"/>
          <p:nvPr userDrawn="1"/>
        </p:nvSpPr>
        <p:spPr>
          <a:xfrm>
            <a:off x="174111" y="9086149"/>
            <a:ext cx="2914996" cy="1049867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265">
                <a:solidFill>
                  <a:srgbClr val="2C9430"/>
                </a:solidFill>
                <a:latin typeface="#9Slide07 HoneyCream" pitchFamily="2" charset="0"/>
              </a:rPr>
              <a:t>Măng Non</a:t>
            </a:r>
            <a:endParaRPr lang="en-US" sz="4265" dirty="0">
              <a:solidFill>
                <a:srgbClr val="2C9430"/>
              </a:solidFill>
              <a:latin typeface="#9Slide07 HoneyCream" pitchFamily="2" charset="0"/>
            </a:endParaRPr>
          </a:p>
        </p:txBody>
      </p:sp>
      <p:sp>
        <p:nvSpPr>
          <p:cNvPr id="12" name="Title 1"/>
          <p:cNvSpPr txBox="1"/>
          <p:nvPr userDrawn="1"/>
        </p:nvSpPr>
        <p:spPr>
          <a:xfrm>
            <a:off x="-759234" y="5808133"/>
            <a:ext cx="2914996" cy="1049867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400" dirty="0" err="1">
                <a:solidFill>
                  <a:srgbClr val="FFC51C">
                    <a:lumMod val="20000"/>
                    <a:lumOff val="80000"/>
                  </a:srgbClr>
                </a:solidFill>
                <a:latin typeface="#9Slide07 HoneyCream" pitchFamily="2" charset="0"/>
              </a:rPr>
              <a:t>Măng</a:t>
            </a:r>
            <a:r>
              <a:rPr lang="en-US" sz="2400" dirty="0">
                <a:solidFill>
                  <a:srgbClr val="FFC51C">
                    <a:lumMod val="20000"/>
                    <a:lumOff val="80000"/>
                  </a:srgbClr>
                </a:solidFill>
                <a:latin typeface="#9Slide07 HoneyCream" pitchFamily="2" charset="0"/>
              </a:rPr>
              <a:t> Non</a:t>
            </a:r>
            <a:endParaRPr lang="en-US" sz="2400" dirty="0">
              <a:solidFill>
                <a:srgbClr val="FFC51C">
                  <a:lumMod val="20000"/>
                  <a:lumOff val="80000"/>
                </a:srgbClr>
              </a:solidFill>
              <a:latin typeface="#9Slide07 HoneyCream" pitchFamily="2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>
            <a:fillRect/>
          </a:stretch>
        </p:blipFill>
        <p:spPr>
          <a:xfrm>
            <a:off x="-59348133" y="-25769008"/>
            <a:ext cx="4836708" cy="63488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>
            <a:fillRect/>
          </a:stretch>
        </p:blipFill>
        <p:spPr>
          <a:xfrm>
            <a:off x="-59348133" y="31562423"/>
            <a:ext cx="4836708" cy="634889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>
            <a:fillRect/>
          </a:stretch>
        </p:blipFill>
        <p:spPr>
          <a:xfrm>
            <a:off x="69967727" y="-25769008"/>
            <a:ext cx="4836708" cy="63488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>
            <a:fillRect/>
          </a:stretch>
        </p:blipFill>
        <p:spPr>
          <a:xfrm>
            <a:off x="70318579" y="31562423"/>
            <a:ext cx="4836708" cy="6348893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-3496166" y="2549368"/>
            <a:ext cx="44347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000" err="1">
                <a:ln w="0"/>
                <a:gradFill>
                  <a:gsLst>
                    <a:gs pos="0">
                      <a:srgbClr val="FF6374">
                        <a:lumMod val="50000"/>
                      </a:srgbClr>
                    </a:gs>
                    <a:gs pos="50000">
                      <a:srgbClr val="FF6374"/>
                    </a:gs>
                    <a:gs pos="100000">
                      <a:srgbClr val="FF637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Măng</a:t>
            </a:r>
            <a:r>
              <a:rPr lang="en-US" sz="4000">
                <a:ln w="0"/>
                <a:gradFill>
                  <a:gsLst>
                    <a:gs pos="0">
                      <a:srgbClr val="FF6374">
                        <a:lumMod val="50000"/>
                      </a:srgbClr>
                    </a:gs>
                    <a:gs pos="50000">
                      <a:srgbClr val="FF6374"/>
                    </a:gs>
                    <a:gs pos="100000">
                      <a:srgbClr val="FF637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 Non</a:t>
            </a:r>
            <a:endParaRPr lang="id-ID" sz="4000">
              <a:ln w="0"/>
              <a:gradFill>
                <a:gsLst>
                  <a:gs pos="0">
                    <a:srgbClr val="FF6374">
                      <a:lumMod val="50000"/>
                    </a:srgbClr>
                  </a:gs>
                  <a:gs pos="50000">
                    <a:srgbClr val="FF6374"/>
                  </a:gs>
                  <a:gs pos="100000">
                    <a:srgbClr val="FF6374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#9Slide07 HoneyCream" pitchFamily="2" charset="0"/>
              <a:cs typeface="#9Slide05 Bodega Script" pitchFamily="2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605095" y="9963312"/>
            <a:ext cx="117254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SzPts val="1100"/>
              <a:buFont typeface="Arial" panose="020B0604020202020204"/>
              <a:buNone/>
              <a:defRPr/>
            </a:pPr>
            <a:r>
              <a:rPr lang="en-US" b="1">
                <a:solidFill>
                  <a:srgbClr val="C00000"/>
                </a:solidFill>
                <a:latin typeface="UTM Avo" panose="02040603050506020204" pitchFamily="18" charset="0"/>
              </a:rPr>
              <a:t>Sản phẩm của Măng Non – Tài liệu Tiểu học.</a:t>
            </a:r>
            <a:endParaRPr lang="en-US" b="1">
              <a:solidFill>
                <a:srgbClr val="C00000"/>
              </a:solidFill>
              <a:latin typeface="UTM Avo" panose="02040603050506020204" pitchFamily="18" charset="0"/>
            </a:endParaRPr>
          </a:p>
          <a:p>
            <a:pPr algn="ctr">
              <a:buClr>
                <a:srgbClr val="000000"/>
              </a:buClr>
              <a:buSzPts val="1100"/>
              <a:buFont typeface="Arial" panose="020B0604020202020204"/>
              <a:buNone/>
              <a:defRPr/>
            </a:pPr>
            <a:r>
              <a:rPr lang="en-US" b="1">
                <a:solidFill>
                  <a:srgbClr val="C00000"/>
                </a:solidFill>
                <a:latin typeface="UTM Avo" panose="02040603050506020204" pitchFamily="18" charset="0"/>
              </a:rPr>
              <a:t> Nghiêm cấm buôn bán, sao chép và chỉnh sửa để thu lợi nhuận.</a:t>
            </a:r>
            <a:endParaRPr lang="en-US" b="1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ccel="7000" decel="14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KSO_TEMPLATE" hidden="1"/>
          <p:cNvSpPr/>
          <p:nvPr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>
            <a:fillRect/>
          </a:stretch>
        </p:blipFill>
        <p:spPr>
          <a:xfrm>
            <a:off x="-2736274" y="-294765"/>
            <a:ext cx="2914996" cy="30898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>
            <a:fillRect/>
          </a:stretch>
        </p:blipFill>
        <p:spPr>
          <a:xfrm>
            <a:off x="415602" y="6858002"/>
            <a:ext cx="2432012" cy="2669980"/>
          </a:xfrm>
          <a:prstGeom prst="rect">
            <a:avLst/>
          </a:prstGeom>
        </p:spPr>
      </p:pic>
      <p:sp>
        <p:nvSpPr>
          <p:cNvPr id="10" name="TextBox 3"/>
          <p:cNvSpPr txBox="1"/>
          <p:nvPr userDrawn="1"/>
        </p:nvSpPr>
        <p:spPr>
          <a:xfrm>
            <a:off x="2324760" y="8600891"/>
            <a:ext cx="83042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  <a:endParaRPr lang="en-US" sz="2400" b="1" dirty="0">
              <a:solidFill>
                <a:srgbClr val="2C943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 defTabSz="609600">
              <a:defRPr/>
            </a:pPr>
            <a:r>
              <a:rPr lang="en-US" sz="2400" b="1">
                <a:solidFill>
                  <a:srgbClr val="5136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Mời </a:t>
            </a:r>
            <a:r>
              <a:rPr lang="en-US" sz="2400" b="1" dirty="0" err="1">
                <a:solidFill>
                  <a:srgbClr val="5136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400" b="1" dirty="0">
                <a:solidFill>
                  <a:srgbClr val="5136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5136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400" b="1" dirty="0">
                <a:solidFill>
                  <a:srgbClr val="5136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MĂNG NON- TÀI LIỆU TIỂU HỌC | Facebook</a:t>
            </a:r>
            <a:endParaRPr lang="en-US" sz="2400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2400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24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2400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24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2400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 txBox="1"/>
          <p:nvPr userDrawn="1"/>
        </p:nvSpPr>
        <p:spPr>
          <a:xfrm>
            <a:off x="174111" y="9086149"/>
            <a:ext cx="2914996" cy="1049867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265">
                <a:solidFill>
                  <a:srgbClr val="2C9430"/>
                </a:solidFill>
                <a:latin typeface="#9Slide07 HoneyCream" pitchFamily="2" charset="0"/>
              </a:rPr>
              <a:t>Măng Non</a:t>
            </a:r>
            <a:endParaRPr lang="en-US" sz="4265" dirty="0">
              <a:solidFill>
                <a:srgbClr val="2C9430"/>
              </a:solidFill>
              <a:latin typeface="#9Slide07 HoneyCream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>
            <a:fillRect/>
          </a:stretch>
        </p:blipFill>
        <p:spPr>
          <a:xfrm>
            <a:off x="-59348133" y="-25769008"/>
            <a:ext cx="4836708" cy="63488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>
            <a:fillRect/>
          </a:stretch>
        </p:blipFill>
        <p:spPr>
          <a:xfrm>
            <a:off x="-59348133" y="31562423"/>
            <a:ext cx="4836708" cy="63488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>
            <a:fillRect/>
          </a:stretch>
        </p:blipFill>
        <p:spPr>
          <a:xfrm>
            <a:off x="69967727" y="-25769008"/>
            <a:ext cx="4836708" cy="634889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>
            <a:fillRect/>
          </a:stretch>
        </p:blipFill>
        <p:spPr>
          <a:xfrm>
            <a:off x="70318579" y="31562423"/>
            <a:ext cx="4836708" cy="6348893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-3496166" y="2549368"/>
            <a:ext cx="44347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000" err="1">
                <a:ln w="0"/>
                <a:gradFill>
                  <a:gsLst>
                    <a:gs pos="0">
                      <a:srgbClr val="FF6374">
                        <a:lumMod val="50000"/>
                      </a:srgbClr>
                    </a:gs>
                    <a:gs pos="50000">
                      <a:srgbClr val="FF6374"/>
                    </a:gs>
                    <a:gs pos="100000">
                      <a:srgbClr val="FF637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Măng</a:t>
            </a:r>
            <a:r>
              <a:rPr lang="en-US" sz="4000">
                <a:ln w="0"/>
                <a:gradFill>
                  <a:gsLst>
                    <a:gs pos="0">
                      <a:srgbClr val="FF6374">
                        <a:lumMod val="50000"/>
                      </a:srgbClr>
                    </a:gs>
                    <a:gs pos="50000">
                      <a:srgbClr val="FF6374"/>
                    </a:gs>
                    <a:gs pos="100000">
                      <a:srgbClr val="FF637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 Non</a:t>
            </a:r>
            <a:endParaRPr lang="id-ID" sz="4000">
              <a:ln w="0"/>
              <a:gradFill>
                <a:gsLst>
                  <a:gs pos="0">
                    <a:srgbClr val="FF6374">
                      <a:lumMod val="50000"/>
                    </a:srgbClr>
                  </a:gs>
                  <a:gs pos="50000">
                    <a:srgbClr val="FF6374"/>
                  </a:gs>
                  <a:gs pos="100000">
                    <a:srgbClr val="FF6374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#9Slide07 HoneyCream" pitchFamily="2" charset="0"/>
              <a:cs typeface="#9Slide05 Bodega Script" pitchFamily="2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05095" y="9963312"/>
            <a:ext cx="117254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SzPts val="1100"/>
              <a:buFont typeface="Arial" panose="020B0604020202020204"/>
              <a:buNone/>
              <a:defRPr/>
            </a:pPr>
            <a:r>
              <a:rPr lang="en-US" b="1">
                <a:solidFill>
                  <a:srgbClr val="C00000"/>
                </a:solidFill>
                <a:latin typeface="UTM Avo" panose="02040603050506020204" pitchFamily="18" charset="0"/>
              </a:rPr>
              <a:t>Sản phẩm của Măng Non – Tài liệu Tiểu học.</a:t>
            </a:r>
            <a:endParaRPr lang="en-US" b="1">
              <a:solidFill>
                <a:srgbClr val="C00000"/>
              </a:solidFill>
              <a:latin typeface="UTM Avo" panose="02040603050506020204" pitchFamily="18" charset="0"/>
            </a:endParaRPr>
          </a:p>
          <a:p>
            <a:pPr algn="ctr">
              <a:buClr>
                <a:srgbClr val="000000"/>
              </a:buClr>
              <a:buSzPts val="1100"/>
              <a:buFont typeface="Arial" panose="020B0604020202020204"/>
              <a:buNone/>
              <a:defRPr/>
            </a:pPr>
            <a:r>
              <a:rPr lang="en-US" b="1">
                <a:solidFill>
                  <a:srgbClr val="C00000"/>
                </a:solidFill>
                <a:latin typeface="UTM Avo" panose="02040603050506020204" pitchFamily="18" charset="0"/>
              </a:rPr>
              <a:t> Nghiêm cấm buôn bán, sao chép và chỉnh sửa để thu lợi nhuận.</a:t>
            </a:r>
            <a:endParaRPr lang="en-US" b="1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ccel="7000" decel="14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3.xml"/><Relationship Id="rId6" Type="http://schemas.openxmlformats.org/officeDocument/2006/relationships/tags" Target="../tags/tag84.xml"/><Relationship Id="rId5" Type="http://schemas.openxmlformats.org/officeDocument/2006/relationships/image" Target="../media/image31.png"/><Relationship Id="rId4" Type="http://schemas.microsoft.com/office/2007/relationships/hdphoto" Target="../media/image30.wdp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GIF"/><Relationship Id="rId2" Type="http://schemas.openxmlformats.org/officeDocument/2006/relationships/image" Target="../media/image12.emf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GIF"/><Relationship Id="rId2" Type="http://schemas.openxmlformats.org/officeDocument/2006/relationships/image" Target="../media/image12.emf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64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94343" y="359525"/>
            <a:ext cx="6518007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 dirty="0">
              <a:ln w="6600">
                <a:solidFill>
                  <a:srgbClr val="ED7D3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Time new romen"/>
              <a:cs typeface="Arial" panose="020B0604020202020204" pitchFamily="34" charset="0"/>
              <a:sym typeface="Arial" panose="020B0604020202020204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ime new romen"/>
                <a:cs typeface="Arial" panose="020B0604020202020204" pitchFamily="34" charset="0"/>
                <a:sym typeface="Arial" panose="020B0604020202020204"/>
              </a:rPr>
              <a:t>TRƯỜNG TIỂU HỌC NGỌC </a:t>
            </a:r>
            <a:r>
              <a:rPr lang="en-US" sz="2400" b="1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ime new romen"/>
                <a:cs typeface="Arial" panose="020B0604020202020204" pitchFamily="34" charset="0"/>
                <a:sym typeface="Arial" panose="020B0604020202020204"/>
              </a:rPr>
              <a:t>SƠN</a:t>
            </a:r>
            <a:endParaRPr lang="x-none" sz="2400" b="1" dirty="0">
              <a:ln w="6600">
                <a:solidFill>
                  <a:srgbClr val="ED7D3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Time new romen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93136" y="2704965"/>
            <a:ext cx="9005726" cy="14452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b="1" dirty="0">
                <a:ln w="12700">
                  <a:solidFill>
                    <a:srgbClr val="2C3C43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2C3C43">
                      <a:lumMod val="75000"/>
                    </a:srgbClr>
                  </a:outerShdw>
                </a:effectLst>
                <a:latin typeface="Time new romen"/>
                <a:ea typeface="SimSun" panose="02010600030101010101" pitchFamily="2" charset="-122"/>
                <a:cs typeface="Arial" panose="020B0604020202020204" pitchFamily="34" charset="0"/>
                <a:sym typeface="Arial" panose="020B0604020202020204"/>
              </a:rPr>
              <a:t>CHÀO MỪNG QUÝ THẦY </a:t>
            </a:r>
            <a:r>
              <a:rPr lang="en-US" sz="4400" b="1" dirty="0" smtClean="0">
                <a:ln w="12700">
                  <a:solidFill>
                    <a:srgbClr val="2C3C43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2C3C43">
                      <a:lumMod val="75000"/>
                    </a:srgbClr>
                  </a:outerShdw>
                </a:effectLst>
                <a:latin typeface="Time new romen"/>
                <a:ea typeface="SimSun" panose="02010600030101010101" pitchFamily="2" charset="-122"/>
                <a:cs typeface="Arial" panose="020B0604020202020204" pitchFamily="34" charset="0"/>
                <a:sym typeface="Arial" panose="020B0604020202020204"/>
              </a:rPr>
              <a:t>CÔ</a:t>
            </a:r>
            <a:endParaRPr lang="en-US" sz="4400" b="1" dirty="0" smtClean="0">
              <a:ln w="12700">
                <a:solidFill>
                  <a:srgbClr val="2C3C43">
                    <a:lumMod val="7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rgbClr val="2C3C43">
                    <a:lumMod val="75000"/>
                  </a:srgbClr>
                </a:outerShdw>
              </a:effectLst>
              <a:latin typeface="Time new romen"/>
              <a:ea typeface="SimSun" panose="02010600030101010101" pitchFamily="2" charset="-122"/>
              <a:cs typeface="Arial" panose="020B0604020202020204" pitchFamily="34" charset="0"/>
              <a:sym typeface="Arial" panose="020B0604020202020204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b="1" dirty="0" smtClean="0">
                <a:ln w="12700">
                  <a:solidFill>
                    <a:srgbClr val="2C3C43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2C3C43">
                      <a:lumMod val="75000"/>
                    </a:srgbClr>
                  </a:outerShdw>
                </a:effectLst>
                <a:latin typeface="Time new romen"/>
                <a:ea typeface="SimSun" panose="02010600030101010101" pitchFamily="2" charset="-122"/>
                <a:cs typeface="Arial" panose="020B0604020202020204" pitchFamily="34" charset="0"/>
                <a:sym typeface="Arial" panose="020B0604020202020204"/>
              </a:rPr>
              <a:t> VỀ DỰ GIỜ</a:t>
            </a:r>
            <a:r>
              <a:rPr lang="en-US" sz="4400" b="1" dirty="0">
                <a:ln w="12700">
                  <a:solidFill>
                    <a:srgbClr val="2C3C43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2C3C43">
                      <a:lumMod val="75000"/>
                    </a:srgbClr>
                  </a:outerShdw>
                </a:effectLst>
                <a:latin typeface="Time new romen"/>
                <a:ea typeface="SimSun" panose="02010600030101010101" pitchFamily="2" charset="-122"/>
                <a:cs typeface="Arial" panose="020B0604020202020204" pitchFamily="34" charset="0"/>
                <a:sym typeface="Arial" panose="020B0604020202020204"/>
              </a:rPr>
              <a:t> </a:t>
            </a:r>
            <a:r>
              <a:rPr lang="en-US" sz="4400" b="1" dirty="0" smtClean="0">
                <a:ln w="12700">
                  <a:solidFill>
                    <a:srgbClr val="2C3C43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2C3C43">
                      <a:lumMod val="75000"/>
                    </a:srgbClr>
                  </a:outerShdw>
                </a:effectLst>
                <a:latin typeface="Time new romen"/>
                <a:ea typeface="SimSun" panose="02010600030101010101" pitchFamily="2" charset="-122"/>
                <a:cs typeface="Arial" panose="020B0604020202020204" pitchFamily="34" charset="0"/>
                <a:sym typeface="Arial" panose="020B0604020202020204"/>
              </a:rPr>
              <a:t>LỚP </a:t>
            </a:r>
            <a:r>
              <a:rPr lang="vi-VN" sz="4400" b="1" dirty="0" smtClean="0">
                <a:ln w="12700">
                  <a:solidFill>
                    <a:srgbClr val="2C3C43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2C3C43">
                      <a:lumMod val="75000"/>
                    </a:srgbClr>
                  </a:outerShdw>
                </a:effectLst>
                <a:latin typeface="Time new romen"/>
                <a:ea typeface="SimSun" panose="02010600030101010101" pitchFamily="2" charset="-122"/>
                <a:cs typeface="Arial" panose="020B0604020202020204" pitchFamily="34" charset="0"/>
                <a:sym typeface="Arial" panose="020B0604020202020204"/>
              </a:rPr>
              <a:t>5</a:t>
            </a:r>
            <a:r>
              <a:rPr lang="en-US" altLang="vi-VN" sz="4400" b="1" dirty="0" smtClean="0">
                <a:ln w="12700">
                  <a:solidFill>
                    <a:srgbClr val="2C3C43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2C3C43">
                      <a:lumMod val="75000"/>
                    </a:srgbClr>
                  </a:outerShdw>
                </a:effectLst>
                <a:latin typeface="Time new romen"/>
                <a:ea typeface="SimSun" panose="02010600030101010101" pitchFamily="2" charset="-122"/>
                <a:cs typeface="Arial" panose="020B0604020202020204" pitchFamily="34" charset="0"/>
                <a:sym typeface="Arial" panose="020B0604020202020204"/>
              </a:rPr>
              <a:t>E</a:t>
            </a:r>
            <a:endParaRPr lang="en-US" altLang="vi-VN" sz="4400" b="1" dirty="0" smtClean="0">
              <a:ln w="12700">
                <a:solidFill>
                  <a:srgbClr val="2C3C43">
                    <a:lumMod val="7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rgbClr val="2C3C43">
                    <a:lumMod val="75000"/>
                  </a:srgbClr>
                </a:outerShdw>
              </a:effectLst>
              <a:latin typeface="Time new romen"/>
              <a:ea typeface="SimSun" panose="02010600030101010101" pitchFamily="2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45380" y="4930775"/>
            <a:ext cx="5353685" cy="668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 err="1">
                <a:ln w="6600">
                  <a:solidFill>
                    <a:srgbClr val="ED7D31"/>
                  </a:solidFill>
                  <a:prstDash val="solid"/>
                </a:ln>
                <a:effectLst>
                  <a:outerShdw dist="38100" dir="2700000" algn="tl" rotWithShape="0">
                    <a:srgbClr val="ED7D31"/>
                  </a:outerShdw>
                </a:effectLst>
                <a:latin typeface="Time new romen"/>
                <a:cs typeface="Arial" panose="020B0604020202020204" pitchFamily="34" charset="0"/>
                <a:sym typeface="Arial" panose="020B0604020202020204"/>
              </a:rPr>
              <a:t>Giáo</a:t>
            </a:r>
            <a:r>
              <a:rPr lang="en-US" sz="2400" b="1" dirty="0">
                <a:ln w="6600">
                  <a:solidFill>
                    <a:srgbClr val="ED7D31"/>
                  </a:solidFill>
                  <a:prstDash val="solid"/>
                </a:ln>
                <a:effectLst>
                  <a:outerShdw dist="38100" dir="2700000" algn="tl" rotWithShape="0">
                    <a:srgbClr val="ED7D31"/>
                  </a:outerShdw>
                </a:effectLst>
                <a:latin typeface="Time new romen"/>
                <a:cs typeface="Arial" panose="020B0604020202020204" pitchFamily="34" charset="0"/>
                <a:sym typeface="Arial" panose="020B0604020202020204"/>
              </a:rPr>
              <a:t> </a:t>
            </a:r>
            <a:r>
              <a:rPr lang="en-US" sz="2400" b="1" dirty="0" err="1">
                <a:ln w="6600">
                  <a:solidFill>
                    <a:srgbClr val="ED7D31"/>
                  </a:solidFill>
                  <a:prstDash val="solid"/>
                </a:ln>
                <a:effectLst>
                  <a:outerShdw dist="38100" dir="2700000" algn="tl" rotWithShape="0">
                    <a:srgbClr val="ED7D31"/>
                  </a:outerShdw>
                </a:effectLst>
                <a:latin typeface="Time new romen"/>
                <a:cs typeface="Arial" panose="020B0604020202020204" pitchFamily="34" charset="0"/>
                <a:sym typeface="Arial" panose="020B0604020202020204"/>
              </a:rPr>
              <a:t>viên</a:t>
            </a:r>
            <a:r>
              <a:rPr lang="en-US" sz="2400" b="1" dirty="0">
                <a:ln w="6600">
                  <a:solidFill>
                    <a:srgbClr val="ED7D31"/>
                  </a:solidFill>
                  <a:prstDash val="solid"/>
                </a:ln>
                <a:effectLst>
                  <a:outerShdw dist="38100" dir="2700000" algn="tl" rotWithShape="0">
                    <a:srgbClr val="ED7D31"/>
                  </a:outerShdw>
                </a:effectLst>
                <a:latin typeface="Time new romen"/>
                <a:cs typeface="Arial" panose="020B0604020202020204" pitchFamily="34" charset="0"/>
                <a:sym typeface="Arial" panose="020B0604020202020204"/>
              </a:rPr>
              <a:t>: TRỊNH THỊ LÊ HOA</a:t>
            </a:r>
            <a:endParaRPr lang="en-US" sz="2400" b="1" dirty="0">
              <a:ln w="6600">
                <a:solidFill>
                  <a:srgbClr val="ED7D31"/>
                </a:solidFill>
                <a:prstDash val="solid"/>
              </a:ln>
              <a:effectLst>
                <a:outerShdw dist="38100" dir="2700000" algn="tl" rotWithShape="0">
                  <a:srgbClr val="ED7D31"/>
                </a:outerShdw>
              </a:effectLst>
              <a:latin typeface="Time new romen"/>
              <a:cs typeface="Arial" panose="020B0604020202020204" pitchFamily="34" charset="0"/>
              <a:sym typeface="Arial" panose="020B0604020202020204"/>
            </a:endParaRPr>
          </a:p>
          <a:p>
            <a:pPr defTabSz="914400">
              <a:defRPr/>
            </a:pPr>
            <a:endParaRPr lang="x-none" sz="1350" dirty="0">
              <a:solidFill>
                <a:prstClr val="black"/>
              </a:solidFill>
              <a:latin typeface="Calibri" panose="020F0502020204030204"/>
              <a:cs typeface="Arial" panose="020B0604020202020204" pitchFamily="34" charset="0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776" y="167268"/>
            <a:ext cx="10504447" cy="66907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19561" y="3943812"/>
            <a:ext cx="105341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 HOẠT CHỦ ĐIỂM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B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3"/>
          <p:cNvSpPr/>
          <p:nvPr/>
        </p:nvSpPr>
        <p:spPr>
          <a:xfrm>
            <a:off x="144602" y="236155"/>
            <a:ext cx="8168929" cy="6106057"/>
          </a:xfrm>
          <a:custGeom>
            <a:avLst/>
            <a:gdLst>
              <a:gd name="connsiteX0" fmla="*/ 0 w 10097900"/>
              <a:gd name="connsiteY0" fmla="*/ 3043075 h 6086150"/>
              <a:gd name="connsiteX1" fmla="*/ 5048950 w 10097900"/>
              <a:gd name="connsiteY1" fmla="*/ 0 h 6086150"/>
              <a:gd name="connsiteX2" fmla="*/ 10097900 w 10097900"/>
              <a:gd name="connsiteY2" fmla="*/ 3043075 h 6086150"/>
              <a:gd name="connsiteX3" fmla="*/ 5048950 w 10097900"/>
              <a:gd name="connsiteY3" fmla="*/ 6086150 h 6086150"/>
              <a:gd name="connsiteX4" fmla="*/ 0 w 10097900"/>
              <a:gd name="connsiteY4" fmla="*/ 3043075 h 6086150"/>
              <a:gd name="connsiteX0-1" fmla="*/ 449433 w 10547333"/>
              <a:gd name="connsiteY0-2" fmla="*/ 3151789 h 6194864"/>
              <a:gd name="connsiteX1-3" fmla="*/ 818402 w 10547333"/>
              <a:gd name="connsiteY1-4" fmla="*/ 910819 h 6194864"/>
              <a:gd name="connsiteX2-5" fmla="*/ 5498383 w 10547333"/>
              <a:gd name="connsiteY2-6" fmla="*/ 108714 h 6194864"/>
              <a:gd name="connsiteX3-7" fmla="*/ 10547333 w 10547333"/>
              <a:gd name="connsiteY3-8" fmla="*/ 3151789 h 6194864"/>
              <a:gd name="connsiteX4-9" fmla="*/ 5498383 w 10547333"/>
              <a:gd name="connsiteY4-10" fmla="*/ 6194864 h 6194864"/>
              <a:gd name="connsiteX5" fmla="*/ 449433 w 10547333"/>
              <a:gd name="connsiteY5" fmla="*/ 3151789 h 6194864"/>
              <a:gd name="connsiteX0-11" fmla="*/ 449433 w 10704146"/>
              <a:gd name="connsiteY0-12" fmla="*/ 3044700 h 6087775"/>
              <a:gd name="connsiteX1-13" fmla="*/ 818402 w 10704146"/>
              <a:gd name="connsiteY1-14" fmla="*/ 803730 h 6087775"/>
              <a:gd name="connsiteX2-15" fmla="*/ 5498383 w 10704146"/>
              <a:gd name="connsiteY2-16" fmla="*/ 1625 h 6087775"/>
              <a:gd name="connsiteX3-17" fmla="*/ 9481140 w 10704146"/>
              <a:gd name="connsiteY3-18" fmla="*/ 675393 h 6087775"/>
              <a:gd name="connsiteX4-19" fmla="*/ 10547333 w 10704146"/>
              <a:gd name="connsiteY4-20" fmla="*/ 3044700 h 6087775"/>
              <a:gd name="connsiteX5-21" fmla="*/ 5498383 w 10704146"/>
              <a:gd name="connsiteY5-22" fmla="*/ 6087775 h 6087775"/>
              <a:gd name="connsiteX6" fmla="*/ 449433 w 10704146"/>
              <a:gd name="connsiteY6" fmla="*/ 3044700 h 6087775"/>
              <a:gd name="connsiteX0-23" fmla="*/ 236156 w 10490869"/>
              <a:gd name="connsiteY0-24" fmla="*/ 3044700 h 6106541"/>
              <a:gd name="connsiteX1-25" fmla="*/ 605125 w 10490869"/>
              <a:gd name="connsiteY1-26" fmla="*/ 803730 h 6106541"/>
              <a:gd name="connsiteX2-27" fmla="*/ 5285106 w 10490869"/>
              <a:gd name="connsiteY2-28" fmla="*/ 1625 h 6106541"/>
              <a:gd name="connsiteX3-29" fmla="*/ 9267863 w 10490869"/>
              <a:gd name="connsiteY3-30" fmla="*/ 675393 h 6106541"/>
              <a:gd name="connsiteX4-31" fmla="*/ 10334056 w 10490869"/>
              <a:gd name="connsiteY4-32" fmla="*/ 3044700 h 6106541"/>
              <a:gd name="connsiteX5-33" fmla="*/ 5285106 w 10490869"/>
              <a:gd name="connsiteY5-34" fmla="*/ 6087775 h 6106541"/>
              <a:gd name="connsiteX6-35" fmla="*/ 444704 w 10490869"/>
              <a:gd name="connsiteY6-36" fmla="*/ 4268825 h 6106541"/>
              <a:gd name="connsiteX7" fmla="*/ 236156 w 10490869"/>
              <a:gd name="connsiteY7" fmla="*/ 3044700 h 6106541"/>
              <a:gd name="connsiteX0-37" fmla="*/ 236156 w 10426146"/>
              <a:gd name="connsiteY0-38" fmla="*/ 3044700 h 6334057"/>
              <a:gd name="connsiteX1-39" fmla="*/ 605125 w 10426146"/>
              <a:gd name="connsiteY1-40" fmla="*/ 803730 h 6334057"/>
              <a:gd name="connsiteX2-41" fmla="*/ 5285106 w 10426146"/>
              <a:gd name="connsiteY2-42" fmla="*/ 1625 h 6334057"/>
              <a:gd name="connsiteX3-43" fmla="*/ 9267863 w 10426146"/>
              <a:gd name="connsiteY3-44" fmla="*/ 675393 h 6334057"/>
              <a:gd name="connsiteX4-45" fmla="*/ 10334056 w 10426146"/>
              <a:gd name="connsiteY4-46" fmla="*/ 3044700 h 6334057"/>
              <a:gd name="connsiteX5-47" fmla="*/ 8209083 w 10426146"/>
              <a:gd name="connsiteY5-48" fmla="*/ 5985330 h 6334057"/>
              <a:gd name="connsiteX6-49" fmla="*/ 5285106 w 10426146"/>
              <a:gd name="connsiteY6-50" fmla="*/ 6087775 h 6334057"/>
              <a:gd name="connsiteX7-51" fmla="*/ 444704 w 10426146"/>
              <a:gd name="connsiteY7-52" fmla="*/ 4268825 h 6334057"/>
              <a:gd name="connsiteX8" fmla="*/ 236156 w 10426146"/>
              <a:gd name="connsiteY8" fmla="*/ 3044700 h 63340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  <a:cxn ang="0">
                <a:pos x="connsiteX8" y="connsiteY8"/>
              </a:cxn>
            </a:cxnLst>
            <a:rect l="l" t="t" r="r" b="b"/>
            <a:pathLst>
              <a:path w="10426146" h="6334057">
                <a:moveTo>
                  <a:pt x="236156" y="3044700"/>
                </a:moveTo>
                <a:cubicBezTo>
                  <a:pt x="262893" y="2467184"/>
                  <a:pt x="-236367" y="1310909"/>
                  <a:pt x="605125" y="803730"/>
                </a:cubicBezTo>
                <a:cubicBezTo>
                  <a:pt x="1446617" y="296551"/>
                  <a:pt x="3841316" y="23015"/>
                  <a:pt x="5285106" y="1625"/>
                </a:cubicBezTo>
                <a:cubicBezTo>
                  <a:pt x="6728896" y="-19764"/>
                  <a:pt x="8426371" y="168214"/>
                  <a:pt x="9267863" y="675393"/>
                </a:cubicBezTo>
                <a:cubicBezTo>
                  <a:pt x="10109355" y="1182572"/>
                  <a:pt x="10652225" y="2274679"/>
                  <a:pt x="10334056" y="3044700"/>
                </a:cubicBezTo>
                <a:cubicBezTo>
                  <a:pt x="10015887" y="3814721"/>
                  <a:pt x="9050575" y="5478151"/>
                  <a:pt x="8209083" y="5985330"/>
                </a:cubicBezTo>
                <a:cubicBezTo>
                  <a:pt x="7367591" y="6492509"/>
                  <a:pt x="6579169" y="6373859"/>
                  <a:pt x="5285106" y="6087775"/>
                </a:cubicBezTo>
                <a:cubicBezTo>
                  <a:pt x="3991043" y="5801691"/>
                  <a:pt x="1286196" y="4776004"/>
                  <a:pt x="444704" y="4268825"/>
                </a:cubicBezTo>
                <a:cubicBezTo>
                  <a:pt x="-396788" y="3761646"/>
                  <a:pt x="209419" y="3622216"/>
                  <a:pt x="236156" y="3044700"/>
                </a:cubicBezTo>
                <a:close/>
              </a:path>
            </a:pathLst>
          </a:custGeom>
          <a:solidFill>
            <a:schemeClr val="bg1"/>
          </a:solidFill>
          <a:ln w="177800">
            <a:solidFill>
              <a:srgbClr val="F2A3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</a:endParaRPr>
          </a:p>
        </p:txBody>
      </p:sp>
      <p:pic>
        <p:nvPicPr>
          <p:cNvPr id="5" name="图片 4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4914" y="8890"/>
            <a:ext cx="5069205" cy="6849110"/>
          </a:xfrm>
          <a:prstGeom prst="rect">
            <a:avLst/>
          </a:prstGeom>
        </p:spPr>
      </p:pic>
      <p:pic>
        <p:nvPicPr>
          <p:cNvPr id="18" name="图片 7" descr="C:\Users\Am'be'r\Desktop\千库网_母爱母亲节花朵母女_元素编号12008801.png千库网_母爱母亲节花朵母女_元素编号120088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3199" y="4281713"/>
            <a:ext cx="2887952" cy="2888535"/>
          </a:xfrm>
          <a:prstGeom prst="rect">
            <a:avLst/>
          </a:prstGeom>
          <a:ln>
            <a:noFill/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35" b="95702" l="9964" r="899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17" t="2104" r="20846" b="4328"/>
          <a:stretch>
            <a:fillRect/>
          </a:stretch>
        </p:blipFill>
        <p:spPr>
          <a:xfrm>
            <a:off x="5728815" y="4692604"/>
            <a:ext cx="1726901" cy="2105977"/>
          </a:xfrm>
          <a:prstGeom prst="rect">
            <a:avLst/>
          </a:prstGeom>
        </p:spPr>
      </p:pic>
      <p:pic>
        <p:nvPicPr>
          <p:cNvPr id="20" name="图片 7" descr="千库网_粉色系手绘花朵花捧花花束PNG免抠素_元素编号117841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10987" flipH="1">
            <a:off x="-477286" y="-118342"/>
            <a:ext cx="2510954" cy="27109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50862" y="843655"/>
            <a:ext cx="6915304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rgbClr val="00B050"/>
                </a:solidFill>
                <a:latin typeface="Time New roman"/>
              </a:rPr>
              <a:t>LỜI YÊU THƯƠNG</a:t>
            </a:r>
            <a:endParaRPr lang="en-US" sz="8000" b="1" dirty="0">
              <a:solidFill>
                <a:srgbClr val="00B050"/>
              </a:solidFill>
              <a:latin typeface="Time New roman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/>
          <a:srcRect l="6235" t="4305" r="14444" b="20355"/>
          <a:stretch>
            <a:fillRect/>
          </a:stretch>
        </p:blipFill>
        <p:spPr>
          <a:xfrm>
            <a:off x="88922" y="-299073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080" y="3868798"/>
            <a:ext cx="6125355" cy="271965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29242"/>
            <a:ext cx="1811642" cy="181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44"/>
          <a:stretch>
            <a:fillRect/>
          </a:stretch>
        </p:blipFill>
        <p:spPr>
          <a:xfrm>
            <a:off x="8385265" y="3129927"/>
            <a:ext cx="3138594" cy="36135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9" t="35618" r="10668" b="37380"/>
          <a:stretch>
            <a:fillRect/>
          </a:stretch>
        </p:blipFill>
        <p:spPr>
          <a:xfrm rot="21331576">
            <a:off x="854906" y="915348"/>
            <a:ext cx="8112341" cy="146851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92462" y="2029163"/>
            <a:ext cx="3690995" cy="490944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87309" y="2245425"/>
            <a:ext cx="1810669" cy="148755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1311" y="2019247"/>
            <a:ext cx="1726846" cy="141868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43893" y="642207"/>
            <a:ext cx="1810669" cy="148755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0978" y="-49318"/>
            <a:ext cx="1810669" cy="148755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25539" y="949124"/>
            <a:ext cx="1655383" cy="135997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97919" y="3032413"/>
            <a:ext cx="1810669" cy="148755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196" y="-1188354"/>
            <a:ext cx="7542261" cy="502817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815457" y="886286"/>
            <a:ext cx="5607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6000" b="1" i="0" u="none" strike="noStrike" kern="1200" cap="none" spc="0" normalizeH="0" baseline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Tạm</a:t>
            </a:r>
            <a:r>
              <a:rPr kumimoji="0" lang="vi-VN" sz="6000" b="1" i="0" u="none" strike="noStrike" kern="1200" cap="none" spc="0" normalizeH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biệt quý thầy cô. </a:t>
            </a:r>
            <a:endParaRPr kumimoji="0" lang="vi-VN" sz="6000" b="1" i="0" u="none" strike="noStrike" kern="1200" cap="none" spc="0" normalizeH="0" noProof="0" dirty="0" smtClean="0">
              <a:ln w="9525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UTM Showcard" panose="020406030505060202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30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5337" y="2247901"/>
            <a:ext cx="868680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SINH HOẠT LỚP </a:t>
            </a:r>
            <a:endParaRPr lang="vi-VN" sz="88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 new romen"/>
            </a:endParaRPr>
          </a:p>
          <a:p>
            <a:pPr algn="ctr"/>
            <a:r>
              <a:rPr lang="en-US" sz="8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 TUẦN 10</a:t>
            </a:r>
            <a:endParaRPr lang="en-US" sz="8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encil" panose="040409050D0802020404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42" r="34739"/>
          <a:stretch>
            <a:fillRect/>
          </a:stretch>
        </p:blipFill>
        <p:spPr>
          <a:xfrm>
            <a:off x="4967745" y="326536"/>
            <a:ext cx="3763660" cy="56282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28"/>
          <a:stretch>
            <a:fillRect/>
          </a:stretch>
        </p:blipFill>
        <p:spPr>
          <a:xfrm>
            <a:off x="1377796" y="329685"/>
            <a:ext cx="3495285" cy="56282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62771" y="3429000"/>
            <a:ext cx="2821259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 CÁO </a:t>
            </a:r>
            <a:r>
              <a:rPr lang="vi-V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 HÌNH HOẠT ĐỘNG TUẦN </a:t>
            </a:r>
            <a:r>
              <a:rPr lang="en-US" altLang="vi-V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vi-VN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6796" y="3639013"/>
            <a:ext cx="2821259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HƯỚNG TUẦN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87" r="1035"/>
          <a:stretch>
            <a:fillRect/>
          </a:stretch>
        </p:blipFill>
        <p:spPr>
          <a:xfrm>
            <a:off x="8661770" y="78059"/>
            <a:ext cx="3530230" cy="58766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016255" y="3653880"/>
            <a:ext cx="28212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 HOẠT CHỦ ĐIỂM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54" y="330200"/>
            <a:ext cx="8943278" cy="70103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1430976">
            <a:off x="1427975" y="845253"/>
            <a:ext cx="7068634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 CÁO 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 HÌNH HOẠT ĐỘNG TUẦN </a:t>
            </a:r>
            <a:r>
              <a:rPr lang="en-US" alt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vi-VN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/>
          <a:srcRect l="6235" t="4305" r="14444" b="20355"/>
          <a:stretch>
            <a:fillRect/>
          </a:stretch>
        </p:blipFill>
        <p:spPr>
          <a:xfrm>
            <a:off x="88922" y="-299073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080" y="3868798"/>
            <a:ext cx="6125355" cy="271965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29242"/>
            <a:ext cx="1811642" cy="181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44"/>
          <a:stretch>
            <a:fillRect/>
          </a:stretch>
        </p:blipFill>
        <p:spPr>
          <a:xfrm>
            <a:off x="8385265" y="3129927"/>
            <a:ext cx="3138594" cy="36135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9" t="35618" r="10668" b="37380"/>
          <a:stretch>
            <a:fillRect/>
          </a:stretch>
        </p:blipFill>
        <p:spPr>
          <a:xfrm rot="21331576">
            <a:off x="854906" y="915348"/>
            <a:ext cx="8112341" cy="146851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92462" y="2029163"/>
            <a:ext cx="3690995" cy="490944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87309" y="2245425"/>
            <a:ext cx="1810669" cy="148755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1311" y="2019247"/>
            <a:ext cx="1726846" cy="141868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43893" y="642207"/>
            <a:ext cx="1810669" cy="148755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0978" y="-49318"/>
            <a:ext cx="1810669" cy="148755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25539" y="949124"/>
            <a:ext cx="1655383" cy="135997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97919" y="3032413"/>
            <a:ext cx="1810669" cy="148755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196" y="-1188354"/>
            <a:ext cx="7542261" cy="502817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593508" y="1220374"/>
            <a:ext cx="5607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6000" b="1" i="0" u="none" strike="noStrike" kern="1200" cap="none" spc="0" normalizeH="0" baseline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KHEN THƯỞNG</a:t>
            </a:r>
            <a:endParaRPr kumimoji="0" lang="en-US" sz="60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UTM Showcard" panose="020406030505060202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301" cy="6858000"/>
          </a:xfrm>
          <a:prstGeom prst="rect">
            <a:avLst/>
          </a:prstGeom>
        </p:spPr>
      </p:pic>
      <p:pic>
        <p:nvPicPr>
          <p:cNvPr id="4" name="Picture 3" descr="A picture containing circle&#10;&#10;Description automatically generat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082800" y="559138"/>
            <a:ext cx="7658100" cy="4457362"/>
          </a:xfrm>
          <a:prstGeom prst="rect">
            <a:avLst/>
          </a:prstGeom>
        </p:spPr>
      </p:pic>
      <p:sp>
        <p:nvSpPr>
          <p:cNvPr id="7" name="Google Shape;1089;p34"/>
          <p:cNvSpPr txBox="1"/>
          <p:nvPr/>
        </p:nvSpPr>
        <p:spPr>
          <a:xfrm>
            <a:off x="2082800" y="2993249"/>
            <a:ext cx="7658100" cy="6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Playfair Display" panose="00000500000000000000"/>
              <a:buNone/>
              <a:defRPr sz="5000" b="1" i="0" u="none" strike="noStrike" cap="none">
                <a:solidFill>
                  <a:srgbClr val="4C4C4C"/>
                </a:solidFill>
                <a:latin typeface="Playfair Display ExtraBold"/>
                <a:ea typeface="Playfair Display ExtraBold"/>
                <a:cs typeface="Playfair Display ExtraBold"/>
                <a:sym typeface="Playfair Display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Bebas Neue" panose="020B0606020202050201"/>
              <a:buNone/>
              <a:defRPr sz="5200" b="0" i="0" u="none" strike="noStrike" cap="none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Bebas Neue" panose="020B0606020202050201"/>
              <a:buNone/>
              <a:defRPr sz="5200" b="0" i="0" u="none" strike="noStrike" cap="none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Bebas Neue" panose="020B0606020202050201"/>
              <a:buNone/>
              <a:defRPr sz="5200" b="0" i="0" u="none" strike="noStrike" cap="none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Bebas Neue" panose="020B0606020202050201"/>
              <a:buNone/>
              <a:defRPr sz="5200" b="0" i="0" u="none" strike="noStrike" cap="none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Bebas Neue" panose="020B0606020202050201"/>
              <a:buNone/>
              <a:defRPr sz="5200" b="0" i="0" u="none" strike="noStrike" cap="none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Bebas Neue" panose="020B0606020202050201"/>
              <a:buNone/>
              <a:defRPr sz="5200" b="0" i="0" u="none" strike="noStrike" cap="none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Bebas Neue" panose="020B0606020202050201"/>
              <a:buNone/>
              <a:defRPr sz="5200" b="0" i="0" u="none" strike="noStrike" cap="none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Bebas Neue" panose="020B0606020202050201"/>
              <a:buNone/>
              <a:defRPr sz="5200" b="0" i="0" u="none" strike="noStrike" cap="none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r>
              <a:rPr lang="vi-VN" sz="4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HƯỚNG TUẦN </a:t>
            </a:r>
            <a:r>
              <a:rPr lang="en-US" sz="4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sz="44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ĐIỂM</a:t>
            </a:r>
            <a:endParaRPr lang="en-US" sz="44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VỀ NGÀY NGVN 20/11</a:t>
            </a:r>
            <a:endParaRPr lang="en-US" sz="4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52" b="99291" l="2660" r="95390">
                        <a14:foregroundMark x1="3546" y1="39007" x2="9220" y2="39539"/>
                        <a14:foregroundMark x1="22872" y1="32447" x2="28191" y2="42376"/>
                        <a14:foregroundMark x1="22163" y1="29433" x2="18262" y2="38121"/>
                        <a14:foregroundMark x1="18262" y1="38121" x2="17376" y2="43972"/>
                        <a14:foregroundMark x1="39007" y1="28723" x2="44149" y2="45035"/>
                        <a14:foregroundMark x1="24291" y1="50177" x2="32979" y2="50177"/>
                        <a14:foregroundMark x1="26241" y1="48759" x2="29787" y2="51596"/>
                        <a14:foregroundMark x1="27305" y1="48050" x2="36348" y2="47872"/>
                        <a14:foregroundMark x1="37943" y1="32624" x2="34220" y2="48936"/>
                        <a14:foregroundMark x1="34043" y1="56206" x2="22695" y2="72518"/>
                        <a14:foregroundMark x1="13830" y1="76241" x2="6206" y2="92021"/>
                        <a14:foregroundMark x1="9043" y1="71454" x2="2660" y2="76950"/>
                        <a14:foregroundMark x1="8688" y1="76418" x2="4255" y2="97340"/>
                        <a14:foregroundMark x1="12411" y1="93794" x2="34929" y2="98582"/>
                        <a14:foregroundMark x1="24113" y1="56028" x2="26241" y2="58333"/>
                        <a14:foregroundMark x1="68972" y1="38298" x2="70035" y2="59574"/>
                        <a14:foregroundMark x1="78546" y1="43617" x2="75355" y2="61879"/>
                        <a14:foregroundMark x1="82801" y1="68262" x2="86170" y2="88298"/>
                        <a14:foregroundMark x1="72163" y1="65603" x2="78369" y2="88830"/>
                        <a14:foregroundMark x1="73759" y1="78723" x2="71277" y2="97163"/>
                        <a14:foregroundMark x1="87943" y1="85106" x2="82092" y2="99468"/>
                        <a14:foregroundMark x1="95390" y1="86879" x2="93262" y2="99113"/>
                        <a14:foregroundMark x1="92730" y1="78014" x2="93085" y2="83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282" y="3919493"/>
            <a:ext cx="3878118" cy="323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B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/>
          <p:cNvSpPr/>
          <p:nvPr/>
        </p:nvSpPr>
        <p:spPr>
          <a:xfrm>
            <a:off x="421205" y="198783"/>
            <a:ext cx="11293812" cy="6546573"/>
          </a:xfrm>
          <a:prstGeom prst="roundRect">
            <a:avLst>
              <a:gd name="adj" fmla="val 20621"/>
            </a:avLst>
          </a:prstGeom>
          <a:solidFill>
            <a:schemeClr val="bg1"/>
          </a:solidFill>
          <a:ln w="28575">
            <a:solidFill>
              <a:srgbClr val="82C7F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vi-VN" dirty="0" smtClean="0">
                <a:solidFill>
                  <a:prstClr val="white"/>
                </a:solidFill>
              </a:rPr>
              <a:t>V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526" y="324198"/>
            <a:ext cx="7285351" cy="7620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12" t="-824" r="-7" b="-1126"/>
          <a:stretch>
            <a:fillRect/>
          </a:stretch>
        </p:blipFill>
        <p:spPr>
          <a:xfrm>
            <a:off x="1746935" y="346088"/>
            <a:ext cx="856066" cy="134733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6" r="56705"/>
          <a:stretch>
            <a:fillRect/>
          </a:stretch>
        </p:blipFill>
        <p:spPr>
          <a:xfrm>
            <a:off x="10063877" y="361682"/>
            <a:ext cx="886787" cy="1277731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781726" y="1192870"/>
            <a:ext cx="10774018" cy="105045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Khắc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phục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các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sai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sót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tuần</a:t>
            </a:r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qua.</a:t>
            </a:r>
            <a:endParaRPr 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  <a:p>
            <a:pPr algn="ctr"/>
            <a:r>
              <a:rPr lang="vi-VN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Nêu </a:t>
            </a:r>
            <a:r>
              <a:rPr lang="vi-VN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cao tinh thần tự giác trong học tập và rèn luyện</a:t>
            </a:r>
            <a:endParaRPr 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715616" y="2351501"/>
            <a:ext cx="10774019" cy="85089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7030A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 smtClean="0">
                <a:solidFill>
                  <a:srgbClr val="C00000"/>
                </a:solidFill>
              </a:rPr>
              <a:t>Giữ vệ sinh </a:t>
            </a:r>
            <a:r>
              <a:rPr lang="en-US" altLang="vi-VN" sz="2800" b="1" dirty="0" smtClean="0">
                <a:solidFill>
                  <a:srgbClr val="C00000"/>
                </a:solidFill>
              </a:rPr>
              <a:t>cá nhân và vệ sinh trường lớp </a:t>
            </a:r>
            <a:r>
              <a:rPr lang="vi-VN" sz="2800" b="1" dirty="0" smtClean="0">
                <a:solidFill>
                  <a:srgbClr val="C00000"/>
                </a:solidFill>
              </a:rPr>
              <a:t>sạch sẽ 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706842" y="4313405"/>
            <a:ext cx="10774019" cy="11187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phát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biểu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gắng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 – 11</a:t>
            </a:r>
            <a:endParaRPr 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848330" y="5482537"/>
            <a:ext cx="10774020" cy="52209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Sưu tầm các bài thơ, bài hát, điệu múa, câu chuyện hay về tình thầy - trò 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30908" y="3302379"/>
            <a:ext cx="10774020" cy="943433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chemeClr val="tx2">
                    <a:lumMod val="50000"/>
                  </a:schemeClr>
                </a:solidFill>
              </a:rPr>
              <a:t>Không nói chuyện riêng trong lớp. </a:t>
            </a:r>
            <a:endParaRPr lang="en-US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vi-VN" sz="2800" b="1" dirty="0" smtClean="0">
                <a:solidFill>
                  <a:schemeClr val="tx2">
                    <a:lumMod val="50000"/>
                  </a:schemeClr>
                </a:solidFill>
              </a:rPr>
              <a:t>Học </a:t>
            </a:r>
            <a:r>
              <a:rPr lang="vi-VN" sz="2800" b="1" dirty="0">
                <a:solidFill>
                  <a:schemeClr val="tx2">
                    <a:lumMod val="50000"/>
                  </a:schemeClr>
                </a:solidFill>
              </a:rPr>
              <a:t>bài và làm bài đầy đủ trước khi đến lớp</a:t>
            </a:r>
            <a:endParaRPr lang="en-US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046919" y="6122787"/>
            <a:ext cx="10111409" cy="51631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7030A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 smtClean="0">
                <a:solidFill>
                  <a:srgbClr val="C00000"/>
                </a:solidFill>
              </a:rPr>
              <a:t>Thực hiện tốt nội quy </a:t>
            </a:r>
            <a:r>
              <a:rPr lang="vi-VN" sz="2800" b="1" dirty="0" smtClean="0">
                <a:solidFill>
                  <a:srgbClr val="C00000"/>
                </a:solidFill>
              </a:rPr>
              <a:t>trường</a:t>
            </a:r>
            <a:r>
              <a:rPr lang="en-US" sz="2800" b="1" dirty="0" smtClean="0">
                <a:solidFill>
                  <a:srgbClr val="C00000"/>
                </a:solidFill>
              </a:rPr>
              <a:t>,</a:t>
            </a:r>
            <a:r>
              <a:rPr lang="vi-VN" sz="2800" b="1" dirty="0" smtClean="0">
                <a:solidFill>
                  <a:srgbClr val="C00000"/>
                </a:solidFill>
              </a:rPr>
              <a:t> </a:t>
            </a:r>
            <a:r>
              <a:rPr lang="vi-VN" sz="2800" b="1" dirty="0" smtClean="0">
                <a:solidFill>
                  <a:srgbClr val="C00000"/>
                </a:solidFill>
              </a:rPr>
              <a:t>lớp.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51791" y="1417983"/>
            <a:ext cx="596348" cy="62766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 smtClean="0"/>
              <a:t>1</a:t>
            </a:r>
            <a:endParaRPr lang="en-US" sz="3200" b="1" dirty="0"/>
          </a:p>
        </p:txBody>
      </p:sp>
      <p:sp>
        <p:nvSpPr>
          <p:cNvPr id="25" name="Oval 24"/>
          <p:cNvSpPr/>
          <p:nvPr/>
        </p:nvSpPr>
        <p:spPr>
          <a:xfrm>
            <a:off x="203975" y="2488567"/>
            <a:ext cx="596348" cy="62766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 smtClean="0"/>
              <a:t>2</a:t>
            </a:r>
            <a:endParaRPr lang="en-US" sz="3200" b="1" dirty="0"/>
          </a:p>
        </p:txBody>
      </p:sp>
      <p:sp>
        <p:nvSpPr>
          <p:cNvPr id="26" name="Oval 25"/>
          <p:cNvSpPr/>
          <p:nvPr/>
        </p:nvSpPr>
        <p:spPr>
          <a:xfrm>
            <a:off x="185378" y="3494477"/>
            <a:ext cx="596348" cy="62766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 smtClean="0"/>
              <a:t>3</a:t>
            </a:r>
            <a:endParaRPr lang="en-US" sz="3200" b="1" dirty="0"/>
          </a:p>
        </p:txBody>
      </p:sp>
      <p:sp>
        <p:nvSpPr>
          <p:cNvPr id="31" name="Oval 30"/>
          <p:cNvSpPr/>
          <p:nvPr/>
        </p:nvSpPr>
        <p:spPr>
          <a:xfrm>
            <a:off x="203975" y="4492123"/>
            <a:ext cx="596348" cy="62766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 smtClean="0"/>
              <a:t>4</a:t>
            </a:r>
            <a:endParaRPr lang="en-US" sz="3200" b="1" dirty="0"/>
          </a:p>
        </p:txBody>
      </p:sp>
      <p:sp>
        <p:nvSpPr>
          <p:cNvPr id="37" name="Oval 36"/>
          <p:cNvSpPr/>
          <p:nvPr/>
        </p:nvSpPr>
        <p:spPr>
          <a:xfrm>
            <a:off x="332734" y="5388714"/>
            <a:ext cx="596348" cy="62766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 smtClean="0"/>
              <a:t>5</a:t>
            </a:r>
            <a:endParaRPr lang="en-US" sz="3200" b="1" dirty="0"/>
          </a:p>
        </p:txBody>
      </p:sp>
      <p:sp>
        <p:nvSpPr>
          <p:cNvPr id="38" name="Oval 37"/>
          <p:cNvSpPr/>
          <p:nvPr/>
        </p:nvSpPr>
        <p:spPr>
          <a:xfrm>
            <a:off x="515401" y="6055194"/>
            <a:ext cx="596348" cy="62766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 smtClean="0"/>
              <a:t>6</a:t>
            </a:r>
            <a:endParaRPr lang="en-US" sz="3200" b="1" dirty="0"/>
          </a:p>
        </p:txBody>
      </p:sp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bldLvl="0" animBg="1"/>
      <p:bldP spid="22" grpId="0" animBg="1"/>
      <p:bldP spid="23" grpId="0" animBg="1"/>
      <p:bldP spid="6" grpId="0" animBg="1"/>
      <p:bldP spid="25" grpId="0" animBg="1"/>
      <p:bldP spid="26" grpId="0" animBg="1"/>
      <p:bldP spid="31" grpId="0" animBg="1"/>
      <p:bldP spid="37" grpId="0" animBg="1"/>
      <p:bldP spid="38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觅知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786</Words>
  <Application>WPS Presentation</Application>
  <PresentationFormat>Widescreen</PresentationFormat>
  <Paragraphs>59</Paragraphs>
  <Slides>12</Slides>
  <Notes>1</Notes>
  <HiddenSlides>0</HiddenSlides>
  <MMClips>3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36" baseType="lpstr">
      <vt:lpstr>Arial</vt:lpstr>
      <vt:lpstr>SimSun</vt:lpstr>
      <vt:lpstr>Wingdings</vt:lpstr>
      <vt:lpstr>SVN-Newton</vt:lpstr>
      <vt:lpstr>Segoe Print</vt:lpstr>
      <vt:lpstr>Times New Roman</vt:lpstr>
      <vt:lpstr>#9Slide07 HoneyCream</vt:lpstr>
      <vt:lpstr>#9Slide05 Bodega Script</vt:lpstr>
      <vt:lpstr>Arial</vt:lpstr>
      <vt:lpstr>UTM Avo</vt:lpstr>
      <vt:lpstr>Calibri</vt:lpstr>
      <vt:lpstr>Time new romen</vt:lpstr>
      <vt:lpstr>Stencil</vt:lpstr>
      <vt:lpstr>UTM Showcard</vt:lpstr>
      <vt:lpstr>Playfair Display</vt:lpstr>
      <vt:lpstr>Playfair Display ExtraBold</vt:lpstr>
      <vt:lpstr>Bebas Neue</vt:lpstr>
      <vt:lpstr>Time New roman</vt:lpstr>
      <vt:lpstr>Microsoft YaHei</vt:lpstr>
      <vt:lpstr>Arial Unicode MS</vt:lpstr>
      <vt:lpstr>Calibri Light</vt:lpstr>
      <vt:lpstr>Office Theme</vt:lpstr>
      <vt:lpstr>1_Office 主题​​</vt:lpstr>
      <vt:lpstr>觅知网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69</cp:revision>
  <dcterms:created xsi:type="dcterms:W3CDTF">2022-10-12T03:35:00Z</dcterms:created>
  <dcterms:modified xsi:type="dcterms:W3CDTF">2023-11-10T02:40:48Z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45616F96D3B74A58BD58894B0ADEF40A_12</vt:lpwstr>
  </property>
  <property fmtid="{D5CDD505-2E9C-101B-9397-08002B2CF9AE}" pid="3" name="KSOProductBuildVer">
    <vt:lpwstr>1033-12.2.0.13266</vt:lpwstr>
  </property>
</Properties>
</file>