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9"/>
    <p:restoredTop sz="94627"/>
  </p:normalViewPr>
  <p:slideViewPr>
    <p:cSldViewPr snapToGrid="0">
      <p:cViewPr varScale="1">
        <p:scale>
          <a:sx n="105" d="100"/>
          <a:sy n="105" d="100"/>
        </p:scale>
        <p:origin x="7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7546D-0A19-114E-B037-E5B6C36E2A1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AFDEF-0815-534B-86F0-A8CD57622BF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microsoft.com/office/2007/relationships/media" Target="../media/media2.mp3"/><Relationship Id="rId2" Type="http://schemas.openxmlformats.org/officeDocument/2006/relationships/audio" Target="NULL" TargetMode="Externa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microsoft.com/office/2007/relationships/media" Target="../media/media2.mp3"/><Relationship Id="rId2" Type="http://schemas.openxmlformats.org/officeDocument/2006/relationships/audio" Target="NULL" TargetMode="Externa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microsoft.com/office/2007/relationships/media" Target="../media/media2.mp3"/><Relationship Id="rId2" Type="http://schemas.openxmlformats.org/officeDocument/2006/relationships/audio" Target="NULL" TargetMode="Externa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microsoft.com/office/2007/relationships/media" Target="../media/media2.mp3"/><Relationship Id="rId2" Type="http://schemas.openxmlformats.org/officeDocument/2006/relationships/audio" Target="NULL" TargetMode="Externa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y2meta.com-Bài 5 | Ước Mơ - Âm Nhạc Lớp 5 || Tập Hát Theo Lời | CD Bộ Giáo Dục-(1080p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Ước mơ | bài hát lớp 5 | có lời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Ước mơ | bài hát lớp 5 | có lời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10" b="59290"/>
          <a:stretch>
            <a:fillRect/>
          </a:stretch>
        </p:blipFill>
        <p:spPr bwMode="auto">
          <a:xfrm>
            <a:off x="0" y="2880360"/>
            <a:ext cx="1219200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475488" y="4340352"/>
            <a:ext cx="11411712" cy="13655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 vờn cánh hoa bay dưới trời. Đàn bướm xinh dạo chơi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loud 5"/>
          <p:cNvSpPr/>
          <p:nvPr/>
        </p:nvSpPr>
        <p:spPr>
          <a:xfrm>
            <a:off x="475488" y="560832"/>
            <a:ext cx="3633216" cy="1584960"/>
          </a:xfrm>
          <a:prstGeom prst="cloud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1 + 2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y2meta.com - Bài 5 | Ước Mơ - Âm Nhạc Lớp 5 || Tập Hát Theo Lời | CD Bộ Giáo Dục (320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6580.679688" end="143749.9843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03712" y="154432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90144" y="4328160"/>
            <a:ext cx="11411712" cy="13655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 cành cây chim ca líu lo. Như hát lên bao lời mong chờ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loud 5"/>
          <p:cNvSpPr/>
          <p:nvPr/>
        </p:nvSpPr>
        <p:spPr>
          <a:xfrm>
            <a:off x="475488" y="560832"/>
            <a:ext cx="3633216" cy="1584960"/>
          </a:xfrm>
          <a:prstGeom prst="cloud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3 + 4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Ước mơ | bài hát lớp 5 | có lời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00" b="40089"/>
          <a:stretch>
            <a:fillRect/>
          </a:stretch>
        </p:blipFill>
        <p:spPr bwMode="auto">
          <a:xfrm>
            <a:off x="0" y="2855976"/>
            <a:ext cx="12192000" cy="114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2meta.com - Bài 5 | Ước Mơ - Âm Nhạc Lớp 5 || Tập Hát Theo Lời | CD Bộ Giáo Dục (320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7178.009766" end="134228.3125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03712" y="154432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90144" y="4340352"/>
            <a:ext cx="11411712" cy="13655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khao khát ước mơ khắp nơi bình yên. 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uộc sống tươi đẹp thêm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loud 5"/>
          <p:cNvSpPr/>
          <p:nvPr/>
        </p:nvSpPr>
        <p:spPr>
          <a:xfrm>
            <a:off x="475488" y="560832"/>
            <a:ext cx="3633216" cy="1584960"/>
          </a:xfrm>
          <a:prstGeom prst="cloud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5 + 6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Ước mơ | bài hát lớp 5 | có lời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11" b="21778"/>
          <a:stretch>
            <a:fillRect/>
          </a:stretch>
        </p:blipFill>
        <p:spPr bwMode="auto">
          <a:xfrm>
            <a:off x="0" y="2855976"/>
            <a:ext cx="12192000" cy="114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2meta.com - Bài 5 | Ước Mơ - Âm Nhạc Lớp 5 || Tập Hát Theo Lời | CD Bộ Giáo Dục (320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35870.183594" end="125054.7421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03712" y="154432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90144" y="4340352"/>
            <a:ext cx="11411712" cy="13655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đàn em tung tăng múa ca. Trong nắng xuân tô đẹp muôn nhà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loud 5"/>
          <p:cNvSpPr/>
          <p:nvPr/>
        </p:nvSpPr>
        <p:spPr>
          <a:xfrm>
            <a:off x="475488" y="560832"/>
            <a:ext cx="3633216" cy="1584960"/>
          </a:xfrm>
          <a:prstGeom prst="cloud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7 + 8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Ước mơ | bài hát lớp 5 | có lời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89" b="3200"/>
          <a:stretch>
            <a:fillRect/>
          </a:stretch>
        </p:blipFill>
        <p:spPr bwMode="auto">
          <a:xfrm>
            <a:off x="0" y="2855976"/>
            <a:ext cx="12192000" cy="114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2meta.com - Bài 5 | Ước Mơ - Âm Nhạc Lớp 5 || Tập Hát Theo Lời | CD Bộ Giáo Dục (320 kbps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45873.257812" end="115255.64843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03712" y="154432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Ước mơ | bài hát lớp 5 | có lời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y2meta.com-Bài 5 | Ước Mơ - Âm Nhạc Lớp 5 || Tập Hát Theo Lời | CD Bộ Giáo Dục-(1080p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8663.835938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</Words>
  <Application>WPS Presentation</Application>
  <PresentationFormat>Widescreen</PresentationFormat>
  <Paragraphs>16</Paragraphs>
  <Slides>8</Slides>
  <Notes>0</Notes>
  <HiddenSlides>0</HiddenSlides>
  <MMClips>6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SimSun</vt:lpstr>
      <vt:lpstr>Wingdings</vt:lpstr>
      <vt:lpstr>Times New Roman</vt:lpstr>
      <vt:lpstr>Calibri Light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Bình Trần</dc:creator>
  <cp:lastModifiedBy>Admin</cp:lastModifiedBy>
  <cp:revision>3</cp:revision>
  <dcterms:created xsi:type="dcterms:W3CDTF">2023-11-20T14:09:00Z</dcterms:created>
  <dcterms:modified xsi:type="dcterms:W3CDTF">2023-11-22T06:55:53Z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7AB77DA9B38C42C4BD77A2D189365779_12</vt:lpwstr>
  </property>
  <property fmtid="{D5CDD505-2E9C-101B-9397-08002B2CF9AE}" pid="3" name="KSOProductBuildVer">
    <vt:lpwstr>1033-12.2.0.13306</vt:lpwstr>
  </property>
</Properties>
</file>