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311" r:id="rId5"/>
    <p:sldId id="313" r:id="rId6"/>
    <p:sldId id="312" r:id="rId7"/>
    <p:sldId id="315" r:id="rId8"/>
    <p:sldId id="351" r:id="rId9"/>
    <p:sldId id="352" r:id="rId10"/>
    <p:sldId id="353" r:id="rId11"/>
    <p:sldId id="354" r:id="rId12"/>
    <p:sldId id="355" r:id="rId13"/>
    <p:sldId id="356" r:id="rId14"/>
    <p:sldId id="328" r:id="rId15"/>
    <p:sldId id="329" r:id="rId16"/>
    <p:sldId id="330" r:id="rId17"/>
    <p:sldId id="331" r:id="rId18"/>
    <p:sldId id="332" r:id="rId19"/>
    <p:sldId id="359" r:id="rId20"/>
    <p:sldId id="360" r:id="rId21"/>
    <p:sldId id="357" r:id="rId22"/>
    <p:sldId id="361" r:id="rId23"/>
  </p:sldIdLst>
  <p:sldSz cx="9144000" cy="5143500" type="screen16x9"/>
  <p:notesSz cx="6858000" cy="9144000"/>
  <p:embeddedFontLst>
    <p:embeddedFont>
      <p:font typeface="Lora"/>
      <p:regular r:id="rId27"/>
    </p:embeddedFont>
    <p:embeddedFont>
      <p:font typeface="Nunito Sans"/>
      <p:regular r:id="rId28"/>
    </p:embeddedFont>
    <p:embeddedFont>
      <p:font typeface="Papyrus" panose="03070502060502030205" pitchFamily="34" charset="77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9AA0A6"/>
          </p15:clr>
        </p15:guide>
        <p15:guide id="2" pos="2880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43"/>
  </p:normalViewPr>
  <p:slideViewPr>
    <p:cSldViewPr snapToGrid="0" showGuides="1">
      <p:cViewPr varScale="1">
        <p:scale>
          <a:sx n="141" d="100"/>
          <a:sy n="141" d="100"/>
        </p:scale>
        <p:origin x="7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ge3a2d3abcf_1_4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ge3a2d3abcf_1_4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e3a2d3abcf_1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e3a2d3abcf_1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e39bff388b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e39bff388b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83413" y="949175"/>
            <a:ext cx="5876100" cy="240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03223" y="3579650"/>
            <a:ext cx="2734800" cy="73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" name="Google Shape;11;p2"/>
          <p:cNvSpPr/>
          <p:nvPr/>
        </p:nvSpPr>
        <p:spPr>
          <a:xfrm>
            <a:off x="-7050" y="0"/>
            <a:ext cx="7206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" name="Google Shape;12;p2"/>
          <p:cNvSpPr/>
          <p:nvPr/>
        </p:nvSpPr>
        <p:spPr>
          <a:xfrm>
            <a:off x="-7050" y="4421625"/>
            <a:ext cx="720600" cy="72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title"/>
          </p:nvPr>
        </p:nvSpPr>
        <p:spPr>
          <a:xfrm>
            <a:off x="2227500" y="1584300"/>
            <a:ext cx="4689000" cy="19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71" name="Google Shape;71;p8"/>
          <p:cNvSpPr/>
          <p:nvPr/>
        </p:nvSpPr>
        <p:spPr>
          <a:xfrm>
            <a:off x="0" y="4981200"/>
            <a:ext cx="9151200" cy="162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" name="Google Shape;72;p8"/>
          <p:cNvSpPr/>
          <p:nvPr/>
        </p:nvSpPr>
        <p:spPr>
          <a:xfrm>
            <a:off x="0" y="0"/>
            <a:ext cx="9151200" cy="162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0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5"/>
          <p:cNvSpPr/>
          <p:nvPr/>
        </p:nvSpPr>
        <p:spPr>
          <a:xfrm>
            <a:off x="8430725" y="0"/>
            <a:ext cx="7206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0" name="Google Shape;120;p15"/>
          <p:cNvSpPr txBox="1">
            <a:spLocks noGrp="1"/>
          </p:cNvSpPr>
          <p:nvPr>
            <p:ph type="title"/>
          </p:nvPr>
        </p:nvSpPr>
        <p:spPr>
          <a:xfrm>
            <a:off x="2357240" y="2308050"/>
            <a:ext cx="3361500" cy="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21" name="Google Shape;121;p15"/>
          <p:cNvSpPr txBox="1">
            <a:spLocks noGrp="1"/>
          </p:cNvSpPr>
          <p:nvPr>
            <p:ph type="title" idx="2" hasCustomPrompt="1"/>
          </p:nvPr>
        </p:nvSpPr>
        <p:spPr>
          <a:xfrm>
            <a:off x="6283375" y="2202301"/>
            <a:ext cx="1359300" cy="7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22" name="Google Shape;122;p15"/>
          <p:cNvSpPr txBox="1">
            <a:spLocks noGrp="1"/>
          </p:cNvSpPr>
          <p:nvPr>
            <p:ph type="subTitle" idx="1"/>
          </p:nvPr>
        </p:nvSpPr>
        <p:spPr>
          <a:xfrm>
            <a:off x="2992340" y="3033024"/>
            <a:ext cx="27264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/>
        </p:txBody>
      </p:sp>
      <p:sp>
        <p:nvSpPr>
          <p:cNvPr id="123" name="Google Shape;123;p15"/>
          <p:cNvSpPr/>
          <p:nvPr/>
        </p:nvSpPr>
        <p:spPr>
          <a:xfrm>
            <a:off x="8430725" y="0"/>
            <a:ext cx="720600" cy="72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_AND_TWO_COLUMNS_1_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7"/>
          <p:cNvSpPr/>
          <p:nvPr/>
        </p:nvSpPr>
        <p:spPr>
          <a:xfrm>
            <a:off x="4910675" y="0"/>
            <a:ext cx="4233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8" name="Google Shape;148;p17"/>
          <p:cNvSpPr txBox="1">
            <a:spLocks noGrp="1"/>
          </p:cNvSpPr>
          <p:nvPr>
            <p:ph type="subTitle" idx="1"/>
          </p:nvPr>
        </p:nvSpPr>
        <p:spPr>
          <a:xfrm>
            <a:off x="5854325" y="815750"/>
            <a:ext cx="24597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/>
        </p:txBody>
      </p:sp>
      <p:sp>
        <p:nvSpPr>
          <p:cNvPr id="149" name="Google Shape;149;p17"/>
          <p:cNvSpPr txBox="1">
            <a:spLocks noGrp="1"/>
          </p:cNvSpPr>
          <p:nvPr>
            <p:ph type="subTitle" idx="2"/>
          </p:nvPr>
        </p:nvSpPr>
        <p:spPr>
          <a:xfrm>
            <a:off x="5854325" y="1125125"/>
            <a:ext cx="24597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17"/>
          <p:cNvSpPr txBox="1">
            <a:spLocks noGrp="1"/>
          </p:cNvSpPr>
          <p:nvPr>
            <p:ph type="subTitle" idx="3"/>
          </p:nvPr>
        </p:nvSpPr>
        <p:spPr>
          <a:xfrm>
            <a:off x="5854325" y="2094363"/>
            <a:ext cx="24597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/>
        </p:txBody>
      </p:sp>
      <p:sp>
        <p:nvSpPr>
          <p:cNvPr id="151" name="Google Shape;151;p17"/>
          <p:cNvSpPr txBox="1">
            <a:spLocks noGrp="1"/>
          </p:cNvSpPr>
          <p:nvPr>
            <p:ph type="subTitle" idx="4"/>
          </p:nvPr>
        </p:nvSpPr>
        <p:spPr>
          <a:xfrm>
            <a:off x="5854325" y="2401867"/>
            <a:ext cx="24597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2" name="Google Shape;152;p17"/>
          <p:cNvSpPr txBox="1">
            <a:spLocks noGrp="1"/>
          </p:cNvSpPr>
          <p:nvPr>
            <p:ph type="subTitle" idx="5"/>
          </p:nvPr>
        </p:nvSpPr>
        <p:spPr>
          <a:xfrm>
            <a:off x="5854325" y="3371100"/>
            <a:ext cx="24597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 i="1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/>
        </p:txBody>
      </p:sp>
      <p:sp>
        <p:nvSpPr>
          <p:cNvPr id="153" name="Google Shape;153;p17"/>
          <p:cNvSpPr txBox="1">
            <a:spLocks noGrp="1"/>
          </p:cNvSpPr>
          <p:nvPr>
            <p:ph type="subTitle" idx="6"/>
          </p:nvPr>
        </p:nvSpPr>
        <p:spPr>
          <a:xfrm>
            <a:off x="5854325" y="3684150"/>
            <a:ext cx="24597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4" name="Google Shape;154;p17"/>
          <p:cNvSpPr txBox="1">
            <a:spLocks noGrp="1"/>
          </p:cNvSpPr>
          <p:nvPr>
            <p:ph type="title"/>
          </p:nvPr>
        </p:nvSpPr>
        <p:spPr>
          <a:xfrm>
            <a:off x="1076250" y="1833000"/>
            <a:ext cx="2758200" cy="147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1"/>
          <p:cNvSpPr/>
          <p:nvPr/>
        </p:nvSpPr>
        <p:spPr>
          <a:xfrm>
            <a:off x="-7050" y="0"/>
            <a:ext cx="7206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3" name="Google Shape;343;p31"/>
          <p:cNvSpPr/>
          <p:nvPr/>
        </p:nvSpPr>
        <p:spPr>
          <a:xfrm>
            <a:off x="-7050" y="4421625"/>
            <a:ext cx="720600" cy="72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4" name="Google Shape;344;p31"/>
          <p:cNvSpPr/>
          <p:nvPr/>
        </p:nvSpPr>
        <p:spPr>
          <a:xfrm>
            <a:off x="271869" y="4577180"/>
            <a:ext cx="162761" cy="411290"/>
          </a:xfrm>
          <a:custGeom>
            <a:avLst/>
            <a:gdLst/>
            <a:ahLst/>
            <a:cxnLst/>
            <a:rect l="l" t="t" r="r" b="b"/>
            <a:pathLst>
              <a:path w="11527" h="29123" extrusionOk="0">
                <a:moveTo>
                  <a:pt x="7986" y="1704"/>
                </a:moveTo>
                <a:cubicBezTo>
                  <a:pt x="8034" y="1704"/>
                  <a:pt x="8083" y="1707"/>
                  <a:pt x="8133" y="1711"/>
                </a:cubicBezTo>
                <a:cubicBezTo>
                  <a:pt x="10443" y="1938"/>
                  <a:pt x="8693" y="7164"/>
                  <a:pt x="6192" y="8784"/>
                </a:cubicBezTo>
                <a:lnTo>
                  <a:pt x="6192" y="8784"/>
                </a:lnTo>
                <a:cubicBezTo>
                  <a:pt x="6199" y="8760"/>
                  <a:pt x="5303" y="1704"/>
                  <a:pt x="7986" y="1704"/>
                </a:cubicBezTo>
                <a:close/>
                <a:moveTo>
                  <a:pt x="7395" y="16082"/>
                </a:moveTo>
                <a:cubicBezTo>
                  <a:pt x="8002" y="16082"/>
                  <a:pt x="9383" y="16106"/>
                  <a:pt x="9705" y="18237"/>
                </a:cubicBezTo>
                <a:cubicBezTo>
                  <a:pt x="10026" y="20487"/>
                  <a:pt x="8121" y="21476"/>
                  <a:pt x="8121" y="21476"/>
                </a:cubicBezTo>
                <a:lnTo>
                  <a:pt x="7395" y="16082"/>
                </a:lnTo>
                <a:close/>
                <a:moveTo>
                  <a:pt x="6073" y="11713"/>
                </a:moveTo>
                <a:lnTo>
                  <a:pt x="6526" y="14201"/>
                </a:lnTo>
                <a:cubicBezTo>
                  <a:pt x="5002" y="14594"/>
                  <a:pt x="3811" y="15642"/>
                  <a:pt x="3585" y="17237"/>
                </a:cubicBezTo>
                <a:cubicBezTo>
                  <a:pt x="3478" y="18023"/>
                  <a:pt x="3704" y="18773"/>
                  <a:pt x="4109" y="19428"/>
                </a:cubicBezTo>
                <a:cubicBezTo>
                  <a:pt x="4251" y="19678"/>
                  <a:pt x="4466" y="19904"/>
                  <a:pt x="4716" y="20071"/>
                </a:cubicBezTo>
                <a:cubicBezTo>
                  <a:pt x="4763" y="20095"/>
                  <a:pt x="5013" y="20190"/>
                  <a:pt x="5025" y="20214"/>
                </a:cubicBezTo>
                <a:cubicBezTo>
                  <a:pt x="3585" y="16463"/>
                  <a:pt x="6668" y="16165"/>
                  <a:pt x="6668" y="16165"/>
                </a:cubicBezTo>
                <a:lnTo>
                  <a:pt x="7478" y="21749"/>
                </a:lnTo>
                <a:cubicBezTo>
                  <a:pt x="7139" y="21798"/>
                  <a:pt x="6820" y="21819"/>
                  <a:pt x="6522" y="21819"/>
                </a:cubicBezTo>
                <a:cubicBezTo>
                  <a:pt x="4256" y="21819"/>
                  <a:pt x="3168" y="20583"/>
                  <a:pt x="3168" y="20583"/>
                </a:cubicBezTo>
                <a:cubicBezTo>
                  <a:pt x="1525" y="19202"/>
                  <a:pt x="1453" y="16987"/>
                  <a:pt x="2418" y="15344"/>
                </a:cubicBezTo>
                <a:cubicBezTo>
                  <a:pt x="3228" y="13999"/>
                  <a:pt x="6073" y="11713"/>
                  <a:pt x="6073" y="11713"/>
                </a:cubicBezTo>
                <a:close/>
                <a:moveTo>
                  <a:pt x="8457" y="1"/>
                </a:moveTo>
                <a:cubicBezTo>
                  <a:pt x="7561" y="1"/>
                  <a:pt x="6831" y="540"/>
                  <a:pt x="6228" y="1795"/>
                </a:cubicBezTo>
                <a:cubicBezTo>
                  <a:pt x="4787" y="4843"/>
                  <a:pt x="5680" y="9069"/>
                  <a:pt x="5680" y="9069"/>
                </a:cubicBezTo>
                <a:cubicBezTo>
                  <a:pt x="5716" y="9200"/>
                  <a:pt x="4132" y="10331"/>
                  <a:pt x="3942" y="10510"/>
                </a:cubicBezTo>
                <a:cubicBezTo>
                  <a:pt x="3418" y="10974"/>
                  <a:pt x="2930" y="11463"/>
                  <a:pt x="2477" y="11986"/>
                </a:cubicBezTo>
                <a:cubicBezTo>
                  <a:pt x="1799" y="12784"/>
                  <a:pt x="1192" y="13677"/>
                  <a:pt x="858" y="14689"/>
                </a:cubicBezTo>
                <a:cubicBezTo>
                  <a:pt x="120" y="16951"/>
                  <a:pt x="1" y="19273"/>
                  <a:pt x="1846" y="20964"/>
                </a:cubicBezTo>
                <a:cubicBezTo>
                  <a:pt x="3273" y="22273"/>
                  <a:pt x="5238" y="22893"/>
                  <a:pt x="7184" y="22893"/>
                </a:cubicBezTo>
                <a:cubicBezTo>
                  <a:pt x="7203" y="22893"/>
                  <a:pt x="7221" y="22893"/>
                  <a:pt x="7240" y="22892"/>
                </a:cubicBezTo>
                <a:lnTo>
                  <a:pt x="7240" y="22892"/>
                </a:lnTo>
                <a:cubicBezTo>
                  <a:pt x="7419" y="23678"/>
                  <a:pt x="8038" y="27965"/>
                  <a:pt x="5740" y="28298"/>
                </a:cubicBezTo>
                <a:cubicBezTo>
                  <a:pt x="5404" y="28345"/>
                  <a:pt x="5121" y="28366"/>
                  <a:pt x="4882" y="28366"/>
                </a:cubicBezTo>
                <a:cubicBezTo>
                  <a:pt x="3501" y="28366"/>
                  <a:pt x="3597" y="27691"/>
                  <a:pt x="3597" y="27691"/>
                </a:cubicBezTo>
                <a:cubicBezTo>
                  <a:pt x="4704" y="27584"/>
                  <a:pt x="5180" y="26464"/>
                  <a:pt x="4882" y="25643"/>
                </a:cubicBezTo>
                <a:cubicBezTo>
                  <a:pt x="4654" y="25076"/>
                  <a:pt x="4041" y="24516"/>
                  <a:pt x="3300" y="24516"/>
                </a:cubicBezTo>
                <a:cubicBezTo>
                  <a:pt x="2998" y="24516"/>
                  <a:pt x="2674" y="24609"/>
                  <a:pt x="2346" y="24833"/>
                </a:cubicBezTo>
                <a:cubicBezTo>
                  <a:pt x="1094" y="25688"/>
                  <a:pt x="958" y="29122"/>
                  <a:pt x="4929" y="29122"/>
                </a:cubicBezTo>
                <a:cubicBezTo>
                  <a:pt x="4996" y="29122"/>
                  <a:pt x="5063" y="29121"/>
                  <a:pt x="5133" y="29119"/>
                </a:cubicBezTo>
                <a:cubicBezTo>
                  <a:pt x="9300" y="28977"/>
                  <a:pt x="7954" y="22690"/>
                  <a:pt x="7954" y="22690"/>
                </a:cubicBezTo>
                <a:cubicBezTo>
                  <a:pt x="8692" y="22642"/>
                  <a:pt x="11526" y="20380"/>
                  <a:pt x="11086" y="17570"/>
                </a:cubicBezTo>
                <a:cubicBezTo>
                  <a:pt x="10546" y="14070"/>
                  <a:pt x="7616" y="13938"/>
                  <a:pt x="7176" y="13938"/>
                </a:cubicBezTo>
                <a:cubicBezTo>
                  <a:pt x="7140" y="13938"/>
                  <a:pt x="7121" y="13939"/>
                  <a:pt x="7121" y="13939"/>
                </a:cubicBezTo>
                <a:lnTo>
                  <a:pt x="6609" y="10879"/>
                </a:lnTo>
                <a:cubicBezTo>
                  <a:pt x="7740" y="9915"/>
                  <a:pt x="9419" y="7724"/>
                  <a:pt x="10121" y="4188"/>
                </a:cubicBezTo>
                <a:cubicBezTo>
                  <a:pt x="10812" y="640"/>
                  <a:pt x="9085" y="80"/>
                  <a:pt x="9085" y="80"/>
                </a:cubicBezTo>
                <a:cubicBezTo>
                  <a:pt x="8867" y="28"/>
                  <a:pt x="8658" y="1"/>
                  <a:pt x="845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3"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2"/>
          <p:cNvSpPr/>
          <p:nvPr/>
        </p:nvSpPr>
        <p:spPr>
          <a:xfrm>
            <a:off x="0" y="0"/>
            <a:ext cx="9151200" cy="162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4EEAA-1C57-6E4B-87DB-49F4B64CE3E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300" y="1152475"/>
            <a:ext cx="77034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●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○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Sans"/>
              <a:buChar char="■"/>
              <a:defRPr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5"/>
          <p:cNvSpPr txBox="1">
            <a:spLocks noGrp="1"/>
          </p:cNvSpPr>
          <p:nvPr>
            <p:ph type="ctrTitle"/>
          </p:nvPr>
        </p:nvSpPr>
        <p:spPr>
          <a:xfrm>
            <a:off x="1683412" y="949175"/>
            <a:ext cx="6217711" cy="24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0" dirty="0" err="1"/>
              <a:t>Âm</a:t>
            </a:r>
            <a:r>
              <a:rPr lang="en-GB" sz="11500" dirty="0"/>
              <a:t> </a:t>
            </a:r>
            <a:r>
              <a:rPr lang="en-GB" sz="11500" dirty="0" err="1"/>
              <a:t>nhạc</a:t>
            </a:r>
            <a:endParaRPr sz="11500" dirty="0"/>
          </a:p>
        </p:txBody>
      </p:sp>
      <p:sp>
        <p:nvSpPr>
          <p:cNvPr id="356" name="Google Shape;356;p35"/>
          <p:cNvSpPr txBox="1">
            <a:spLocks noGrp="1"/>
          </p:cNvSpPr>
          <p:nvPr>
            <p:ph type="subTitle" idx="1"/>
          </p:nvPr>
        </p:nvSpPr>
        <p:spPr>
          <a:xfrm>
            <a:off x="1984800" y="3633938"/>
            <a:ext cx="2734800" cy="7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 dirty="0" err="1">
                <a:latin typeface="American Typewriter" panose="02090604020004020304" pitchFamily="18" charset="77"/>
              </a:rPr>
              <a:t>Lớp</a:t>
            </a:r>
            <a:r>
              <a:rPr lang="en-GB" sz="3600" b="1" dirty="0">
                <a:latin typeface="American Typewriter" panose="02090604020004020304" pitchFamily="18" charset="77"/>
              </a:rPr>
              <a:t> 5</a:t>
            </a:r>
            <a:endParaRPr sz="3600" b="1" dirty="0">
              <a:latin typeface="American Typewriter" panose="02090604020004020304" pitchFamily="18" charset="77"/>
            </a:endParaRPr>
          </a:p>
        </p:txBody>
      </p:sp>
      <p:grpSp>
        <p:nvGrpSpPr>
          <p:cNvPr id="357" name="Google Shape;357;p35"/>
          <p:cNvGrpSpPr/>
          <p:nvPr/>
        </p:nvGrpSpPr>
        <p:grpSpPr>
          <a:xfrm>
            <a:off x="4818900" y="3725711"/>
            <a:ext cx="4324953" cy="485108"/>
            <a:chOff x="0" y="1756825"/>
            <a:chExt cx="3894600" cy="461700"/>
          </a:xfrm>
        </p:grpSpPr>
        <p:cxnSp>
          <p:nvCxnSpPr>
            <p:cNvPr id="358" name="Google Shape;358;p35"/>
            <p:cNvCxnSpPr/>
            <p:nvPr/>
          </p:nvCxnSpPr>
          <p:spPr>
            <a:xfrm>
              <a:off x="0" y="17568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9" name="Google Shape;359;p35"/>
            <p:cNvCxnSpPr/>
            <p:nvPr/>
          </p:nvCxnSpPr>
          <p:spPr>
            <a:xfrm>
              <a:off x="0" y="19107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0" name="Google Shape;360;p35"/>
            <p:cNvCxnSpPr/>
            <p:nvPr/>
          </p:nvCxnSpPr>
          <p:spPr>
            <a:xfrm>
              <a:off x="0" y="20646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1" name="Google Shape;361;p35"/>
            <p:cNvCxnSpPr/>
            <p:nvPr/>
          </p:nvCxnSpPr>
          <p:spPr>
            <a:xfrm>
              <a:off x="0" y="22185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2" name="Google Shape;362;p35"/>
          <p:cNvGrpSpPr/>
          <p:nvPr/>
        </p:nvGrpSpPr>
        <p:grpSpPr>
          <a:xfrm rot="-254159" flipH="1">
            <a:off x="1386272" y="773954"/>
            <a:ext cx="1016123" cy="567454"/>
            <a:chOff x="8291200" y="5340075"/>
            <a:chExt cx="2001475" cy="1117725"/>
          </a:xfrm>
        </p:grpSpPr>
        <p:sp>
          <p:nvSpPr>
            <p:cNvPr id="363" name="Google Shape;363;p35"/>
            <p:cNvSpPr/>
            <p:nvPr/>
          </p:nvSpPr>
          <p:spPr>
            <a:xfrm>
              <a:off x="8291200" y="5340075"/>
              <a:ext cx="2001475" cy="1117725"/>
            </a:xfrm>
            <a:custGeom>
              <a:avLst/>
              <a:gdLst/>
              <a:ahLst/>
              <a:cxnLst/>
              <a:rect l="l" t="t" r="r" b="b"/>
              <a:pathLst>
                <a:path w="80059" h="44709" extrusionOk="0">
                  <a:moveTo>
                    <a:pt x="49626" y="11942"/>
                  </a:moveTo>
                  <a:lnTo>
                    <a:pt x="49400" y="12430"/>
                  </a:lnTo>
                  <a:cubicBezTo>
                    <a:pt x="47404" y="13201"/>
                    <a:pt x="45246" y="13598"/>
                    <a:pt x="43094" y="13598"/>
                  </a:cubicBezTo>
                  <a:cubicBezTo>
                    <a:pt x="42319" y="13598"/>
                    <a:pt x="41545" y="13546"/>
                    <a:pt x="40780" y="13443"/>
                  </a:cubicBezTo>
                  <a:cubicBezTo>
                    <a:pt x="41351" y="13133"/>
                    <a:pt x="41803" y="12597"/>
                    <a:pt x="42018" y="11966"/>
                  </a:cubicBezTo>
                  <a:cubicBezTo>
                    <a:pt x="43494" y="12311"/>
                    <a:pt x="44816" y="12490"/>
                    <a:pt x="46054" y="12490"/>
                  </a:cubicBezTo>
                  <a:cubicBezTo>
                    <a:pt x="46092" y="12490"/>
                    <a:pt x="46129" y="12491"/>
                    <a:pt x="46166" y="12491"/>
                  </a:cubicBezTo>
                  <a:cubicBezTo>
                    <a:pt x="47398" y="12491"/>
                    <a:pt x="48551" y="12301"/>
                    <a:pt x="49626" y="11942"/>
                  </a:cubicBezTo>
                  <a:close/>
                  <a:moveTo>
                    <a:pt x="49185" y="12847"/>
                  </a:moveTo>
                  <a:cubicBezTo>
                    <a:pt x="49054" y="13145"/>
                    <a:pt x="48923" y="13395"/>
                    <a:pt x="48769" y="13657"/>
                  </a:cubicBezTo>
                  <a:cubicBezTo>
                    <a:pt x="47225" y="14283"/>
                    <a:pt x="45570" y="14598"/>
                    <a:pt x="43912" y="14598"/>
                  </a:cubicBezTo>
                  <a:cubicBezTo>
                    <a:pt x="42860" y="14598"/>
                    <a:pt x="41806" y="14471"/>
                    <a:pt x="40780" y="14216"/>
                  </a:cubicBezTo>
                  <a:cubicBezTo>
                    <a:pt x="40732" y="14050"/>
                    <a:pt x="40672" y="13907"/>
                    <a:pt x="40601" y="13752"/>
                  </a:cubicBezTo>
                  <a:lnTo>
                    <a:pt x="40601" y="13752"/>
                  </a:lnTo>
                  <a:cubicBezTo>
                    <a:pt x="41411" y="13871"/>
                    <a:pt x="42244" y="13919"/>
                    <a:pt x="43054" y="13919"/>
                  </a:cubicBezTo>
                  <a:cubicBezTo>
                    <a:pt x="45137" y="13919"/>
                    <a:pt x="47245" y="13562"/>
                    <a:pt x="49185" y="12847"/>
                  </a:cubicBezTo>
                  <a:close/>
                  <a:moveTo>
                    <a:pt x="48507" y="14133"/>
                  </a:moveTo>
                  <a:lnTo>
                    <a:pt x="48507" y="14133"/>
                  </a:lnTo>
                  <a:cubicBezTo>
                    <a:pt x="48269" y="14550"/>
                    <a:pt x="47995" y="14943"/>
                    <a:pt x="47733" y="15347"/>
                  </a:cubicBezTo>
                  <a:cubicBezTo>
                    <a:pt x="44914" y="16791"/>
                    <a:pt x="41760" y="17540"/>
                    <a:pt x="38498" y="17540"/>
                  </a:cubicBezTo>
                  <a:cubicBezTo>
                    <a:pt x="38397" y="17540"/>
                    <a:pt x="38297" y="17540"/>
                    <a:pt x="38196" y="17538"/>
                  </a:cubicBezTo>
                  <a:cubicBezTo>
                    <a:pt x="38517" y="17443"/>
                    <a:pt x="38851" y="17324"/>
                    <a:pt x="39160" y="17169"/>
                  </a:cubicBezTo>
                  <a:cubicBezTo>
                    <a:pt x="39958" y="16752"/>
                    <a:pt x="40529" y="16133"/>
                    <a:pt x="40744" y="15443"/>
                  </a:cubicBezTo>
                  <a:cubicBezTo>
                    <a:pt x="40839" y="15157"/>
                    <a:pt x="40875" y="14871"/>
                    <a:pt x="40839" y="14585"/>
                  </a:cubicBezTo>
                  <a:lnTo>
                    <a:pt x="40839" y="14585"/>
                  </a:lnTo>
                  <a:cubicBezTo>
                    <a:pt x="41839" y="14824"/>
                    <a:pt x="42863" y="14943"/>
                    <a:pt x="43887" y="14943"/>
                  </a:cubicBezTo>
                  <a:cubicBezTo>
                    <a:pt x="45471" y="14943"/>
                    <a:pt x="47030" y="14669"/>
                    <a:pt x="48507" y="14133"/>
                  </a:cubicBezTo>
                  <a:close/>
                  <a:moveTo>
                    <a:pt x="47340" y="15919"/>
                  </a:moveTo>
                  <a:lnTo>
                    <a:pt x="47340" y="15919"/>
                  </a:lnTo>
                  <a:cubicBezTo>
                    <a:pt x="47066" y="16276"/>
                    <a:pt x="46792" y="16610"/>
                    <a:pt x="46506" y="16943"/>
                  </a:cubicBezTo>
                  <a:cubicBezTo>
                    <a:pt x="44106" y="17740"/>
                    <a:pt x="41544" y="18150"/>
                    <a:pt x="39007" y="18150"/>
                  </a:cubicBezTo>
                  <a:cubicBezTo>
                    <a:pt x="38625" y="18150"/>
                    <a:pt x="38243" y="18140"/>
                    <a:pt x="37862" y="18122"/>
                  </a:cubicBezTo>
                  <a:cubicBezTo>
                    <a:pt x="37851" y="18026"/>
                    <a:pt x="37815" y="17943"/>
                    <a:pt x="37791" y="17860"/>
                  </a:cubicBezTo>
                  <a:lnTo>
                    <a:pt x="37791" y="17848"/>
                  </a:lnTo>
                  <a:cubicBezTo>
                    <a:pt x="38029" y="17860"/>
                    <a:pt x="38267" y="17860"/>
                    <a:pt x="38505" y="17860"/>
                  </a:cubicBezTo>
                  <a:cubicBezTo>
                    <a:pt x="41613" y="17860"/>
                    <a:pt x="44625" y="17193"/>
                    <a:pt x="47340" y="15919"/>
                  </a:cubicBezTo>
                  <a:close/>
                  <a:moveTo>
                    <a:pt x="78046" y="3846"/>
                  </a:moveTo>
                  <a:cubicBezTo>
                    <a:pt x="78332" y="3846"/>
                    <a:pt x="78689" y="3953"/>
                    <a:pt x="78868" y="4227"/>
                  </a:cubicBezTo>
                  <a:cubicBezTo>
                    <a:pt x="78975" y="4394"/>
                    <a:pt x="78987" y="4418"/>
                    <a:pt x="78629" y="4870"/>
                  </a:cubicBezTo>
                  <a:cubicBezTo>
                    <a:pt x="78558" y="4953"/>
                    <a:pt x="78475" y="5061"/>
                    <a:pt x="78391" y="5180"/>
                  </a:cubicBezTo>
                  <a:cubicBezTo>
                    <a:pt x="78391" y="5191"/>
                    <a:pt x="78379" y="5191"/>
                    <a:pt x="78379" y="5215"/>
                  </a:cubicBezTo>
                  <a:cubicBezTo>
                    <a:pt x="69759" y="11061"/>
                    <a:pt x="61306" y="15717"/>
                    <a:pt x="51900" y="19765"/>
                  </a:cubicBezTo>
                  <a:cubicBezTo>
                    <a:pt x="52376" y="19205"/>
                    <a:pt x="52841" y="18646"/>
                    <a:pt x="53269" y="18122"/>
                  </a:cubicBezTo>
                  <a:cubicBezTo>
                    <a:pt x="53591" y="17848"/>
                    <a:pt x="53936" y="17586"/>
                    <a:pt x="54293" y="17324"/>
                  </a:cubicBezTo>
                  <a:cubicBezTo>
                    <a:pt x="55627" y="16395"/>
                    <a:pt x="57115" y="15681"/>
                    <a:pt x="58567" y="14978"/>
                  </a:cubicBezTo>
                  <a:lnTo>
                    <a:pt x="59091" y="14716"/>
                  </a:lnTo>
                  <a:cubicBezTo>
                    <a:pt x="65116" y="11788"/>
                    <a:pt x="70962" y="8370"/>
                    <a:pt x="76474" y="4560"/>
                  </a:cubicBezTo>
                  <a:cubicBezTo>
                    <a:pt x="76891" y="4275"/>
                    <a:pt x="77320" y="3977"/>
                    <a:pt x="77784" y="3870"/>
                  </a:cubicBezTo>
                  <a:cubicBezTo>
                    <a:pt x="77867" y="3858"/>
                    <a:pt x="77963" y="3846"/>
                    <a:pt x="78046" y="3846"/>
                  </a:cubicBezTo>
                  <a:close/>
                  <a:moveTo>
                    <a:pt x="28052" y="8192"/>
                  </a:moveTo>
                  <a:cubicBezTo>
                    <a:pt x="30433" y="8216"/>
                    <a:pt x="32790" y="8894"/>
                    <a:pt x="35076" y="9692"/>
                  </a:cubicBezTo>
                  <a:cubicBezTo>
                    <a:pt x="35112" y="10144"/>
                    <a:pt x="34981" y="10597"/>
                    <a:pt x="34695" y="10942"/>
                  </a:cubicBezTo>
                  <a:cubicBezTo>
                    <a:pt x="34376" y="11315"/>
                    <a:pt x="33886" y="11535"/>
                    <a:pt x="33402" y="11535"/>
                  </a:cubicBezTo>
                  <a:cubicBezTo>
                    <a:pt x="33345" y="11535"/>
                    <a:pt x="33288" y="11532"/>
                    <a:pt x="33231" y="11526"/>
                  </a:cubicBezTo>
                  <a:lnTo>
                    <a:pt x="31647" y="11347"/>
                  </a:lnTo>
                  <a:lnTo>
                    <a:pt x="33029" y="12133"/>
                  </a:lnTo>
                  <a:cubicBezTo>
                    <a:pt x="33505" y="12407"/>
                    <a:pt x="33576" y="13097"/>
                    <a:pt x="33350" y="13562"/>
                  </a:cubicBezTo>
                  <a:cubicBezTo>
                    <a:pt x="33112" y="14038"/>
                    <a:pt x="32576" y="14407"/>
                    <a:pt x="31909" y="14562"/>
                  </a:cubicBezTo>
                  <a:cubicBezTo>
                    <a:pt x="31626" y="14619"/>
                    <a:pt x="31333" y="14640"/>
                    <a:pt x="31036" y="14640"/>
                  </a:cubicBezTo>
                  <a:cubicBezTo>
                    <a:pt x="30660" y="14640"/>
                    <a:pt x="30277" y="14607"/>
                    <a:pt x="29897" y="14574"/>
                  </a:cubicBezTo>
                  <a:lnTo>
                    <a:pt x="28921" y="14490"/>
                  </a:lnTo>
                  <a:lnTo>
                    <a:pt x="29647" y="15157"/>
                  </a:lnTo>
                  <a:cubicBezTo>
                    <a:pt x="30016" y="15502"/>
                    <a:pt x="30100" y="16157"/>
                    <a:pt x="29838" y="16669"/>
                  </a:cubicBezTo>
                  <a:cubicBezTo>
                    <a:pt x="29588" y="17145"/>
                    <a:pt x="29064" y="17526"/>
                    <a:pt x="28433" y="17705"/>
                  </a:cubicBezTo>
                  <a:cubicBezTo>
                    <a:pt x="28074" y="17791"/>
                    <a:pt x="27697" y="17822"/>
                    <a:pt x="27328" y="17822"/>
                  </a:cubicBezTo>
                  <a:cubicBezTo>
                    <a:pt x="27036" y="17822"/>
                    <a:pt x="26749" y="17803"/>
                    <a:pt x="26480" y="17776"/>
                  </a:cubicBezTo>
                  <a:lnTo>
                    <a:pt x="26016" y="17729"/>
                  </a:lnTo>
                  <a:lnTo>
                    <a:pt x="26123" y="18181"/>
                  </a:lnTo>
                  <a:cubicBezTo>
                    <a:pt x="26290" y="18860"/>
                    <a:pt x="26063" y="19610"/>
                    <a:pt x="25575" y="20098"/>
                  </a:cubicBezTo>
                  <a:cubicBezTo>
                    <a:pt x="25185" y="20479"/>
                    <a:pt x="24643" y="20700"/>
                    <a:pt x="24102" y="20700"/>
                  </a:cubicBezTo>
                  <a:cubicBezTo>
                    <a:pt x="23949" y="20700"/>
                    <a:pt x="23796" y="20682"/>
                    <a:pt x="23646" y="20646"/>
                  </a:cubicBezTo>
                  <a:lnTo>
                    <a:pt x="23635" y="20705"/>
                  </a:lnTo>
                  <a:cubicBezTo>
                    <a:pt x="22861" y="19491"/>
                    <a:pt x="22456" y="18014"/>
                    <a:pt x="22777" y="16514"/>
                  </a:cubicBezTo>
                  <a:cubicBezTo>
                    <a:pt x="22908" y="15871"/>
                    <a:pt x="23158" y="15264"/>
                    <a:pt x="23432" y="14621"/>
                  </a:cubicBezTo>
                  <a:cubicBezTo>
                    <a:pt x="23754" y="13835"/>
                    <a:pt x="24099" y="13014"/>
                    <a:pt x="24182" y="12121"/>
                  </a:cubicBezTo>
                  <a:cubicBezTo>
                    <a:pt x="24218" y="11835"/>
                    <a:pt x="24218" y="11549"/>
                    <a:pt x="24230" y="11287"/>
                  </a:cubicBezTo>
                  <a:cubicBezTo>
                    <a:pt x="24242" y="10764"/>
                    <a:pt x="24242" y="10264"/>
                    <a:pt x="24420" y="9811"/>
                  </a:cubicBezTo>
                  <a:cubicBezTo>
                    <a:pt x="25004" y="8394"/>
                    <a:pt x="26968" y="8204"/>
                    <a:pt x="27790" y="8192"/>
                  </a:cubicBezTo>
                  <a:close/>
                  <a:moveTo>
                    <a:pt x="46090" y="17431"/>
                  </a:moveTo>
                  <a:lnTo>
                    <a:pt x="46090" y="17431"/>
                  </a:lnTo>
                  <a:cubicBezTo>
                    <a:pt x="45423" y="18181"/>
                    <a:pt x="44709" y="18872"/>
                    <a:pt x="43947" y="19515"/>
                  </a:cubicBezTo>
                  <a:cubicBezTo>
                    <a:pt x="41495" y="20576"/>
                    <a:pt x="38931" y="21104"/>
                    <a:pt x="36362" y="21104"/>
                  </a:cubicBezTo>
                  <a:cubicBezTo>
                    <a:pt x="35675" y="21104"/>
                    <a:pt x="34988" y="21066"/>
                    <a:pt x="34303" y="20991"/>
                  </a:cubicBezTo>
                  <a:cubicBezTo>
                    <a:pt x="34934" y="20872"/>
                    <a:pt x="35553" y="20681"/>
                    <a:pt x="36184" y="20408"/>
                  </a:cubicBezTo>
                  <a:cubicBezTo>
                    <a:pt x="36731" y="20170"/>
                    <a:pt x="37386" y="19812"/>
                    <a:pt x="37732" y="19157"/>
                  </a:cubicBezTo>
                  <a:cubicBezTo>
                    <a:pt x="37827" y="18943"/>
                    <a:pt x="37886" y="18693"/>
                    <a:pt x="37886" y="18455"/>
                  </a:cubicBezTo>
                  <a:cubicBezTo>
                    <a:pt x="38291" y="18467"/>
                    <a:pt x="38696" y="18491"/>
                    <a:pt x="39101" y="18491"/>
                  </a:cubicBezTo>
                  <a:cubicBezTo>
                    <a:pt x="41458" y="18491"/>
                    <a:pt x="43839" y="18134"/>
                    <a:pt x="46090" y="17431"/>
                  </a:cubicBezTo>
                  <a:close/>
                  <a:moveTo>
                    <a:pt x="78415" y="5584"/>
                  </a:moveTo>
                  <a:cubicBezTo>
                    <a:pt x="78475" y="5644"/>
                    <a:pt x="78534" y="5692"/>
                    <a:pt x="78629" y="5703"/>
                  </a:cubicBezTo>
                  <a:cubicBezTo>
                    <a:pt x="79094" y="5763"/>
                    <a:pt x="79356" y="6406"/>
                    <a:pt x="79344" y="6966"/>
                  </a:cubicBezTo>
                  <a:cubicBezTo>
                    <a:pt x="79344" y="7144"/>
                    <a:pt x="79296" y="7323"/>
                    <a:pt x="79249" y="7525"/>
                  </a:cubicBezTo>
                  <a:cubicBezTo>
                    <a:pt x="78475" y="9109"/>
                    <a:pt x="76713" y="10049"/>
                    <a:pt x="74950" y="10883"/>
                  </a:cubicBezTo>
                  <a:cubicBezTo>
                    <a:pt x="66842" y="14693"/>
                    <a:pt x="58520" y="18324"/>
                    <a:pt x="50197" y="21670"/>
                  </a:cubicBezTo>
                  <a:cubicBezTo>
                    <a:pt x="50614" y="21229"/>
                    <a:pt x="51019" y="20777"/>
                    <a:pt x="51400" y="20336"/>
                  </a:cubicBezTo>
                  <a:cubicBezTo>
                    <a:pt x="61032" y="16240"/>
                    <a:pt x="69640" y="11538"/>
                    <a:pt x="78415" y="5584"/>
                  </a:cubicBezTo>
                  <a:close/>
                  <a:moveTo>
                    <a:pt x="43054" y="20217"/>
                  </a:moveTo>
                  <a:lnTo>
                    <a:pt x="43054" y="20217"/>
                  </a:lnTo>
                  <a:cubicBezTo>
                    <a:pt x="42601" y="20574"/>
                    <a:pt x="42101" y="20920"/>
                    <a:pt x="41613" y="21229"/>
                  </a:cubicBezTo>
                  <a:cubicBezTo>
                    <a:pt x="39896" y="21784"/>
                    <a:pt x="38085" y="22066"/>
                    <a:pt x="36278" y="22066"/>
                  </a:cubicBezTo>
                  <a:cubicBezTo>
                    <a:pt x="35141" y="22066"/>
                    <a:pt x="34006" y="21955"/>
                    <a:pt x="32898" y="21729"/>
                  </a:cubicBezTo>
                  <a:cubicBezTo>
                    <a:pt x="32862" y="21515"/>
                    <a:pt x="32779" y="21301"/>
                    <a:pt x="32659" y="21134"/>
                  </a:cubicBezTo>
                  <a:lnTo>
                    <a:pt x="32957" y="21134"/>
                  </a:lnTo>
                  <a:cubicBezTo>
                    <a:pt x="34064" y="21348"/>
                    <a:pt x="35195" y="21432"/>
                    <a:pt x="36327" y="21432"/>
                  </a:cubicBezTo>
                  <a:cubicBezTo>
                    <a:pt x="38613" y="21432"/>
                    <a:pt x="40875" y="21039"/>
                    <a:pt x="43054" y="20217"/>
                  </a:cubicBezTo>
                  <a:close/>
                  <a:moveTo>
                    <a:pt x="77903" y="9573"/>
                  </a:moveTo>
                  <a:cubicBezTo>
                    <a:pt x="75915" y="11692"/>
                    <a:pt x="72998" y="12895"/>
                    <a:pt x="70605" y="13871"/>
                  </a:cubicBezTo>
                  <a:lnTo>
                    <a:pt x="49245" y="22670"/>
                  </a:lnTo>
                  <a:cubicBezTo>
                    <a:pt x="49400" y="22503"/>
                    <a:pt x="49566" y="22360"/>
                    <a:pt x="49709" y="22194"/>
                  </a:cubicBezTo>
                  <a:lnTo>
                    <a:pt x="49757" y="22194"/>
                  </a:lnTo>
                  <a:cubicBezTo>
                    <a:pt x="49769" y="22194"/>
                    <a:pt x="49804" y="22194"/>
                    <a:pt x="49816" y="22182"/>
                  </a:cubicBezTo>
                  <a:cubicBezTo>
                    <a:pt x="58317" y="18776"/>
                    <a:pt x="66807" y="15062"/>
                    <a:pt x="75105" y="11168"/>
                  </a:cubicBezTo>
                  <a:cubicBezTo>
                    <a:pt x="76082" y="10704"/>
                    <a:pt x="77070" y="10216"/>
                    <a:pt x="77903" y="9573"/>
                  </a:cubicBezTo>
                  <a:close/>
                  <a:moveTo>
                    <a:pt x="35731" y="9942"/>
                  </a:moveTo>
                  <a:cubicBezTo>
                    <a:pt x="36124" y="10085"/>
                    <a:pt x="36529" y="10228"/>
                    <a:pt x="36910" y="10383"/>
                  </a:cubicBezTo>
                  <a:cubicBezTo>
                    <a:pt x="37553" y="10597"/>
                    <a:pt x="38196" y="10823"/>
                    <a:pt x="38815" y="11049"/>
                  </a:cubicBezTo>
                  <a:cubicBezTo>
                    <a:pt x="39708" y="11359"/>
                    <a:pt x="40553" y="11609"/>
                    <a:pt x="41339" y="11835"/>
                  </a:cubicBezTo>
                  <a:cubicBezTo>
                    <a:pt x="41089" y="12490"/>
                    <a:pt x="40482" y="13014"/>
                    <a:pt x="39779" y="13097"/>
                  </a:cubicBezTo>
                  <a:lnTo>
                    <a:pt x="38886" y="13216"/>
                  </a:lnTo>
                  <a:lnTo>
                    <a:pt x="39648" y="13716"/>
                  </a:lnTo>
                  <a:cubicBezTo>
                    <a:pt x="40077" y="13990"/>
                    <a:pt x="40291" y="14669"/>
                    <a:pt x="40089" y="15228"/>
                  </a:cubicBezTo>
                  <a:cubicBezTo>
                    <a:pt x="39851" y="15943"/>
                    <a:pt x="39196" y="16371"/>
                    <a:pt x="38839" y="16550"/>
                  </a:cubicBezTo>
                  <a:cubicBezTo>
                    <a:pt x="38243" y="16871"/>
                    <a:pt x="37553" y="17002"/>
                    <a:pt x="36874" y="17145"/>
                  </a:cubicBezTo>
                  <a:lnTo>
                    <a:pt x="35731" y="17383"/>
                  </a:lnTo>
                  <a:lnTo>
                    <a:pt x="36612" y="17705"/>
                  </a:lnTo>
                  <a:cubicBezTo>
                    <a:pt x="36648" y="17741"/>
                    <a:pt x="36684" y="17788"/>
                    <a:pt x="36743" y="17788"/>
                  </a:cubicBezTo>
                  <a:cubicBezTo>
                    <a:pt x="36791" y="17788"/>
                    <a:pt x="36839" y="17788"/>
                    <a:pt x="36886" y="17800"/>
                  </a:cubicBezTo>
                  <a:cubicBezTo>
                    <a:pt x="37029" y="17860"/>
                    <a:pt x="37124" y="17991"/>
                    <a:pt x="37160" y="18098"/>
                  </a:cubicBezTo>
                  <a:cubicBezTo>
                    <a:pt x="37255" y="18336"/>
                    <a:pt x="37243" y="18622"/>
                    <a:pt x="37136" y="18848"/>
                  </a:cubicBezTo>
                  <a:cubicBezTo>
                    <a:pt x="36898" y="19300"/>
                    <a:pt x="36362" y="19586"/>
                    <a:pt x="35910" y="19777"/>
                  </a:cubicBezTo>
                  <a:cubicBezTo>
                    <a:pt x="34886" y="20232"/>
                    <a:pt x="33842" y="20462"/>
                    <a:pt x="32846" y="20462"/>
                  </a:cubicBezTo>
                  <a:cubicBezTo>
                    <a:pt x="32487" y="20462"/>
                    <a:pt x="32134" y="20432"/>
                    <a:pt x="31790" y="20372"/>
                  </a:cubicBezTo>
                  <a:lnTo>
                    <a:pt x="30409" y="20134"/>
                  </a:lnTo>
                  <a:lnTo>
                    <a:pt x="31540" y="20967"/>
                  </a:lnTo>
                  <a:cubicBezTo>
                    <a:pt x="31897" y="21241"/>
                    <a:pt x="32255" y="21551"/>
                    <a:pt x="32243" y="21896"/>
                  </a:cubicBezTo>
                  <a:cubicBezTo>
                    <a:pt x="32219" y="22086"/>
                    <a:pt x="32088" y="22277"/>
                    <a:pt x="31886" y="22420"/>
                  </a:cubicBezTo>
                  <a:cubicBezTo>
                    <a:pt x="31647" y="22563"/>
                    <a:pt x="31350" y="22622"/>
                    <a:pt x="31064" y="22670"/>
                  </a:cubicBezTo>
                  <a:cubicBezTo>
                    <a:pt x="30582" y="22747"/>
                    <a:pt x="30094" y="22784"/>
                    <a:pt x="29604" y="22784"/>
                  </a:cubicBezTo>
                  <a:cubicBezTo>
                    <a:pt x="27818" y="22784"/>
                    <a:pt x="26020" y="22283"/>
                    <a:pt x="24516" y="21348"/>
                  </a:cubicBezTo>
                  <a:cubicBezTo>
                    <a:pt x="25099" y="21253"/>
                    <a:pt x="25647" y="21003"/>
                    <a:pt x="26051" y="20586"/>
                  </a:cubicBezTo>
                  <a:cubicBezTo>
                    <a:pt x="26599" y="20039"/>
                    <a:pt x="26885" y="19241"/>
                    <a:pt x="26837" y="18491"/>
                  </a:cubicBezTo>
                  <a:lnTo>
                    <a:pt x="26837" y="18491"/>
                  </a:lnTo>
                  <a:cubicBezTo>
                    <a:pt x="26991" y="18497"/>
                    <a:pt x="27149" y="18502"/>
                    <a:pt x="27309" y="18502"/>
                  </a:cubicBezTo>
                  <a:cubicBezTo>
                    <a:pt x="27733" y="18502"/>
                    <a:pt x="28173" y="18469"/>
                    <a:pt x="28588" y="18348"/>
                  </a:cubicBezTo>
                  <a:cubicBezTo>
                    <a:pt x="29421" y="18134"/>
                    <a:pt x="30100" y="17633"/>
                    <a:pt x="30421" y="16979"/>
                  </a:cubicBezTo>
                  <a:cubicBezTo>
                    <a:pt x="30707" y="16443"/>
                    <a:pt x="30719" y="15824"/>
                    <a:pt x="30528" y="15300"/>
                  </a:cubicBezTo>
                  <a:lnTo>
                    <a:pt x="30528" y="15300"/>
                  </a:lnTo>
                  <a:cubicBezTo>
                    <a:pt x="30707" y="15313"/>
                    <a:pt x="30890" y="15321"/>
                    <a:pt x="31076" y="15321"/>
                  </a:cubicBezTo>
                  <a:cubicBezTo>
                    <a:pt x="31397" y="15321"/>
                    <a:pt x="31723" y="15296"/>
                    <a:pt x="32040" y="15228"/>
                  </a:cubicBezTo>
                  <a:cubicBezTo>
                    <a:pt x="32921" y="15038"/>
                    <a:pt x="33624" y="14538"/>
                    <a:pt x="33945" y="13871"/>
                  </a:cubicBezTo>
                  <a:cubicBezTo>
                    <a:pt x="34219" y="13312"/>
                    <a:pt x="34183" y="12657"/>
                    <a:pt x="33910" y="12145"/>
                  </a:cubicBezTo>
                  <a:cubicBezTo>
                    <a:pt x="34398" y="12038"/>
                    <a:pt x="34862" y="11776"/>
                    <a:pt x="35184" y="11395"/>
                  </a:cubicBezTo>
                  <a:cubicBezTo>
                    <a:pt x="35529" y="10990"/>
                    <a:pt x="35719" y="10466"/>
                    <a:pt x="35731" y="9942"/>
                  </a:cubicBezTo>
                  <a:close/>
                  <a:moveTo>
                    <a:pt x="40494" y="21896"/>
                  </a:moveTo>
                  <a:lnTo>
                    <a:pt x="40494" y="21896"/>
                  </a:lnTo>
                  <a:cubicBezTo>
                    <a:pt x="38577" y="22967"/>
                    <a:pt x="36481" y="23741"/>
                    <a:pt x="34303" y="24146"/>
                  </a:cubicBezTo>
                  <a:cubicBezTo>
                    <a:pt x="33290" y="24337"/>
                    <a:pt x="32302" y="24432"/>
                    <a:pt x="31350" y="24432"/>
                  </a:cubicBezTo>
                  <a:cubicBezTo>
                    <a:pt x="29397" y="24432"/>
                    <a:pt x="27671" y="24027"/>
                    <a:pt x="26242" y="23218"/>
                  </a:cubicBezTo>
                  <a:cubicBezTo>
                    <a:pt x="25873" y="23015"/>
                    <a:pt x="25492" y="22765"/>
                    <a:pt x="25159" y="22467"/>
                  </a:cubicBezTo>
                  <a:lnTo>
                    <a:pt x="25159" y="22467"/>
                  </a:lnTo>
                  <a:cubicBezTo>
                    <a:pt x="26528" y="23122"/>
                    <a:pt x="28028" y="23456"/>
                    <a:pt x="29564" y="23456"/>
                  </a:cubicBezTo>
                  <a:cubicBezTo>
                    <a:pt x="30100" y="23456"/>
                    <a:pt x="30612" y="23420"/>
                    <a:pt x="31147" y="23337"/>
                  </a:cubicBezTo>
                  <a:cubicBezTo>
                    <a:pt x="31505" y="23277"/>
                    <a:pt x="31886" y="23206"/>
                    <a:pt x="32207" y="23003"/>
                  </a:cubicBezTo>
                  <a:cubicBezTo>
                    <a:pt x="32576" y="22765"/>
                    <a:pt x="32814" y="22432"/>
                    <a:pt x="32874" y="22075"/>
                  </a:cubicBezTo>
                  <a:cubicBezTo>
                    <a:pt x="33993" y="22301"/>
                    <a:pt x="35124" y="22408"/>
                    <a:pt x="36267" y="22408"/>
                  </a:cubicBezTo>
                  <a:cubicBezTo>
                    <a:pt x="37696" y="22408"/>
                    <a:pt x="39113" y="22241"/>
                    <a:pt x="40494" y="21896"/>
                  </a:cubicBezTo>
                  <a:close/>
                  <a:moveTo>
                    <a:pt x="12359" y="2318"/>
                  </a:moveTo>
                  <a:cubicBezTo>
                    <a:pt x="12621" y="2318"/>
                    <a:pt x="12883" y="2327"/>
                    <a:pt x="13145" y="2346"/>
                  </a:cubicBezTo>
                  <a:cubicBezTo>
                    <a:pt x="15002" y="2465"/>
                    <a:pt x="16717" y="3501"/>
                    <a:pt x="17693" y="5084"/>
                  </a:cubicBezTo>
                  <a:cubicBezTo>
                    <a:pt x="17693" y="5096"/>
                    <a:pt x="17717" y="5096"/>
                    <a:pt x="17717" y="5108"/>
                  </a:cubicBezTo>
                  <a:cubicBezTo>
                    <a:pt x="18312" y="6073"/>
                    <a:pt x="18801" y="7239"/>
                    <a:pt x="19825" y="7728"/>
                  </a:cubicBezTo>
                  <a:cubicBezTo>
                    <a:pt x="19972" y="7797"/>
                    <a:pt x="20134" y="7852"/>
                    <a:pt x="20296" y="7852"/>
                  </a:cubicBezTo>
                  <a:cubicBezTo>
                    <a:pt x="20382" y="7852"/>
                    <a:pt x="20468" y="7836"/>
                    <a:pt x="20551" y="7799"/>
                  </a:cubicBezTo>
                  <a:cubicBezTo>
                    <a:pt x="20777" y="7704"/>
                    <a:pt x="20908" y="7370"/>
                    <a:pt x="20753" y="7192"/>
                  </a:cubicBezTo>
                  <a:lnTo>
                    <a:pt x="20753" y="7192"/>
                  </a:lnTo>
                  <a:cubicBezTo>
                    <a:pt x="21387" y="7352"/>
                    <a:pt x="22041" y="7433"/>
                    <a:pt x="22695" y="7433"/>
                  </a:cubicBezTo>
                  <a:cubicBezTo>
                    <a:pt x="22913" y="7433"/>
                    <a:pt x="23131" y="7424"/>
                    <a:pt x="23349" y="7406"/>
                  </a:cubicBezTo>
                  <a:cubicBezTo>
                    <a:pt x="23587" y="7382"/>
                    <a:pt x="23861" y="7347"/>
                    <a:pt x="24027" y="7168"/>
                  </a:cubicBezTo>
                  <a:cubicBezTo>
                    <a:pt x="24325" y="6846"/>
                    <a:pt x="24158" y="6334"/>
                    <a:pt x="23968" y="5930"/>
                  </a:cubicBezTo>
                  <a:cubicBezTo>
                    <a:pt x="24587" y="5930"/>
                    <a:pt x="25230" y="5930"/>
                    <a:pt x="25837" y="5763"/>
                  </a:cubicBezTo>
                  <a:cubicBezTo>
                    <a:pt x="26361" y="5620"/>
                    <a:pt x="26790" y="4965"/>
                    <a:pt x="27087" y="4429"/>
                  </a:cubicBezTo>
                  <a:cubicBezTo>
                    <a:pt x="27266" y="4525"/>
                    <a:pt x="27445" y="4620"/>
                    <a:pt x="27611" y="4739"/>
                  </a:cubicBezTo>
                  <a:cubicBezTo>
                    <a:pt x="29480" y="5858"/>
                    <a:pt x="31314" y="7120"/>
                    <a:pt x="33088" y="8370"/>
                  </a:cubicBezTo>
                  <a:cubicBezTo>
                    <a:pt x="31468" y="7912"/>
                    <a:pt x="29807" y="7580"/>
                    <a:pt x="28123" y="7580"/>
                  </a:cubicBezTo>
                  <a:cubicBezTo>
                    <a:pt x="28012" y="7580"/>
                    <a:pt x="27901" y="7582"/>
                    <a:pt x="27790" y="7585"/>
                  </a:cubicBezTo>
                  <a:cubicBezTo>
                    <a:pt x="26837" y="7597"/>
                    <a:pt x="24539" y="7835"/>
                    <a:pt x="23813" y="9621"/>
                  </a:cubicBezTo>
                  <a:cubicBezTo>
                    <a:pt x="23587" y="10168"/>
                    <a:pt x="23575" y="10764"/>
                    <a:pt x="23563" y="11335"/>
                  </a:cubicBezTo>
                  <a:cubicBezTo>
                    <a:pt x="23563" y="11597"/>
                    <a:pt x="23551" y="11847"/>
                    <a:pt x="23527" y="12109"/>
                  </a:cubicBezTo>
                  <a:cubicBezTo>
                    <a:pt x="23444" y="12895"/>
                    <a:pt x="23146" y="13633"/>
                    <a:pt x="22813" y="14407"/>
                  </a:cubicBezTo>
                  <a:cubicBezTo>
                    <a:pt x="22551" y="15050"/>
                    <a:pt x="22277" y="15717"/>
                    <a:pt x="22134" y="16419"/>
                  </a:cubicBezTo>
                  <a:cubicBezTo>
                    <a:pt x="21563" y="19157"/>
                    <a:pt x="23170" y="22289"/>
                    <a:pt x="25944" y="23837"/>
                  </a:cubicBezTo>
                  <a:cubicBezTo>
                    <a:pt x="27480" y="24682"/>
                    <a:pt x="29302" y="25111"/>
                    <a:pt x="31374" y="25111"/>
                  </a:cubicBezTo>
                  <a:cubicBezTo>
                    <a:pt x="32362" y="25111"/>
                    <a:pt x="33398" y="25003"/>
                    <a:pt x="34457" y="24813"/>
                  </a:cubicBezTo>
                  <a:cubicBezTo>
                    <a:pt x="39720" y="23849"/>
                    <a:pt x="44542" y="20741"/>
                    <a:pt x="47780" y="16467"/>
                  </a:cubicBezTo>
                  <a:cubicBezTo>
                    <a:pt x="49578" y="16955"/>
                    <a:pt x="51328" y="17205"/>
                    <a:pt x="53031" y="17205"/>
                  </a:cubicBezTo>
                  <a:lnTo>
                    <a:pt x="53162" y="17205"/>
                  </a:lnTo>
                  <a:cubicBezTo>
                    <a:pt x="53043" y="17360"/>
                    <a:pt x="52924" y="17491"/>
                    <a:pt x="52805" y="17645"/>
                  </a:cubicBezTo>
                  <a:cubicBezTo>
                    <a:pt x="50757" y="19324"/>
                    <a:pt x="49090" y="21420"/>
                    <a:pt x="47459" y="23479"/>
                  </a:cubicBezTo>
                  <a:cubicBezTo>
                    <a:pt x="47435" y="23503"/>
                    <a:pt x="47423" y="23551"/>
                    <a:pt x="47399" y="23599"/>
                  </a:cubicBezTo>
                  <a:cubicBezTo>
                    <a:pt x="45994" y="24932"/>
                    <a:pt x="44447" y="26242"/>
                    <a:pt x="42792" y="27420"/>
                  </a:cubicBezTo>
                  <a:cubicBezTo>
                    <a:pt x="39601" y="29671"/>
                    <a:pt x="34576" y="32350"/>
                    <a:pt x="28647" y="32385"/>
                  </a:cubicBezTo>
                  <a:lnTo>
                    <a:pt x="28528" y="32385"/>
                  </a:lnTo>
                  <a:cubicBezTo>
                    <a:pt x="23277" y="32385"/>
                    <a:pt x="18253" y="30064"/>
                    <a:pt x="15407" y="26313"/>
                  </a:cubicBezTo>
                  <a:cubicBezTo>
                    <a:pt x="13812" y="24218"/>
                    <a:pt x="12847" y="21694"/>
                    <a:pt x="11907" y="19253"/>
                  </a:cubicBezTo>
                  <a:cubicBezTo>
                    <a:pt x="11502" y="18193"/>
                    <a:pt x="11085" y="17110"/>
                    <a:pt x="10609" y="16050"/>
                  </a:cubicBezTo>
                  <a:cubicBezTo>
                    <a:pt x="9823" y="14252"/>
                    <a:pt x="8645" y="12192"/>
                    <a:pt x="7025" y="10573"/>
                  </a:cubicBezTo>
                  <a:cubicBezTo>
                    <a:pt x="6787" y="8609"/>
                    <a:pt x="5942" y="6715"/>
                    <a:pt x="4632" y="5239"/>
                  </a:cubicBezTo>
                  <a:cubicBezTo>
                    <a:pt x="5418" y="4275"/>
                    <a:pt x="6406" y="3429"/>
                    <a:pt x="7513" y="2727"/>
                  </a:cubicBezTo>
                  <a:lnTo>
                    <a:pt x="7513" y="2727"/>
                  </a:lnTo>
                  <a:cubicBezTo>
                    <a:pt x="7275" y="3060"/>
                    <a:pt x="7037" y="3429"/>
                    <a:pt x="6823" y="3870"/>
                  </a:cubicBezTo>
                  <a:cubicBezTo>
                    <a:pt x="8570" y="2814"/>
                    <a:pt x="10463" y="2318"/>
                    <a:pt x="12359" y="2318"/>
                  </a:cubicBezTo>
                  <a:close/>
                  <a:moveTo>
                    <a:pt x="14955" y="0"/>
                  </a:moveTo>
                  <a:cubicBezTo>
                    <a:pt x="14586" y="0"/>
                    <a:pt x="14217" y="12"/>
                    <a:pt x="13859" y="36"/>
                  </a:cubicBezTo>
                  <a:cubicBezTo>
                    <a:pt x="9478" y="322"/>
                    <a:pt x="5525" y="2572"/>
                    <a:pt x="3430" y="5787"/>
                  </a:cubicBezTo>
                  <a:cubicBezTo>
                    <a:pt x="2179" y="6942"/>
                    <a:pt x="1025" y="8216"/>
                    <a:pt x="1" y="9573"/>
                  </a:cubicBezTo>
                  <a:cubicBezTo>
                    <a:pt x="2191" y="9787"/>
                    <a:pt x="4358" y="10240"/>
                    <a:pt x="6442" y="10930"/>
                  </a:cubicBezTo>
                  <a:cubicBezTo>
                    <a:pt x="8073" y="12490"/>
                    <a:pt x="9228" y="14538"/>
                    <a:pt x="10014" y="16312"/>
                  </a:cubicBezTo>
                  <a:cubicBezTo>
                    <a:pt x="10478" y="17348"/>
                    <a:pt x="10895" y="18431"/>
                    <a:pt x="11300" y="19491"/>
                  </a:cubicBezTo>
                  <a:cubicBezTo>
                    <a:pt x="12252" y="21967"/>
                    <a:pt x="13252" y="24551"/>
                    <a:pt x="14883" y="26718"/>
                  </a:cubicBezTo>
                  <a:cubicBezTo>
                    <a:pt x="17896" y="30695"/>
                    <a:pt x="23015" y="33052"/>
                    <a:pt x="28552" y="33052"/>
                  </a:cubicBezTo>
                  <a:lnTo>
                    <a:pt x="28671" y="33052"/>
                  </a:lnTo>
                  <a:cubicBezTo>
                    <a:pt x="30171" y="33040"/>
                    <a:pt x="31612" y="32873"/>
                    <a:pt x="32981" y="32576"/>
                  </a:cubicBezTo>
                  <a:lnTo>
                    <a:pt x="32981" y="32576"/>
                  </a:lnTo>
                  <a:cubicBezTo>
                    <a:pt x="32338" y="33028"/>
                    <a:pt x="31719" y="33445"/>
                    <a:pt x="31064" y="33874"/>
                  </a:cubicBezTo>
                  <a:cubicBezTo>
                    <a:pt x="29230" y="35100"/>
                    <a:pt x="27361" y="36362"/>
                    <a:pt x="24742" y="38386"/>
                  </a:cubicBezTo>
                  <a:lnTo>
                    <a:pt x="24694" y="38386"/>
                  </a:lnTo>
                  <a:cubicBezTo>
                    <a:pt x="24361" y="38386"/>
                    <a:pt x="23968" y="38565"/>
                    <a:pt x="23646" y="38767"/>
                  </a:cubicBezTo>
                  <a:cubicBezTo>
                    <a:pt x="23544" y="38771"/>
                    <a:pt x="23441" y="38773"/>
                    <a:pt x="23338" y="38773"/>
                  </a:cubicBezTo>
                  <a:cubicBezTo>
                    <a:pt x="22529" y="38773"/>
                    <a:pt x="21693" y="38656"/>
                    <a:pt x="20848" y="38529"/>
                  </a:cubicBezTo>
                  <a:cubicBezTo>
                    <a:pt x="19968" y="38408"/>
                    <a:pt x="19072" y="38281"/>
                    <a:pt x="18168" y="38281"/>
                  </a:cubicBezTo>
                  <a:cubicBezTo>
                    <a:pt x="17911" y="38281"/>
                    <a:pt x="17654" y="38291"/>
                    <a:pt x="17396" y="38315"/>
                  </a:cubicBezTo>
                  <a:cubicBezTo>
                    <a:pt x="16241" y="38410"/>
                    <a:pt x="15360" y="38850"/>
                    <a:pt x="14872" y="39529"/>
                  </a:cubicBezTo>
                  <a:cubicBezTo>
                    <a:pt x="14764" y="39684"/>
                    <a:pt x="14800" y="39886"/>
                    <a:pt x="14943" y="39993"/>
                  </a:cubicBezTo>
                  <a:cubicBezTo>
                    <a:pt x="15002" y="40041"/>
                    <a:pt x="15062" y="40053"/>
                    <a:pt x="15133" y="40053"/>
                  </a:cubicBezTo>
                  <a:cubicBezTo>
                    <a:pt x="15241" y="40053"/>
                    <a:pt x="15348" y="40005"/>
                    <a:pt x="15407" y="39922"/>
                  </a:cubicBezTo>
                  <a:cubicBezTo>
                    <a:pt x="15884" y="39243"/>
                    <a:pt x="16777" y="39041"/>
                    <a:pt x="17443" y="38981"/>
                  </a:cubicBezTo>
                  <a:cubicBezTo>
                    <a:pt x="17684" y="38958"/>
                    <a:pt x="17927" y="38947"/>
                    <a:pt x="18172" y="38947"/>
                  </a:cubicBezTo>
                  <a:cubicBezTo>
                    <a:pt x="19024" y="38947"/>
                    <a:pt x="19892" y="39073"/>
                    <a:pt x="20753" y="39184"/>
                  </a:cubicBezTo>
                  <a:cubicBezTo>
                    <a:pt x="21551" y="39303"/>
                    <a:pt x="22372" y="39410"/>
                    <a:pt x="23194" y="39446"/>
                  </a:cubicBezTo>
                  <a:cubicBezTo>
                    <a:pt x="23206" y="39481"/>
                    <a:pt x="23230" y="39529"/>
                    <a:pt x="23265" y="39565"/>
                  </a:cubicBezTo>
                  <a:cubicBezTo>
                    <a:pt x="22753" y="39600"/>
                    <a:pt x="22253" y="39624"/>
                    <a:pt x="21718" y="39636"/>
                  </a:cubicBezTo>
                  <a:cubicBezTo>
                    <a:pt x="21313" y="39648"/>
                    <a:pt x="20932" y="39648"/>
                    <a:pt x="20527" y="39684"/>
                  </a:cubicBezTo>
                  <a:cubicBezTo>
                    <a:pt x="18729" y="39779"/>
                    <a:pt x="17443" y="40196"/>
                    <a:pt x="16526" y="40994"/>
                  </a:cubicBezTo>
                  <a:cubicBezTo>
                    <a:pt x="16384" y="41113"/>
                    <a:pt x="16360" y="41315"/>
                    <a:pt x="16479" y="41470"/>
                  </a:cubicBezTo>
                  <a:cubicBezTo>
                    <a:pt x="16538" y="41541"/>
                    <a:pt x="16634" y="41589"/>
                    <a:pt x="16729" y="41589"/>
                  </a:cubicBezTo>
                  <a:cubicBezTo>
                    <a:pt x="16800" y="41589"/>
                    <a:pt x="16872" y="41553"/>
                    <a:pt x="16955" y="41505"/>
                  </a:cubicBezTo>
                  <a:cubicBezTo>
                    <a:pt x="17765" y="40815"/>
                    <a:pt x="18920" y="40458"/>
                    <a:pt x="20575" y="40351"/>
                  </a:cubicBezTo>
                  <a:lnTo>
                    <a:pt x="21730" y="40303"/>
                  </a:lnTo>
                  <a:cubicBezTo>
                    <a:pt x="22694" y="40291"/>
                    <a:pt x="23706" y="40255"/>
                    <a:pt x="24682" y="40041"/>
                  </a:cubicBezTo>
                  <a:cubicBezTo>
                    <a:pt x="24825" y="40005"/>
                    <a:pt x="25289" y="39886"/>
                    <a:pt x="25468" y="39481"/>
                  </a:cubicBezTo>
                  <a:cubicBezTo>
                    <a:pt x="26182" y="39535"/>
                    <a:pt x="26904" y="39562"/>
                    <a:pt x="27636" y="39562"/>
                  </a:cubicBezTo>
                  <a:cubicBezTo>
                    <a:pt x="27881" y="39562"/>
                    <a:pt x="28126" y="39559"/>
                    <a:pt x="28373" y="39553"/>
                  </a:cubicBezTo>
                  <a:cubicBezTo>
                    <a:pt x="28475" y="39553"/>
                    <a:pt x="28575" y="39551"/>
                    <a:pt x="28673" y="39551"/>
                  </a:cubicBezTo>
                  <a:cubicBezTo>
                    <a:pt x="28918" y="39551"/>
                    <a:pt x="29149" y="39563"/>
                    <a:pt x="29361" y="39648"/>
                  </a:cubicBezTo>
                  <a:cubicBezTo>
                    <a:pt x="29600" y="39743"/>
                    <a:pt x="29826" y="39958"/>
                    <a:pt x="29826" y="40220"/>
                  </a:cubicBezTo>
                  <a:cubicBezTo>
                    <a:pt x="29826" y="40398"/>
                    <a:pt x="29981" y="40553"/>
                    <a:pt x="30159" y="40553"/>
                  </a:cubicBezTo>
                  <a:lnTo>
                    <a:pt x="30171" y="40553"/>
                  </a:lnTo>
                  <a:cubicBezTo>
                    <a:pt x="30350" y="40553"/>
                    <a:pt x="30493" y="40410"/>
                    <a:pt x="30493" y="40232"/>
                  </a:cubicBezTo>
                  <a:cubicBezTo>
                    <a:pt x="30504" y="39648"/>
                    <a:pt x="30064" y="39208"/>
                    <a:pt x="29611" y="39041"/>
                  </a:cubicBezTo>
                  <a:cubicBezTo>
                    <a:pt x="29247" y="38895"/>
                    <a:pt x="28864" y="38886"/>
                    <a:pt x="28495" y="38886"/>
                  </a:cubicBezTo>
                  <a:cubicBezTo>
                    <a:pt x="28442" y="38886"/>
                    <a:pt x="28390" y="38886"/>
                    <a:pt x="28337" y="38886"/>
                  </a:cubicBezTo>
                  <a:cubicBezTo>
                    <a:pt x="28124" y="38891"/>
                    <a:pt x="27909" y="38894"/>
                    <a:pt x="27695" y="38894"/>
                  </a:cubicBezTo>
                  <a:cubicBezTo>
                    <a:pt x="26906" y="38894"/>
                    <a:pt x="26114" y="38861"/>
                    <a:pt x="25337" y="38815"/>
                  </a:cubicBezTo>
                  <a:cubicBezTo>
                    <a:pt x="27849" y="36886"/>
                    <a:pt x="29671" y="35648"/>
                    <a:pt x="31445" y="34457"/>
                  </a:cubicBezTo>
                  <a:cubicBezTo>
                    <a:pt x="32481" y="33778"/>
                    <a:pt x="33457" y="33112"/>
                    <a:pt x="34517" y="32361"/>
                  </a:cubicBezTo>
                  <a:cubicBezTo>
                    <a:pt x="34576" y="32314"/>
                    <a:pt x="34612" y="32254"/>
                    <a:pt x="34636" y="32195"/>
                  </a:cubicBezTo>
                  <a:cubicBezTo>
                    <a:pt x="36648" y="31611"/>
                    <a:pt x="38470" y="30814"/>
                    <a:pt x="40077" y="29933"/>
                  </a:cubicBezTo>
                  <a:lnTo>
                    <a:pt x="40077" y="29933"/>
                  </a:lnTo>
                  <a:cubicBezTo>
                    <a:pt x="37029" y="33576"/>
                    <a:pt x="34064" y="37612"/>
                    <a:pt x="31266" y="41517"/>
                  </a:cubicBezTo>
                  <a:cubicBezTo>
                    <a:pt x="30945" y="41529"/>
                    <a:pt x="30552" y="41696"/>
                    <a:pt x="30254" y="41898"/>
                  </a:cubicBezTo>
                  <a:cubicBezTo>
                    <a:pt x="30158" y="41902"/>
                    <a:pt x="30062" y="41904"/>
                    <a:pt x="29966" y="41904"/>
                  </a:cubicBezTo>
                  <a:cubicBezTo>
                    <a:pt x="29152" y="41904"/>
                    <a:pt x="28319" y="41777"/>
                    <a:pt x="27456" y="41660"/>
                  </a:cubicBezTo>
                  <a:cubicBezTo>
                    <a:pt x="26565" y="41529"/>
                    <a:pt x="25659" y="41405"/>
                    <a:pt x="24743" y="41405"/>
                  </a:cubicBezTo>
                  <a:cubicBezTo>
                    <a:pt x="24497" y="41405"/>
                    <a:pt x="24251" y="41414"/>
                    <a:pt x="24004" y="41434"/>
                  </a:cubicBezTo>
                  <a:cubicBezTo>
                    <a:pt x="22849" y="41541"/>
                    <a:pt x="21968" y="41970"/>
                    <a:pt x="21479" y="42660"/>
                  </a:cubicBezTo>
                  <a:cubicBezTo>
                    <a:pt x="21372" y="42803"/>
                    <a:pt x="21396" y="43018"/>
                    <a:pt x="21551" y="43125"/>
                  </a:cubicBezTo>
                  <a:cubicBezTo>
                    <a:pt x="21610" y="43160"/>
                    <a:pt x="21670" y="43184"/>
                    <a:pt x="21741" y="43184"/>
                  </a:cubicBezTo>
                  <a:cubicBezTo>
                    <a:pt x="21849" y="43184"/>
                    <a:pt x="21956" y="43137"/>
                    <a:pt x="22015" y="43041"/>
                  </a:cubicBezTo>
                  <a:cubicBezTo>
                    <a:pt x="22492" y="42375"/>
                    <a:pt x="23384" y="42160"/>
                    <a:pt x="24051" y="42113"/>
                  </a:cubicBezTo>
                  <a:cubicBezTo>
                    <a:pt x="24292" y="42089"/>
                    <a:pt x="24535" y="42079"/>
                    <a:pt x="24779" y="42079"/>
                  </a:cubicBezTo>
                  <a:cubicBezTo>
                    <a:pt x="25632" y="42079"/>
                    <a:pt x="26498" y="42204"/>
                    <a:pt x="27349" y="42315"/>
                  </a:cubicBezTo>
                  <a:cubicBezTo>
                    <a:pt x="28159" y="42434"/>
                    <a:pt x="28980" y="42541"/>
                    <a:pt x="29802" y="42565"/>
                  </a:cubicBezTo>
                  <a:cubicBezTo>
                    <a:pt x="29814" y="42613"/>
                    <a:pt x="29838" y="42660"/>
                    <a:pt x="29873" y="42684"/>
                  </a:cubicBezTo>
                  <a:cubicBezTo>
                    <a:pt x="29361" y="42732"/>
                    <a:pt x="28861" y="42744"/>
                    <a:pt x="28326" y="42768"/>
                  </a:cubicBezTo>
                  <a:cubicBezTo>
                    <a:pt x="27921" y="42779"/>
                    <a:pt x="27528" y="42779"/>
                    <a:pt x="27135" y="42803"/>
                  </a:cubicBezTo>
                  <a:cubicBezTo>
                    <a:pt x="25337" y="42910"/>
                    <a:pt x="24051" y="43327"/>
                    <a:pt x="23123" y="44113"/>
                  </a:cubicBezTo>
                  <a:cubicBezTo>
                    <a:pt x="22992" y="44232"/>
                    <a:pt x="22968" y="44446"/>
                    <a:pt x="23087" y="44589"/>
                  </a:cubicBezTo>
                  <a:cubicBezTo>
                    <a:pt x="23146" y="44673"/>
                    <a:pt x="23242" y="44708"/>
                    <a:pt x="23337" y="44708"/>
                  </a:cubicBezTo>
                  <a:cubicBezTo>
                    <a:pt x="23408" y="44708"/>
                    <a:pt x="23480" y="44684"/>
                    <a:pt x="23563" y="44637"/>
                  </a:cubicBezTo>
                  <a:cubicBezTo>
                    <a:pt x="24373" y="43934"/>
                    <a:pt x="25528" y="43577"/>
                    <a:pt x="27171" y="43482"/>
                  </a:cubicBezTo>
                  <a:lnTo>
                    <a:pt x="28337" y="43434"/>
                  </a:lnTo>
                  <a:cubicBezTo>
                    <a:pt x="29302" y="43422"/>
                    <a:pt x="30314" y="43387"/>
                    <a:pt x="31290" y="43160"/>
                  </a:cubicBezTo>
                  <a:cubicBezTo>
                    <a:pt x="31433" y="43137"/>
                    <a:pt x="31897" y="43018"/>
                    <a:pt x="32076" y="42613"/>
                  </a:cubicBezTo>
                  <a:cubicBezTo>
                    <a:pt x="32766" y="42656"/>
                    <a:pt x="33463" y="42687"/>
                    <a:pt x="34170" y="42687"/>
                  </a:cubicBezTo>
                  <a:cubicBezTo>
                    <a:pt x="34439" y="42687"/>
                    <a:pt x="34709" y="42682"/>
                    <a:pt x="34981" y="42672"/>
                  </a:cubicBezTo>
                  <a:cubicBezTo>
                    <a:pt x="35041" y="42672"/>
                    <a:pt x="35100" y="42672"/>
                    <a:pt x="35158" y="42672"/>
                  </a:cubicBezTo>
                  <a:cubicBezTo>
                    <a:pt x="35448" y="42672"/>
                    <a:pt x="35721" y="42680"/>
                    <a:pt x="35969" y="42779"/>
                  </a:cubicBezTo>
                  <a:cubicBezTo>
                    <a:pt x="36208" y="42863"/>
                    <a:pt x="36434" y="43089"/>
                    <a:pt x="36434" y="43339"/>
                  </a:cubicBezTo>
                  <a:cubicBezTo>
                    <a:pt x="36434" y="43518"/>
                    <a:pt x="36577" y="43684"/>
                    <a:pt x="36755" y="43684"/>
                  </a:cubicBezTo>
                  <a:lnTo>
                    <a:pt x="36779" y="43684"/>
                  </a:lnTo>
                  <a:cubicBezTo>
                    <a:pt x="36958" y="43684"/>
                    <a:pt x="37100" y="43541"/>
                    <a:pt x="37100" y="43363"/>
                  </a:cubicBezTo>
                  <a:cubicBezTo>
                    <a:pt x="37112" y="42779"/>
                    <a:pt x="36672" y="42327"/>
                    <a:pt x="36219" y="42172"/>
                  </a:cubicBezTo>
                  <a:cubicBezTo>
                    <a:pt x="35855" y="42026"/>
                    <a:pt x="35472" y="42017"/>
                    <a:pt x="35103" y="42017"/>
                  </a:cubicBezTo>
                  <a:cubicBezTo>
                    <a:pt x="35050" y="42017"/>
                    <a:pt x="34998" y="42017"/>
                    <a:pt x="34945" y="42017"/>
                  </a:cubicBezTo>
                  <a:cubicBezTo>
                    <a:pt x="34779" y="42019"/>
                    <a:pt x="34612" y="42020"/>
                    <a:pt x="34445" y="42020"/>
                  </a:cubicBezTo>
                  <a:cubicBezTo>
                    <a:pt x="33608" y="42020"/>
                    <a:pt x="32767" y="41996"/>
                    <a:pt x="31933" y="41946"/>
                  </a:cubicBezTo>
                  <a:cubicBezTo>
                    <a:pt x="31921" y="41910"/>
                    <a:pt x="31909" y="41875"/>
                    <a:pt x="31874" y="41839"/>
                  </a:cubicBezTo>
                  <a:cubicBezTo>
                    <a:pt x="35005" y="37481"/>
                    <a:pt x="38351" y="32957"/>
                    <a:pt x="41780" y="28992"/>
                  </a:cubicBezTo>
                  <a:cubicBezTo>
                    <a:pt x="41792" y="28980"/>
                    <a:pt x="41803" y="28968"/>
                    <a:pt x="41815" y="28932"/>
                  </a:cubicBezTo>
                  <a:cubicBezTo>
                    <a:pt x="42315" y="28623"/>
                    <a:pt x="42792" y="28313"/>
                    <a:pt x="43220" y="28004"/>
                  </a:cubicBezTo>
                  <a:cubicBezTo>
                    <a:pt x="44982" y="26766"/>
                    <a:pt x="46602" y="25361"/>
                    <a:pt x="48090" y="23920"/>
                  </a:cubicBezTo>
                  <a:lnTo>
                    <a:pt x="70914" y="14514"/>
                  </a:lnTo>
                  <a:cubicBezTo>
                    <a:pt x="73688" y="13371"/>
                    <a:pt x="77141" y="11954"/>
                    <a:pt x="79177" y="9156"/>
                  </a:cubicBezTo>
                  <a:cubicBezTo>
                    <a:pt x="79761" y="8370"/>
                    <a:pt x="80023" y="7680"/>
                    <a:pt x="80058" y="7013"/>
                  </a:cubicBezTo>
                  <a:cubicBezTo>
                    <a:pt x="80023" y="6311"/>
                    <a:pt x="79761" y="5561"/>
                    <a:pt x="79213" y="5215"/>
                  </a:cubicBezTo>
                  <a:cubicBezTo>
                    <a:pt x="79522" y="4799"/>
                    <a:pt x="79772" y="4429"/>
                    <a:pt x="79451" y="3870"/>
                  </a:cubicBezTo>
                  <a:cubicBezTo>
                    <a:pt x="79177" y="3429"/>
                    <a:pt x="78653" y="3179"/>
                    <a:pt x="78058" y="3179"/>
                  </a:cubicBezTo>
                  <a:cubicBezTo>
                    <a:pt x="77927" y="3179"/>
                    <a:pt x="77796" y="3191"/>
                    <a:pt x="77665" y="3215"/>
                  </a:cubicBezTo>
                  <a:cubicBezTo>
                    <a:pt x="77070" y="3334"/>
                    <a:pt x="76570" y="3679"/>
                    <a:pt x="76093" y="4001"/>
                  </a:cubicBezTo>
                  <a:cubicBezTo>
                    <a:pt x="70617" y="7799"/>
                    <a:pt x="64794" y="11216"/>
                    <a:pt x="58806" y="14121"/>
                  </a:cubicBezTo>
                  <a:lnTo>
                    <a:pt x="58282" y="14383"/>
                  </a:lnTo>
                  <a:cubicBezTo>
                    <a:pt x="56972" y="15014"/>
                    <a:pt x="55615" y="15681"/>
                    <a:pt x="54365" y="16479"/>
                  </a:cubicBezTo>
                  <a:lnTo>
                    <a:pt x="53841" y="16514"/>
                  </a:lnTo>
                  <a:cubicBezTo>
                    <a:pt x="53567" y="16526"/>
                    <a:pt x="53293" y="16526"/>
                    <a:pt x="53019" y="16526"/>
                  </a:cubicBezTo>
                  <a:cubicBezTo>
                    <a:pt x="51448" y="16526"/>
                    <a:pt x="49840" y="16300"/>
                    <a:pt x="48173" y="15871"/>
                  </a:cubicBezTo>
                  <a:cubicBezTo>
                    <a:pt x="49126" y="14502"/>
                    <a:pt x="49935" y="13026"/>
                    <a:pt x="50543" y="11478"/>
                  </a:cubicBezTo>
                  <a:lnTo>
                    <a:pt x="50840" y="10728"/>
                  </a:lnTo>
                  <a:lnTo>
                    <a:pt x="50840" y="10728"/>
                  </a:lnTo>
                  <a:lnTo>
                    <a:pt x="50114" y="11061"/>
                  </a:lnTo>
                  <a:cubicBezTo>
                    <a:pt x="48911" y="11585"/>
                    <a:pt x="47554" y="11847"/>
                    <a:pt x="46066" y="11847"/>
                  </a:cubicBezTo>
                  <a:cubicBezTo>
                    <a:pt x="44066" y="11847"/>
                    <a:pt x="41839" y="11407"/>
                    <a:pt x="39065" y="10430"/>
                  </a:cubicBezTo>
                  <a:cubicBezTo>
                    <a:pt x="38446" y="10216"/>
                    <a:pt x="37815" y="9990"/>
                    <a:pt x="37184" y="9752"/>
                  </a:cubicBezTo>
                  <a:cubicBezTo>
                    <a:pt x="36529" y="9513"/>
                    <a:pt x="35886" y="9275"/>
                    <a:pt x="35219" y="9049"/>
                  </a:cubicBezTo>
                  <a:lnTo>
                    <a:pt x="34183" y="8335"/>
                  </a:lnTo>
                  <a:cubicBezTo>
                    <a:pt x="32183" y="6918"/>
                    <a:pt x="30100" y="5453"/>
                    <a:pt x="27956" y="4168"/>
                  </a:cubicBezTo>
                  <a:cubicBezTo>
                    <a:pt x="23230" y="1358"/>
                    <a:pt x="18991" y="0"/>
                    <a:pt x="14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" name="Google Shape;364;p35"/>
            <p:cNvSpPr/>
            <p:nvPr/>
          </p:nvSpPr>
          <p:spPr>
            <a:xfrm>
              <a:off x="8654350" y="5874700"/>
              <a:ext cx="45250" cy="69900"/>
            </a:xfrm>
            <a:custGeom>
              <a:avLst/>
              <a:gdLst/>
              <a:ahLst/>
              <a:cxnLst/>
              <a:rect l="l" t="t" r="r" b="b"/>
              <a:pathLst>
                <a:path w="1810" h="2796" extrusionOk="0">
                  <a:moveTo>
                    <a:pt x="205" y="0"/>
                  </a:moveTo>
                  <a:cubicBezTo>
                    <a:pt x="191" y="0"/>
                    <a:pt x="178" y="4"/>
                    <a:pt x="167" y="11"/>
                  </a:cubicBezTo>
                  <a:cubicBezTo>
                    <a:pt x="0" y="94"/>
                    <a:pt x="215" y="785"/>
                    <a:pt x="607" y="1559"/>
                  </a:cubicBezTo>
                  <a:cubicBezTo>
                    <a:pt x="993" y="2274"/>
                    <a:pt x="1418" y="2796"/>
                    <a:pt x="1612" y="2796"/>
                  </a:cubicBezTo>
                  <a:cubicBezTo>
                    <a:pt x="1628" y="2796"/>
                    <a:pt x="1643" y="2792"/>
                    <a:pt x="1655" y="2785"/>
                  </a:cubicBezTo>
                  <a:cubicBezTo>
                    <a:pt x="1810" y="2702"/>
                    <a:pt x="1608" y="2011"/>
                    <a:pt x="1203" y="1237"/>
                  </a:cubicBezTo>
                  <a:cubicBezTo>
                    <a:pt x="818" y="522"/>
                    <a:pt x="382" y="0"/>
                    <a:pt x="2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" name="Google Shape;365;p35"/>
            <p:cNvSpPr/>
            <p:nvPr/>
          </p:nvSpPr>
          <p:spPr>
            <a:xfrm>
              <a:off x="8735600" y="5983950"/>
              <a:ext cx="63425" cy="55800"/>
            </a:xfrm>
            <a:custGeom>
              <a:avLst/>
              <a:gdLst/>
              <a:ahLst/>
              <a:cxnLst/>
              <a:rect l="l" t="t" r="r" b="b"/>
              <a:pathLst>
                <a:path w="2537" h="2232" extrusionOk="0">
                  <a:moveTo>
                    <a:pt x="114" y="0"/>
                  </a:moveTo>
                  <a:cubicBezTo>
                    <a:pt x="98" y="0"/>
                    <a:pt x="84" y="3"/>
                    <a:pt x="72" y="10"/>
                  </a:cubicBezTo>
                  <a:cubicBezTo>
                    <a:pt x="1" y="58"/>
                    <a:pt x="13" y="260"/>
                    <a:pt x="132" y="558"/>
                  </a:cubicBezTo>
                  <a:cubicBezTo>
                    <a:pt x="263" y="856"/>
                    <a:pt x="513" y="1237"/>
                    <a:pt x="870" y="1558"/>
                  </a:cubicBezTo>
                  <a:cubicBezTo>
                    <a:pt x="1251" y="1868"/>
                    <a:pt x="1644" y="2082"/>
                    <a:pt x="1965" y="2165"/>
                  </a:cubicBezTo>
                  <a:cubicBezTo>
                    <a:pt x="2110" y="2210"/>
                    <a:pt x="2232" y="2231"/>
                    <a:pt x="2324" y="2231"/>
                  </a:cubicBezTo>
                  <a:cubicBezTo>
                    <a:pt x="2428" y="2231"/>
                    <a:pt x="2494" y="2204"/>
                    <a:pt x="2513" y="2154"/>
                  </a:cubicBezTo>
                  <a:cubicBezTo>
                    <a:pt x="2537" y="2046"/>
                    <a:pt x="2394" y="1915"/>
                    <a:pt x="2168" y="1737"/>
                  </a:cubicBezTo>
                  <a:cubicBezTo>
                    <a:pt x="1941" y="1558"/>
                    <a:pt x="1632" y="1320"/>
                    <a:pt x="1322" y="1058"/>
                  </a:cubicBezTo>
                  <a:cubicBezTo>
                    <a:pt x="1013" y="772"/>
                    <a:pt x="739" y="499"/>
                    <a:pt x="513" y="296"/>
                  </a:cubicBezTo>
                  <a:cubicBezTo>
                    <a:pt x="340" y="113"/>
                    <a:pt x="202" y="0"/>
                    <a:pt x="1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" name="Google Shape;366;p35"/>
            <p:cNvSpPr/>
            <p:nvPr/>
          </p:nvSpPr>
          <p:spPr>
            <a:xfrm>
              <a:off x="8859725" y="6059825"/>
              <a:ext cx="78000" cy="28850"/>
            </a:xfrm>
            <a:custGeom>
              <a:avLst/>
              <a:gdLst/>
              <a:ahLst/>
              <a:cxnLst/>
              <a:rect l="l" t="t" r="r" b="b"/>
              <a:pathLst>
                <a:path w="3120" h="1154" extrusionOk="0">
                  <a:moveTo>
                    <a:pt x="257" y="0"/>
                  </a:moveTo>
                  <a:cubicBezTo>
                    <a:pt x="172" y="0"/>
                    <a:pt x="116" y="18"/>
                    <a:pt x="96" y="59"/>
                  </a:cubicBezTo>
                  <a:cubicBezTo>
                    <a:pt x="1" y="202"/>
                    <a:pt x="584" y="714"/>
                    <a:pt x="1465" y="1000"/>
                  </a:cubicBezTo>
                  <a:cubicBezTo>
                    <a:pt x="1861" y="1111"/>
                    <a:pt x="2229" y="1154"/>
                    <a:pt x="2516" y="1154"/>
                  </a:cubicBezTo>
                  <a:cubicBezTo>
                    <a:pt x="2876" y="1154"/>
                    <a:pt x="3108" y="1086"/>
                    <a:pt x="3108" y="1000"/>
                  </a:cubicBezTo>
                  <a:cubicBezTo>
                    <a:pt x="3120" y="797"/>
                    <a:pt x="2453" y="595"/>
                    <a:pt x="1656" y="357"/>
                  </a:cubicBezTo>
                  <a:cubicBezTo>
                    <a:pt x="1045" y="168"/>
                    <a:pt x="516" y="0"/>
                    <a:pt x="2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" name="Google Shape;367;p35"/>
            <p:cNvSpPr/>
            <p:nvPr/>
          </p:nvSpPr>
          <p:spPr>
            <a:xfrm>
              <a:off x="9009750" y="6082650"/>
              <a:ext cx="72050" cy="17075"/>
            </a:xfrm>
            <a:custGeom>
              <a:avLst/>
              <a:gdLst/>
              <a:ahLst/>
              <a:cxnLst/>
              <a:rect l="l" t="t" r="r" b="b"/>
              <a:pathLst>
                <a:path w="2882" h="683" extrusionOk="0">
                  <a:moveTo>
                    <a:pt x="1636" y="0"/>
                  </a:moveTo>
                  <a:cubicBezTo>
                    <a:pt x="1572" y="0"/>
                    <a:pt x="1507" y="1"/>
                    <a:pt x="1441" y="3"/>
                  </a:cubicBezTo>
                  <a:cubicBezTo>
                    <a:pt x="1375" y="1"/>
                    <a:pt x="1310" y="0"/>
                    <a:pt x="1247" y="0"/>
                  </a:cubicBezTo>
                  <a:cubicBezTo>
                    <a:pt x="564" y="0"/>
                    <a:pt x="34" y="115"/>
                    <a:pt x="12" y="289"/>
                  </a:cubicBezTo>
                  <a:cubicBezTo>
                    <a:pt x="0" y="468"/>
                    <a:pt x="631" y="646"/>
                    <a:pt x="1441" y="682"/>
                  </a:cubicBezTo>
                  <a:cubicBezTo>
                    <a:pt x="2251" y="646"/>
                    <a:pt x="2882" y="456"/>
                    <a:pt x="2870" y="277"/>
                  </a:cubicBezTo>
                  <a:cubicBezTo>
                    <a:pt x="2859" y="114"/>
                    <a:pt x="2320" y="0"/>
                    <a:pt x="16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" name="Google Shape;368;p35"/>
            <p:cNvSpPr/>
            <p:nvPr/>
          </p:nvSpPr>
          <p:spPr>
            <a:xfrm>
              <a:off x="9147850" y="6050125"/>
              <a:ext cx="66100" cy="26775"/>
            </a:xfrm>
            <a:custGeom>
              <a:avLst/>
              <a:gdLst/>
              <a:ahLst/>
              <a:cxnLst/>
              <a:rect l="l" t="t" r="r" b="b"/>
              <a:pathLst>
                <a:path w="2644" h="1071" extrusionOk="0">
                  <a:moveTo>
                    <a:pt x="2306" y="1"/>
                  </a:moveTo>
                  <a:cubicBezTo>
                    <a:pt x="2050" y="1"/>
                    <a:pt x="1642" y="93"/>
                    <a:pt x="1215" y="269"/>
                  </a:cubicBezTo>
                  <a:cubicBezTo>
                    <a:pt x="513" y="459"/>
                    <a:pt x="1" y="769"/>
                    <a:pt x="25" y="947"/>
                  </a:cubicBezTo>
                  <a:cubicBezTo>
                    <a:pt x="46" y="1029"/>
                    <a:pt x="187" y="1070"/>
                    <a:pt x="403" y="1070"/>
                  </a:cubicBezTo>
                  <a:cubicBezTo>
                    <a:pt x="661" y="1070"/>
                    <a:pt x="1028" y="1011"/>
                    <a:pt x="1430" y="888"/>
                  </a:cubicBezTo>
                  <a:cubicBezTo>
                    <a:pt x="2144" y="602"/>
                    <a:pt x="2644" y="245"/>
                    <a:pt x="2573" y="90"/>
                  </a:cubicBezTo>
                  <a:cubicBezTo>
                    <a:pt x="2547" y="30"/>
                    <a:pt x="2450" y="1"/>
                    <a:pt x="23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" name="Google Shape;369;p35"/>
            <p:cNvSpPr/>
            <p:nvPr/>
          </p:nvSpPr>
          <p:spPr>
            <a:xfrm>
              <a:off x="9271975" y="5999525"/>
              <a:ext cx="48850" cy="28150"/>
            </a:xfrm>
            <a:custGeom>
              <a:avLst/>
              <a:gdLst/>
              <a:ahLst/>
              <a:cxnLst/>
              <a:rect l="l" t="t" r="r" b="b"/>
              <a:pathLst>
                <a:path w="1954" h="1126" extrusionOk="0">
                  <a:moveTo>
                    <a:pt x="1642" y="1"/>
                  </a:moveTo>
                  <a:cubicBezTo>
                    <a:pt x="1442" y="1"/>
                    <a:pt x="1135" y="93"/>
                    <a:pt x="822" y="269"/>
                  </a:cubicBezTo>
                  <a:cubicBezTo>
                    <a:pt x="322" y="530"/>
                    <a:pt x="1" y="876"/>
                    <a:pt x="96" y="1042"/>
                  </a:cubicBezTo>
                  <a:cubicBezTo>
                    <a:pt x="124" y="1099"/>
                    <a:pt x="198" y="1126"/>
                    <a:pt x="301" y="1126"/>
                  </a:cubicBezTo>
                  <a:cubicBezTo>
                    <a:pt x="500" y="1126"/>
                    <a:pt x="811" y="1028"/>
                    <a:pt x="1132" y="864"/>
                  </a:cubicBezTo>
                  <a:cubicBezTo>
                    <a:pt x="1620" y="590"/>
                    <a:pt x="1953" y="257"/>
                    <a:pt x="1858" y="90"/>
                  </a:cubicBezTo>
                  <a:cubicBezTo>
                    <a:pt x="1832" y="30"/>
                    <a:pt x="1754" y="1"/>
                    <a:pt x="16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" name="Google Shape;370;p35"/>
            <p:cNvSpPr/>
            <p:nvPr/>
          </p:nvSpPr>
          <p:spPr>
            <a:xfrm>
              <a:off x="9358300" y="5937750"/>
              <a:ext cx="61350" cy="37875"/>
            </a:xfrm>
            <a:custGeom>
              <a:avLst/>
              <a:gdLst/>
              <a:ahLst/>
              <a:cxnLst/>
              <a:rect l="l" t="t" r="r" b="b"/>
              <a:pathLst>
                <a:path w="2454" h="1515" extrusionOk="0">
                  <a:moveTo>
                    <a:pt x="2215" y="0"/>
                  </a:moveTo>
                  <a:cubicBezTo>
                    <a:pt x="1980" y="0"/>
                    <a:pt x="1527" y="181"/>
                    <a:pt x="1060" y="477"/>
                  </a:cubicBezTo>
                  <a:cubicBezTo>
                    <a:pt x="429" y="858"/>
                    <a:pt x="1" y="1299"/>
                    <a:pt x="96" y="1454"/>
                  </a:cubicBezTo>
                  <a:cubicBezTo>
                    <a:pt x="116" y="1495"/>
                    <a:pt x="168" y="1514"/>
                    <a:pt x="244" y="1514"/>
                  </a:cubicBezTo>
                  <a:cubicBezTo>
                    <a:pt x="475" y="1514"/>
                    <a:pt x="930" y="1333"/>
                    <a:pt x="1405" y="1037"/>
                  </a:cubicBezTo>
                  <a:cubicBezTo>
                    <a:pt x="2025" y="656"/>
                    <a:pt x="2453" y="227"/>
                    <a:pt x="2370" y="61"/>
                  </a:cubicBezTo>
                  <a:cubicBezTo>
                    <a:pt x="2346" y="20"/>
                    <a:pt x="2293" y="0"/>
                    <a:pt x="22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" name="Google Shape;371;p35"/>
            <p:cNvSpPr/>
            <p:nvPr/>
          </p:nvSpPr>
          <p:spPr>
            <a:xfrm>
              <a:off x="8737975" y="5915750"/>
              <a:ext cx="65525" cy="59400"/>
            </a:xfrm>
            <a:custGeom>
              <a:avLst/>
              <a:gdLst/>
              <a:ahLst/>
              <a:cxnLst/>
              <a:rect l="l" t="t" r="r" b="b"/>
              <a:pathLst>
                <a:path w="2621" h="2376" extrusionOk="0">
                  <a:moveTo>
                    <a:pt x="205" y="0"/>
                  </a:moveTo>
                  <a:cubicBezTo>
                    <a:pt x="187" y="0"/>
                    <a:pt x="170" y="4"/>
                    <a:pt x="156" y="12"/>
                  </a:cubicBezTo>
                  <a:cubicBezTo>
                    <a:pt x="1" y="107"/>
                    <a:pt x="287" y="845"/>
                    <a:pt x="977" y="1548"/>
                  </a:cubicBezTo>
                  <a:cubicBezTo>
                    <a:pt x="1542" y="2093"/>
                    <a:pt x="2155" y="2376"/>
                    <a:pt x="2411" y="2376"/>
                  </a:cubicBezTo>
                  <a:cubicBezTo>
                    <a:pt x="2468" y="2376"/>
                    <a:pt x="2508" y="2362"/>
                    <a:pt x="2525" y="2334"/>
                  </a:cubicBezTo>
                  <a:cubicBezTo>
                    <a:pt x="2620" y="2143"/>
                    <a:pt x="2084" y="1655"/>
                    <a:pt x="1442" y="1060"/>
                  </a:cubicBezTo>
                  <a:cubicBezTo>
                    <a:pt x="873" y="480"/>
                    <a:pt x="414" y="0"/>
                    <a:pt x="2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" name="Google Shape;372;p35"/>
            <p:cNvSpPr/>
            <p:nvPr/>
          </p:nvSpPr>
          <p:spPr>
            <a:xfrm>
              <a:off x="8835325" y="6000850"/>
              <a:ext cx="54500" cy="30650"/>
            </a:xfrm>
            <a:custGeom>
              <a:avLst/>
              <a:gdLst/>
              <a:ahLst/>
              <a:cxnLst/>
              <a:rect l="l" t="t" r="r" b="b"/>
              <a:pathLst>
                <a:path w="2180" h="1226" extrusionOk="0">
                  <a:moveTo>
                    <a:pt x="262" y="0"/>
                  </a:moveTo>
                  <a:cubicBezTo>
                    <a:pt x="199" y="0"/>
                    <a:pt x="150" y="15"/>
                    <a:pt x="119" y="49"/>
                  </a:cubicBezTo>
                  <a:cubicBezTo>
                    <a:pt x="0" y="180"/>
                    <a:pt x="322" y="644"/>
                    <a:pt x="917" y="978"/>
                  </a:cubicBezTo>
                  <a:cubicBezTo>
                    <a:pt x="1267" y="1149"/>
                    <a:pt x="1605" y="1226"/>
                    <a:pt x="1838" y="1226"/>
                  </a:cubicBezTo>
                  <a:cubicBezTo>
                    <a:pt x="2009" y="1226"/>
                    <a:pt x="2123" y="1184"/>
                    <a:pt x="2143" y="1108"/>
                  </a:cubicBezTo>
                  <a:cubicBezTo>
                    <a:pt x="2179" y="930"/>
                    <a:pt x="1762" y="644"/>
                    <a:pt x="1227" y="382"/>
                  </a:cubicBezTo>
                  <a:cubicBezTo>
                    <a:pt x="834" y="163"/>
                    <a:pt x="470" y="0"/>
                    <a:pt x="2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" name="Google Shape;373;p35"/>
            <p:cNvSpPr/>
            <p:nvPr/>
          </p:nvSpPr>
          <p:spPr>
            <a:xfrm>
              <a:off x="8956175" y="6038350"/>
              <a:ext cx="66100" cy="19175"/>
            </a:xfrm>
            <a:custGeom>
              <a:avLst/>
              <a:gdLst/>
              <a:ahLst/>
              <a:cxnLst/>
              <a:rect l="l" t="t" r="r" b="b"/>
              <a:pathLst>
                <a:path w="2644" h="767" extrusionOk="0">
                  <a:moveTo>
                    <a:pt x="636" y="1"/>
                  </a:moveTo>
                  <a:cubicBezTo>
                    <a:pt x="312" y="1"/>
                    <a:pt x="84" y="61"/>
                    <a:pt x="48" y="168"/>
                  </a:cubicBezTo>
                  <a:cubicBezTo>
                    <a:pt x="0" y="347"/>
                    <a:pt x="548" y="609"/>
                    <a:pt x="1298" y="751"/>
                  </a:cubicBezTo>
                  <a:cubicBezTo>
                    <a:pt x="1429" y="762"/>
                    <a:pt x="1555" y="767"/>
                    <a:pt x="1675" y="767"/>
                  </a:cubicBezTo>
                  <a:cubicBezTo>
                    <a:pt x="2232" y="767"/>
                    <a:pt x="2643" y="660"/>
                    <a:pt x="2643" y="513"/>
                  </a:cubicBezTo>
                  <a:cubicBezTo>
                    <a:pt x="2643" y="335"/>
                    <a:pt x="2084" y="144"/>
                    <a:pt x="1381" y="85"/>
                  </a:cubicBezTo>
                  <a:cubicBezTo>
                    <a:pt x="1110" y="28"/>
                    <a:pt x="852" y="1"/>
                    <a:pt x="6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" name="Google Shape;374;p35"/>
            <p:cNvSpPr/>
            <p:nvPr/>
          </p:nvSpPr>
          <p:spPr>
            <a:xfrm>
              <a:off x="9087125" y="6030575"/>
              <a:ext cx="65225" cy="19500"/>
            </a:xfrm>
            <a:custGeom>
              <a:avLst/>
              <a:gdLst/>
              <a:ahLst/>
              <a:cxnLst/>
              <a:rect l="l" t="t" r="r" b="b"/>
              <a:pathLst>
                <a:path w="2609" h="780" extrusionOk="0">
                  <a:moveTo>
                    <a:pt x="1937" y="0"/>
                  </a:moveTo>
                  <a:cubicBezTo>
                    <a:pt x="1735" y="0"/>
                    <a:pt x="1500" y="20"/>
                    <a:pt x="1251" y="62"/>
                  </a:cubicBezTo>
                  <a:cubicBezTo>
                    <a:pt x="549" y="181"/>
                    <a:pt x="1" y="420"/>
                    <a:pt x="25" y="598"/>
                  </a:cubicBezTo>
                  <a:cubicBezTo>
                    <a:pt x="48" y="713"/>
                    <a:pt x="304" y="779"/>
                    <a:pt x="672" y="779"/>
                  </a:cubicBezTo>
                  <a:cubicBezTo>
                    <a:pt x="874" y="779"/>
                    <a:pt x="1109" y="759"/>
                    <a:pt x="1358" y="717"/>
                  </a:cubicBezTo>
                  <a:cubicBezTo>
                    <a:pt x="2049" y="622"/>
                    <a:pt x="2608" y="360"/>
                    <a:pt x="2573" y="181"/>
                  </a:cubicBezTo>
                  <a:cubicBezTo>
                    <a:pt x="2557" y="66"/>
                    <a:pt x="2304" y="0"/>
                    <a:pt x="19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" name="Google Shape;375;p35"/>
            <p:cNvSpPr/>
            <p:nvPr/>
          </p:nvSpPr>
          <p:spPr>
            <a:xfrm>
              <a:off x="9206800" y="5989125"/>
              <a:ext cx="49125" cy="22800"/>
            </a:xfrm>
            <a:custGeom>
              <a:avLst/>
              <a:gdLst/>
              <a:ahLst/>
              <a:cxnLst/>
              <a:rect l="l" t="t" r="r" b="b"/>
              <a:pathLst>
                <a:path w="1965" h="912" extrusionOk="0">
                  <a:moveTo>
                    <a:pt x="1620" y="0"/>
                  </a:moveTo>
                  <a:cubicBezTo>
                    <a:pt x="1427" y="0"/>
                    <a:pt x="1157" y="65"/>
                    <a:pt x="869" y="173"/>
                  </a:cubicBezTo>
                  <a:cubicBezTo>
                    <a:pt x="393" y="339"/>
                    <a:pt x="0" y="565"/>
                    <a:pt x="36" y="744"/>
                  </a:cubicBezTo>
                  <a:cubicBezTo>
                    <a:pt x="50" y="848"/>
                    <a:pt x="216" y="911"/>
                    <a:pt x="463" y="911"/>
                  </a:cubicBezTo>
                  <a:cubicBezTo>
                    <a:pt x="641" y="911"/>
                    <a:pt x="861" y="878"/>
                    <a:pt x="1096" y="804"/>
                  </a:cubicBezTo>
                  <a:cubicBezTo>
                    <a:pt x="1631" y="613"/>
                    <a:pt x="1965" y="256"/>
                    <a:pt x="1881" y="89"/>
                  </a:cubicBezTo>
                  <a:cubicBezTo>
                    <a:pt x="1839" y="28"/>
                    <a:pt x="1746" y="0"/>
                    <a:pt x="16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" name="Google Shape;376;p35"/>
            <p:cNvSpPr/>
            <p:nvPr/>
          </p:nvSpPr>
          <p:spPr>
            <a:xfrm>
              <a:off x="8536775" y="5457350"/>
              <a:ext cx="62525" cy="62525"/>
            </a:xfrm>
            <a:custGeom>
              <a:avLst/>
              <a:gdLst/>
              <a:ahLst/>
              <a:cxnLst/>
              <a:rect l="l" t="t" r="r" b="b"/>
              <a:pathLst>
                <a:path w="2501" h="2501" extrusionOk="0">
                  <a:moveTo>
                    <a:pt x="1250" y="0"/>
                  </a:moveTo>
                  <a:cubicBezTo>
                    <a:pt x="560" y="0"/>
                    <a:pt x="0" y="548"/>
                    <a:pt x="0" y="1251"/>
                  </a:cubicBezTo>
                  <a:cubicBezTo>
                    <a:pt x="0" y="1953"/>
                    <a:pt x="548" y="2501"/>
                    <a:pt x="1250" y="2501"/>
                  </a:cubicBezTo>
                  <a:cubicBezTo>
                    <a:pt x="1953" y="2501"/>
                    <a:pt x="2501" y="1941"/>
                    <a:pt x="2501" y="1251"/>
                  </a:cubicBezTo>
                  <a:cubicBezTo>
                    <a:pt x="2501" y="572"/>
                    <a:pt x="1953" y="0"/>
                    <a:pt x="12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" name="Google Shape;377;p35"/>
            <p:cNvSpPr/>
            <p:nvPr/>
          </p:nvSpPr>
          <p:spPr>
            <a:xfrm>
              <a:off x="8556700" y="5467300"/>
              <a:ext cx="64325" cy="70150"/>
            </a:xfrm>
            <a:custGeom>
              <a:avLst/>
              <a:gdLst/>
              <a:ahLst/>
              <a:cxnLst/>
              <a:rect l="l" t="t" r="r" b="b"/>
              <a:pathLst>
                <a:path w="2573" h="2806" extrusionOk="0">
                  <a:moveTo>
                    <a:pt x="2212" y="1"/>
                  </a:moveTo>
                  <a:cubicBezTo>
                    <a:pt x="2190" y="1"/>
                    <a:pt x="2166" y="7"/>
                    <a:pt x="2144" y="19"/>
                  </a:cubicBezTo>
                  <a:cubicBezTo>
                    <a:pt x="2061" y="55"/>
                    <a:pt x="2013" y="150"/>
                    <a:pt x="2049" y="233"/>
                  </a:cubicBezTo>
                  <a:cubicBezTo>
                    <a:pt x="2239" y="781"/>
                    <a:pt x="2132" y="1424"/>
                    <a:pt x="1763" y="1865"/>
                  </a:cubicBezTo>
                  <a:cubicBezTo>
                    <a:pt x="1448" y="2251"/>
                    <a:pt x="968" y="2481"/>
                    <a:pt x="472" y="2481"/>
                  </a:cubicBezTo>
                  <a:cubicBezTo>
                    <a:pt x="387" y="2481"/>
                    <a:pt x="301" y="2474"/>
                    <a:pt x="215" y="2460"/>
                  </a:cubicBezTo>
                  <a:cubicBezTo>
                    <a:pt x="208" y="2459"/>
                    <a:pt x="201" y="2458"/>
                    <a:pt x="194" y="2458"/>
                  </a:cubicBezTo>
                  <a:cubicBezTo>
                    <a:pt x="116" y="2458"/>
                    <a:pt x="36" y="2515"/>
                    <a:pt x="25" y="2591"/>
                  </a:cubicBezTo>
                  <a:cubicBezTo>
                    <a:pt x="1" y="2686"/>
                    <a:pt x="61" y="2769"/>
                    <a:pt x="156" y="2793"/>
                  </a:cubicBezTo>
                  <a:cubicBezTo>
                    <a:pt x="239" y="2805"/>
                    <a:pt x="346" y="2805"/>
                    <a:pt x="442" y="2805"/>
                  </a:cubicBezTo>
                  <a:cubicBezTo>
                    <a:pt x="1037" y="2805"/>
                    <a:pt x="1632" y="2531"/>
                    <a:pt x="2001" y="2079"/>
                  </a:cubicBezTo>
                  <a:cubicBezTo>
                    <a:pt x="2442" y="1543"/>
                    <a:pt x="2573" y="769"/>
                    <a:pt x="2323" y="126"/>
                  </a:cubicBezTo>
                  <a:cubicBezTo>
                    <a:pt x="2331" y="47"/>
                    <a:pt x="2276" y="1"/>
                    <a:pt x="22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" name="Google Shape;378;p35"/>
            <p:cNvSpPr/>
            <p:nvPr/>
          </p:nvSpPr>
          <p:spPr>
            <a:xfrm>
              <a:off x="8807625" y="5670975"/>
              <a:ext cx="59575" cy="230200"/>
            </a:xfrm>
            <a:custGeom>
              <a:avLst/>
              <a:gdLst/>
              <a:ahLst/>
              <a:cxnLst/>
              <a:rect l="l" t="t" r="r" b="b"/>
              <a:pathLst>
                <a:path w="2383" h="9208" extrusionOk="0">
                  <a:moveTo>
                    <a:pt x="1859" y="1"/>
                  </a:moveTo>
                  <a:cubicBezTo>
                    <a:pt x="1806" y="1"/>
                    <a:pt x="1757" y="28"/>
                    <a:pt x="1727" y="87"/>
                  </a:cubicBezTo>
                  <a:cubicBezTo>
                    <a:pt x="1" y="2826"/>
                    <a:pt x="132" y="6564"/>
                    <a:pt x="2049" y="9172"/>
                  </a:cubicBezTo>
                  <a:cubicBezTo>
                    <a:pt x="2085" y="9196"/>
                    <a:pt x="2144" y="9208"/>
                    <a:pt x="2192" y="9208"/>
                  </a:cubicBezTo>
                  <a:cubicBezTo>
                    <a:pt x="2216" y="9208"/>
                    <a:pt x="2263" y="9196"/>
                    <a:pt x="2299" y="9184"/>
                  </a:cubicBezTo>
                  <a:cubicBezTo>
                    <a:pt x="2370" y="9124"/>
                    <a:pt x="2382" y="9017"/>
                    <a:pt x="2323" y="8946"/>
                  </a:cubicBezTo>
                  <a:cubicBezTo>
                    <a:pt x="489" y="6445"/>
                    <a:pt x="358" y="2873"/>
                    <a:pt x="2013" y="254"/>
                  </a:cubicBezTo>
                  <a:cubicBezTo>
                    <a:pt x="2061" y="183"/>
                    <a:pt x="2037" y="76"/>
                    <a:pt x="1954" y="28"/>
                  </a:cubicBezTo>
                  <a:cubicBezTo>
                    <a:pt x="1923" y="10"/>
                    <a:pt x="1890" y="1"/>
                    <a:pt x="18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" name="Google Shape;379;p35"/>
            <p:cNvSpPr/>
            <p:nvPr/>
          </p:nvSpPr>
          <p:spPr>
            <a:xfrm>
              <a:off x="8821325" y="5869050"/>
              <a:ext cx="65225" cy="73200"/>
            </a:xfrm>
            <a:custGeom>
              <a:avLst/>
              <a:gdLst/>
              <a:ahLst/>
              <a:cxnLst/>
              <a:rect l="l" t="t" r="r" b="b"/>
              <a:pathLst>
                <a:path w="2609" h="2928" extrusionOk="0">
                  <a:moveTo>
                    <a:pt x="206" y="0"/>
                  </a:moveTo>
                  <a:cubicBezTo>
                    <a:pt x="189" y="0"/>
                    <a:pt x="172" y="3"/>
                    <a:pt x="155" y="11"/>
                  </a:cubicBezTo>
                  <a:cubicBezTo>
                    <a:pt x="60" y="34"/>
                    <a:pt x="1" y="130"/>
                    <a:pt x="36" y="213"/>
                  </a:cubicBezTo>
                  <a:cubicBezTo>
                    <a:pt x="358" y="1404"/>
                    <a:pt x="1251" y="2440"/>
                    <a:pt x="2370" y="2916"/>
                  </a:cubicBezTo>
                  <a:cubicBezTo>
                    <a:pt x="2382" y="2928"/>
                    <a:pt x="2418" y="2928"/>
                    <a:pt x="2430" y="2928"/>
                  </a:cubicBezTo>
                  <a:cubicBezTo>
                    <a:pt x="2489" y="2928"/>
                    <a:pt x="2549" y="2880"/>
                    <a:pt x="2584" y="2821"/>
                  </a:cubicBezTo>
                  <a:cubicBezTo>
                    <a:pt x="2608" y="2737"/>
                    <a:pt x="2584" y="2642"/>
                    <a:pt x="2489" y="2594"/>
                  </a:cubicBezTo>
                  <a:cubicBezTo>
                    <a:pt x="1465" y="2154"/>
                    <a:pt x="644" y="1213"/>
                    <a:pt x="358" y="130"/>
                  </a:cubicBezTo>
                  <a:cubicBezTo>
                    <a:pt x="339" y="54"/>
                    <a:pt x="274" y="0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" name="Google Shape;380;p35"/>
            <p:cNvSpPr/>
            <p:nvPr/>
          </p:nvSpPr>
          <p:spPr>
            <a:xfrm>
              <a:off x="9431225" y="5773700"/>
              <a:ext cx="61050" cy="68850"/>
            </a:xfrm>
            <a:custGeom>
              <a:avLst/>
              <a:gdLst/>
              <a:ahLst/>
              <a:cxnLst/>
              <a:rect l="l" t="t" r="r" b="b"/>
              <a:pathLst>
                <a:path w="2442" h="2754" extrusionOk="0">
                  <a:moveTo>
                    <a:pt x="2239" y="1"/>
                  </a:moveTo>
                  <a:cubicBezTo>
                    <a:pt x="2174" y="1"/>
                    <a:pt x="2119" y="36"/>
                    <a:pt x="2084" y="98"/>
                  </a:cubicBezTo>
                  <a:cubicBezTo>
                    <a:pt x="1667" y="1039"/>
                    <a:pt x="953" y="1872"/>
                    <a:pt x="108" y="2444"/>
                  </a:cubicBezTo>
                  <a:cubicBezTo>
                    <a:pt x="36" y="2479"/>
                    <a:pt x="1" y="2586"/>
                    <a:pt x="60" y="2670"/>
                  </a:cubicBezTo>
                  <a:cubicBezTo>
                    <a:pt x="84" y="2717"/>
                    <a:pt x="143" y="2753"/>
                    <a:pt x="191" y="2753"/>
                  </a:cubicBezTo>
                  <a:cubicBezTo>
                    <a:pt x="227" y="2753"/>
                    <a:pt x="251" y="2741"/>
                    <a:pt x="286" y="2717"/>
                  </a:cubicBezTo>
                  <a:cubicBezTo>
                    <a:pt x="1203" y="2110"/>
                    <a:pt x="1953" y="1229"/>
                    <a:pt x="2394" y="241"/>
                  </a:cubicBezTo>
                  <a:cubicBezTo>
                    <a:pt x="2441" y="146"/>
                    <a:pt x="2394" y="62"/>
                    <a:pt x="2310" y="15"/>
                  </a:cubicBezTo>
                  <a:cubicBezTo>
                    <a:pt x="2285" y="5"/>
                    <a:pt x="2261" y="1"/>
                    <a:pt x="22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" name="Google Shape;381;p35"/>
            <p:cNvSpPr/>
            <p:nvPr/>
          </p:nvSpPr>
          <p:spPr>
            <a:xfrm>
              <a:off x="9504450" y="5777725"/>
              <a:ext cx="33950" cy="35350"/>
            </a:xfrm>
            <a:custGeom>
              <a:avLst/>
              <a:gdLst/>
              <a:ahLst/>
              <a:cxnLst/>
              <a:rect l="l" t="t" r="r" b="b"/>
              <a:pathLst>
                <a:path w="1358" h="1414" extrusionOk="0">
                  <a:moveTo>
                    <a:pt x="1169" y="1"/>
                  </a:moveTo>
                  <a:cubicBezTo>
                    <a:pt x="1123" y="1"/>
                    <a:pt x="1079" y="19"/>
                    <a:pt x="1048" y="56"/>
                  </a:cubicBezTo>
                  <a:lnTo>
                    <a:pt x="60" y="1128"/>
                  </a:lnTo>
                  <a:cubicBezTo>
                    <a:pt x="0" y="1211"/>
                    <a:pt x="0" y="1306"/>
                    <a:pt x="84" y="1366"/>
                  </a:cubicBezTo>
                  <a:cubicBezTo>
                    <a:pt x="108" y="1401"/>
                    <a:pt x="155" y="1413"/>
                    <a:pt x="203" y="1413"/>
                  </a:cubicBezTo>
                  <a:cubicBezTo>
                    <a:pt x="239" y="1413"/>
                    <a:pt x="286" y="1401"/>
                    <a:pt x="322" y="1354"/>
                  </a:cubicBezTo>
                  <a:lnTo>
                    <a:pt x="1298" y="282"/>
                  </a:lnTo>
                  <a:cubicBezTo>
                    <a:pt x="1358" y="211"/>
                    <a:pt x="1358" y="104"/>
                    <a:pt x="1286" y="44"/>
                  </a:cubicBezTo>
                  <a:cubicBezTo>
                    <a:pt x="1252" y="16"/>
                    <a:pt x="1210" y="1"/>
                    <a:pt x="11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" name="Google Shape;382;p35"/>
            <p:cNvSpPr/>
            <p:nvPr/>
          </p:nvSpPr>
          <p:spPr>
            <a:xfrm>
              <a:off x="9533625" y="5786900"/>
              <a:ext cx="22950" cy="33025"/>
            </a:xfrm>
            <a:custGeom>
              <a:avLst/>
              <a:gdLst/>
              <a:ahLst/>
              <a:cxnLst/>
              <a:rect l="l" t="t" r="r" b="b"/>
              <a:pathLst>
                <a:path w="918" h="1321" extrusionOk="0">
                  <a:moveTo>
                    <a:pt x="738" y="1"/>
                  </a:moveTo>
                  <a:cubicBezTo>
                    <a:pt x="683" y="1"/>
                    <a:pt x="628" y="33"/>
                    <a:pt x="596" y="82"/>
                  </a:cubicBezTo>
                  <a:lnTo>
                    <a:pt x="60" y="1058"/>
                  </a:lnTo>
                  <a:cubicBezTo>
                    <a:pt x="0" y="1154"/>
                    <a:pt x="24" y="1261"/>
                    <a:pt x="119" y="1296"/>
                  </a:cubicBezTo>
                  <a:cubicBezTo>
                    <a:pt x="143" y="1320"/>
                    <a:pt x="179" y="1320"/>
                    <a:pt x="191" y="1320"/>
                  </a:cubicBezTo>
                  <a:cubicBezTo>
                    <a:pt x="250" y="1320"/>
                    <a:pt x="310" y="1284"/>
                    <a:pt x="346" y="1225"/>
                  </a:cubicBezTo>
                  <a:lnTo>
                    <a:pt x="869" y="249"/>
                  </a:lnTo>
                  <a:cubicBezTo>
                    <a:pt x="917" y="165"/>
                    <a:pt x="893" y="70"/>
                    <a:pt x="810" y="22"/>
                  </a:cubicBezTo>
                  <a:cubicBezTo>
                    <a:pt x="788" y="7"/>
                    <a:pt x="763" y="1"/>
                    <a:pt x="7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" name="Google Shape;383;p35"/>
            <p:cNvSpPr/>
            <p:nvPr/>
          </p:nvSpPr>
          <p:spPr>
            <a:xfrm>
              <a:off x="8877575" y="5737825"/>
              <a:ext cx="46475" cy="26425"/>
            </a:xfrm>
            <a:custGeom>
              <a:avLst/>
              <a:gdLst/>
              <a:ahLst/>
              <a:cxnLst/>
              <a:rect l="l" t="t" r="r" b="b"/>
              <a:pathLst>
                <a:path w="1859" h="1057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489" y="723"/>
                    <a:pt x="1061" y="985"/>
                    <a:pt x="1668" y="1057"/>
                  </a:cubicBezTo>
                  <a:lnTo>
                    <a:pt x="1680" y="1057"/>
                  </a:lnTo>
                  <a:cubicBezTo>
                    <a:pt x="1775" y="1057"/>
                    <a:pt x="1834" y="997"/>
                    <a:pt x="1846" y="914"/>
                  </a:cubicBezTo>
                  <a:cubicBezTo>
                    <a:pt x="1858" y="842"/>
                    <a:pt x="1799" y="747"/>
                    <a:pt x="1715" y="735"/>
                  </a:cubicBezTo>
                  <a:cubicBezTo>
                    <a:pt x="1180" y="676"/>
                    <a:pt x="691" y="426"/>
                    <a:pt x="299" y="45"/>
                  </a:cubicBez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8933550" y="5674900"/>
              <a:ext cx="64325" cy="19100"/>
            </a:xfrm>
            <a:custGeom>
              <a:avLst/>
              <a:gdLst/>
              <a:ahLst/>
              <a:cxnLst/>
              <a:rect l="l" t="t" r="r" b="b"/>
              <a:pathLst>
                <a:path w="2573" h="764" extrusionOk="0">
                  <a:moveTo>
                    <a:pt x="181" y="0"/>
                  </a:moveTo>
                  <a:cubicBezTo>
                    <a:pt x="104" y="0"/>
                    <a:pt x="23" y="57"/>
                    <a:pt x="12" y="133"/>
                  </a:cubicBezTo>
                  <a:cubicBezTo>
                    <a:pt x="0" y="228"/>
                    <a:pt x="60" y="323"/>
                    <a:pt x="143" y="335"/>
                  </a:cubicBezTo>
                  <a:lnTo>
                    <a:pt x="2358" y="764"/>
                  </a:lnTo>
                  <a:lnTo>
                    <a:pt x="2393" y="764"/>
                  </a:lnTo>
                  <a:cubicBezTo>
                    <a:pt x="2465" y="764"/>
                    <a:pt x="2536" y="704"/>
                    <a:pt x="2548" y="633"/>
                  </a:cubicBezTo>
                  <a:cubicBezTo>
                    <a:pt x="2572" y="538"/>
                    <a:pt x="2513" y="454"/>
                    <a:pt x="2417" y="431"/>
                  </a:cubicBezTo>
                  <a:lnTo>
                    <a:pt x="203" y="2"/>
                  </a:lnTo>
                  <a:cubicBezTo>
                    <a:pt x="196" y="1"/>
                    <a:pt x="188" y="0"/>
                    <a:pt x="1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" name="Google Shape;385;p35"/>
            <p:cNvSpPr/>
            <p:nvPr/>
          </p:nvSpPr>
          <p:spPr>
            <a:xfrm>
              <a:off x="8986525" y="5609300"/>
              <a:ext cx="64625" cy="13275"/>
            </a:xfrm>
            <a:custGeom>
              <a:avLst/>
              <a:gdLst/>
              <a:ahLst/>
              <a:cxnLst/>
              <a:rect l="l" t="t" r="r" b="b"/>
              <a:pathLst>
                <a:path w="2585" h="531" extrusionOk="0">
                  <a:moveTo>
                    <a:pt x="171" y="0"/>
                  </a:moveTo>
                  <a:cubicBezTo>
                    <a:pt x="101" y="0"/>
                    <a:pt x="34" y="45"/>
                    <a:pt x="24" y="114"/>
                  </a:cubicBezTo>
                  <a:cubicBezTo>
                    <a:pt x="1" y="197"/>
                    <a:pt x="48" y="292"/>
                    <a:pt x="143" y="328"/>
                  </a:cubicBezTo>
                  <a:cubicBezTo>
                    <a:pt x="703" y="459"/>
                    <a:pt x="1275" y="530"/>
                    <a:pt x="1846" y="530"/>
                  </a:cubicBezTo>
                  <a:cubicBezTo>
                    <a:pt x="2048" y="530"/>
                    <a:pt x="2227" y="530"/>
                    <a:pt x="2418" y="518"/>
                  </a:cubicBezTo>
                  <a:cubicBezTo>
                    <a:pt x="2501" y="518"/>
                    <a:pt x="2584" y="423"/>
                    <a:pt x="2560" y="340"/>
                  </a:cubicBezTo>
                  <a:cubicBezTo>
                    <a:pt x="2560" y="252"/>
                    <a:pt x="2489" y="184"/>
                    <a:pt x="2403" y="184"/>
                  </a:cubicBezTo>
                  <a:cubicBezTo>
                    <a:pt x="2396" y="184"/>
                    <a:pt x="2389" y="184"/>
                    <a:pt x="2382" y="185"/>
                  </a:cubicBezTo>
                  <a:cubicBezTo>
                    <a:pt x="2200" y="200"/>
                    <a:pt x="2019" y="207"/>
                    <a:pt x="1837" y="207"/>
                  </a:cubicBezTo>
                  <a:cubicBezTo>
                    <a:pt x="1293" y="207"/>
                    <a:pt x="751" y="140"/>
                    <a:pt x="215" y="7"/>
                  </a:cubicBezTo>
                  <a:cubicBezTo>
                    <a:pt x="200" y="2"/>
                    <a:pt x="186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9191325" y="5655850"/>
              <a:ext cx="46750" cy="12850"/>
            </a:xfrm>
            <a:custGeom>
              <a:avLst/>
              <a:gdLst/>
              <a:ahLst/>
              <a:cxnLst/>
              <a:rect l="l" t="t" r="r" b="b"/>
              <a:pathLst>
                <a:path w="1870" h="514" extrusionOk="0">
                  <a:moveTo>
                    <a:pt x="174" y="1"/>
                  </a:moveTo>
                  <a:cubicBezTo>
                    <a:pt x="95" y="1"/>
                    <a:pt x="12" y="79"/>
                    <a:pt x="12" y="157"/>
                  </a:cubicBezTo>
                  <a:cubicBezTo>
                    <a:pt x="0" y="252"/>
                    <a:pt x="72" y="323"/>
                    <a:pt x="167" y="335"/>
                  </a:cubicBezTo>
                  <a:lnTo>
                    <a:pt x="1679" y="514"/>
                  </a:lnTo>
                  <a:lnTo>
                    <a:pt x="1691" y="514"/>
                  </a:lnTo>
                  <a:cubicBezTo>
                    <a:pt x="1786" y="514"/>
                    <a:pt x="1846" y="454"/>
                    <a:pt x="1857" y="371"/>
                  </a:cubicBezTo>
                  <a:cubicBezTo>
                    <a:pt x="1869" y="276"/>
                    <a:pt x="1798" y="192"/>
                    <a:pt x="1703" y="192"/>
                  </a:cubicBezTo>
                  <a:lnTo>
                    <a:pt x="191" y="2"/>
                  </a:lnTo>
                  <a:cubicBezTo>
                    <a:pt x="185" y="1"/>
                    <a:pt x="180" y="1"/>
                    <a:pt x="1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9118100" y="5749800"/>
              <a:ext cx="40200" cy="15050"/>
            </a:xfrm>
            <a:custGeom>
              <a:avLst/>
              <a:gdLst/>
              <a:ahLst/>
              <a:cxnLst/>
              <a:rect l="l" t="t" r="r" b="b"/>
              <a:pathLst>
                <a:path w="1608" h="602" extrusionOk="0">
                  <a:moveTo>
                    <a:pt x="165" y="1"/>
                  </a:moveTo>
                  <a:cubicBezTo>
                    <a:pt x="93" y="1"/>
                    <a:pt x="22" y="56"/>
                    <a:pt x="12" y="137"/>
                  </a:cubicBezTo>
                  <a:cubicBezTo>
                    <a:pt x="0" y="221"/>
                    <a:pt x="60" y="316"/>
                    <a:pt x="143" y="328"/>
                  </a:cubicBezTo>
                  <a:lnTo>
                    <a:pt x="1393" y="602"/>
                  </a:lnTo>
                  <a:lnTo>
                    <a:pt x="1417" y="602"/>
                  </a:lnTo>
                  <a:cubicBezTo>
                    <a:pt x="1500" y="602"/>
                    <a:pt x="1572" y="542"/>
                    <a:pt x="1584" y="459"/>
                  </a:cubicBezTo>
                  <a:cubicBezTo>
                    <a:pt x="1608" y="375"/>
                    <a:pt x="1548" y="280"/>
                    <a:pt x="1453" y="268"/>
                  </a:cubicBezTo>
                  <a:lnTo>
                    <a:pt x="203" y="6"/>
                  </a:lnTo>
                  <a:cubicBezTo>
                    <a:pt x="190" y="3"/>
                    <a:pt x="177" y="1"/>
                    <a:pt x="1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8993375" y="5825250"/>
              <a:ext cx="37525" cy="10450"/>
            </a:xfrm>
            <a:custGeom>
              <a:avLst/>
              <a:gdLst/>
              <a:ahLst/>
              <a:cxnLst/>
              <a:rect l="l" t="t" r="r" b="b"/>
              <a:pathLst>
                <a:path w="1501" h="418" extrusionOk="0">
                  <a:moveTo>
                    <a:pt x="179" y="1"/>
                  </a:moveTo>
                  <a:cubicBezTo>
                    <a:pt x="84" y="1"/>
                    <a:pt x="0" y="60"/>
                    <a:pt x="0" y="155"/>
                  </a:cubicBezTo>
                  <a:cubicBezTo>
                    <a:pt x="0" y="239"/>
                    <a:pt x="60" y="334"/>
                    <a:pt x="143" y="334"/>
                  </a:cubicBezTo>
                  <a:lnTo>
                    <a:pt x="1310" y="417"/>
                  </a:lnTo>
                  <a:lnTo>
                    <a:pt x="1322" y="417"/>
                  </a:lnTo>
                  <a:cubicBezTo>
                    <a:pt x="1417" y="417"/>
                    <a:pt x="1489" y="358"/>
                    <a:pt x="1489" y="274"/>
                  </a:cubicBezTo>
                  <a:cubicBezTo>
                    <a:pt x="1501" y="179"/>
                    <a:pt x="1441" y="96"/>
                    <a:pt x="1334" y="96"/>
                  </a:cubicBezTo>
                  <a:lnTo>
                    <a:pt x="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89" name="Google Shape;389;p35"/>
          <p:cNvSpPr/>
          <p:nvPr/>
        </p:nvSpPr>
        <p:spPr>
          <a:xfrm>
            <a:off x="1700025" y="539375"/>
            <a:ext cx="264000" cy="264000"/>
          </a:xfrm>
          <a:prstGeom prst="star12">
            <a:avLst>
              <a:gd name="adj" fmla="val 2327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0" name="Google Shape;390;p35"/>
          <p:cNvSpPr/>
          <p:nvPr/>
        </p:nvSpPr>
        <p:spPr>
          <a:xfrm>
            <a:off x="5083777" y="3638723"/>
            <a:ext cx="239041" cy="604157"/>
          </a:xfrm>
          <a:custGeom>
            <a:avLst/>
            <a:gdLst/>
            <a:ahLst/>
            <a:cxnLst/>
            <a:rect l="l" t="t" r="r" b="b"/>
            <a:pathLst>
              <a:path w="11527" h="29123" extrusionOk="0">
                <a:moveTo>
                  <a:pt x="7986" y="1704"/>
                </a:moveTo>
                <a:cubicBezTo>
                  <a:pt x="8034" y="1704"/>
                  <a:pt x="8083" y="1707"/>
                  <a:pt x="8133" y="1711"/>
                </a:cubicBezTo>
                <a:cubicBezTo>
                  <a:pt x="10443" y="1938"/>
                  <a:pt x="8693" y="7164"/>
                  <a:pt x="6192" y="8784"/>
                </a:cubicBezTo>
                <a:lnTo>
                  <a:pt x="6192" y="8784"/>
                </a:lnTo>
                <a:cubicBezTo>
                  <a:pt x="6199" y="8760"/>
                  <a:pt x="5303" y="1704"/>
                  <a:pt x="7986" y="1704"/>
                </a:cubicBezTo>
                <a:close/>
                <a:moveTo>
                  <a:pt x="7395" y="16082"/>
                </a:moveTo>
                <a:cubicBezTo>
                  <a:pt x="8002" y="16082"/>
                  <a:pt x="9383" y="16106"/>
                  <a:pt x="9705" y="18237"/>
                </a:cubicBezTo>
                <a:cubicBezTo>
                  <a:pt x="10026" y="20487"/>
                  <a:pt x="8121" y="21476"/>
                  <a:pt x="8121" y="21476"/>
                </a:cubicBezTo>
                <a:lnTo>
                  <a:pt x="7395" y="16082"/>
                </a:lnTo>
                <a:close/>
                <a:moveTo>
                  <a:pt x="6073" y="11713"/>
                </a:moveTo>
                <a:lnTo>
                  <a:pt x="6526" y="14201"/>
                </a:lnTo>
                <a:cubicBezTo>
                  <a:pt x="5002" y="14594"/>
                  <a:pt x="3811" y="15642"/>
                  <a:pt x="3585" y="17237"/>
                </a:cubicBezTo>
                <a:cubicBezTo>
                  <a:pt x="3478" y="18023"/>
                  <a:pt x="3704" y="18773"/>
                  <a:pt x="4109" y="19428"/>
                </a:cubicBezTo>
                <a:cubicBezTo>
                  <a:pt x="4251" y="19678"/>
                  <a:pt x="4466" y="19904"/>
                  <a:pt x="4716" y="20071"/>
                </a:cubicBezTo>
                <a:cubicBezTo>
                  <a:pt x="4763" y="20095"/>
                  <a:pt x="5013" y="20190"/>
                  <a:pt x="5025" y="20214"/>
                </a:cubicBezTo>
                <a:cubicBezTo>
                  <a:pt x="3585" y="16463"/>
                  <a:pt x="6668" y="16165"/>
                  <a:pt x="6668" y="16165"/>
                </a:cubicBezTo>
                <a:lnTo>
                  <a:pt x="7478" y="21749"/>
                </a:lnTo>
                <a:cubicBezTo>
                  <a:pt x="7139" y="21798"/>
                  <a:pt x="6820" y="21819"/>
                  <a:pt x="6522" y="21819"/>
                </a:cubicBezTo>
                <a:cubicBezTo>
                  <a:pt x="4256" y="21819"/>
                  <a:pt x="3168" y="20583"/>
                  <a:pt x="3168" y="20583"/>
                </a:cubicBezTo>
                <a:cubicBezTo>
                  <a:pt x="1525" y="19202"/>
                  <a:pt x="1453" y="16987"/>
                  <a:pt x="2418" y="15344"/>
                </a:cubicBezTo>
                <a:cubicBezTo>
                  <a:pt x="3228" y="13999"/>
                  <a:pt x="6073" y="11713"/>
                  <a:pt x="6073" y="11713"/>
                </a:cubicBezTo>
                <a:close/>
                <a:moveTo>
                  <a:pt x="8457" y="1"/>
                </a:moveTo>
                <a:cubicBezTo>
                  <a:pt x="7561" y="1"/>
                  <a:pt x="6831" y="540"/>
                  <a:pt x="6228" y="1795"/>
                </a:cubicBezTo>
                <a:cubicBezTo>
                  <a:pt x="4787" y="4843"/>
                  <a:pt x="5680" y="9069"/>
                  <a:pt x="5680" y="9069"/>
                </a:cubicBezTo>
                <a:cubicBezTo>
                  <a:pt x="5716" y="9200"/>
                  <a:pt x="4132" y="10331"/>
                  <a:pt x="3942" y="10510"/>
                </a:cubicBezTo>
                <a:cubicBezTo>
                  <a:pt x="3418" y="10974"/>
                  <a:pt x="2930" y="11463"/>
                  <a:pt x="2477" y="11986"/>
                </a:cubicBezTo>
                <a:cubicBezTo>
                  <a:pt x="1799" y="12784"/>
                  <a:pt x="1192" y="13677"/>
                  <a:pt x="858" y="14689"/>
                </a:cubicBezTo>
                <a:cubicBezTo>
                  <a:pt x="120" y="16951"/>
                  <a:pt x="1" y="19273"/>
                  <a:pt x="1846" y="20964"/>
                </a:cubicBezTo>
                <a:cubicBezTo>
                  <a:pt x="3273" y="22273"/>
                  <a:pt x="5238" y="22893"/>
                  <a:pt x="7184" y="22893"/>
                </a:cubicBezTo>
                <a:cubicBezTo>
                  <a:pt x="7203" y="22893"/>
                  <a:pt x="7221" y="22893"/>
                  <a:pt x="7240" y="22892"/>
                </a:cubicBezTo>
                <a:lnTo>
                  <a:pt x="7240" y="22892"/>
                </a:lnTo>
                <a:cubicBezTo>
                  <a:pt x="7419" y="23678"/>
                  <a:pt x="8038" y="27965"/>
                  <a:pt x="5740" y="28298"/>
                </a:cubicBezTo>
                <a:cubicBezTo>
                  <a:pt x="5404" y="28345"/>
                  <a:pt x="5121" y="28366"/>
                  <a:pt x="4882" y="28366"/>
                </a:cubicBezTo>
                <a:cubicBezTo>
                  <a:pt x="3501" y="28366"/>
                  <a:pt x="3597" y="27691"/>
                  <a:pt x="3597" y="27691"/>
                </a:cubicBezTo>
                <a:cubicBezTo>
                  <a:pt x="4704" y="27584"/>
                  <a:pt x="5180" y="26464"/>
                  <a:pt x="4882" y="25643"/>
                </a:cubicBezTo>
                <a:cubicBezTo>
                  <a:pt x="4654" y="25076"/>
                  <a:pt x="4041" y="24516"/>
                  <a:pt x="3300" y="24516"/>
                </a:cubicBezTo>
                <a:cubicBezTo>
                  <a:pt x="2998" y="24516"/>
                  <a:pt x="2674" y="24609"/>
                  <a:pt x="2346" y="24833"/>
                </a:cubicBezTo>
                <a:cubicBezTo>
                  <a:pt x="1094" y="25688"/>
                  <a:pt x="958" y="29122"/>
                  <a:pt x="4929" y="29122"/>
                </a:cubicBezTo>
                <a:cubicBezTo>
                  <a:pt x="4996" y="29122"/>
                  <a:pt x="5063" y="29121"/>
                  <a:pt x="5133" y="29119"/>
                </a:cubicBezTo>
                <a:cubicBezTo>
                  <a:pt x="9300" y="28977"/>
                  <a:pt x="7954" y="22690"/>
                  <a:pt x="7954" y="22690"/>
                </a:cubicBezTo>
                <a:cubicBezTo>
                  <a:pt x="8692" y="22642"/>
                  <a:pt x="11526" y="20380"/>
                  <a:pt x="11086" y="17570"/>
                </a:cubicBezTo>
                <a:cubicBezTo>
                  <a:pt x="10546" y="14070"/>
                  <a:pt x="7616" y="13938"/>
                  <a:pt x="7176" y="13938"/>
                </a:cubicBezTo>
                <a:cubicBezTo>
                  <a:pt x="7140" y="13938"/>
                  <a:pt x="7121" y="13939"/>
                  <a:pt x="7121" y="13939"/>
                </a:cubicBezTo>
                <a:lnTo>
                  <a:pt x="6609" y="10879"/>
                </a:lnTo>
                <a:cubicBezTo>
                  <a:pt x="7740" y="9915"/>
                  <a:pt x="9419" y="7724"/>
                  <a:pt x="10121" y="4188"/>
                </a:cubicBezTo>
                <a:cubicBezTo>
                  <a:pt x="10812" y="640"/>
                  <a:pt x="9085" y="80"/>
                  <a:pt x="9085" y="80"/>
                </a:cubicBezTo>
                <a:cubicBezTo>
                  <a:pt x="8867" y="28"/>
                  <a:pt x="8658" y="1"/>
                  <a:pt x="845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391" name="Google Shape;391;p35"/>
          <p:cNvCxnSpPr/>
          <p:nvPr/>
        </p:nvCxnSpPr>
        <p:spPr>
          <a:xfrm>
            <a:off x="4818900" y="3714388"/>
            <a:ext cx="0" cy="507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2" name="Google Shape;392;p35"/>
          <p:cNvCxnSpPr/>
          <p:nvPr/>
        </p:nvCxnSpPr>
        <p:spPr>
          <a:xfrm>
            <a:off x="4917675" y="3714388"/>
            <a:ext cx="0" cy="507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3" name="Google Shape;393;p35"/>
          <p:cNvCxnSpPr/>
          <p:nvPr/>
        </p:nvCxnSpPr>
        <p:spPr>
          <a:xfrm>
            <a:off x="6759175" y="3714388"/>
            <a:ext cx="0" cy="507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4" name="Google Shape;394;p35"/>
          <p:cNvCxnSpPr/>
          <p:nvPr/>
        </p:nvCxnSpPr>
        <p:spPr>
          <a:xfrm>
            <a:off x="8473675" y="3714388"/>
            <a:ext cx="0" cy="507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5" name="Google Shape;395;p35"/>
          <p:cNvSpPr/>
          <p:nvPr/>
        </p:nvSpPr>
        <p:spPr>
          <a:xfrm>
            <a:off x="5815238" y="3887325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6" name="Google Shape;396;p35"/>
          <p:cNvSpPr/>
          <p:nvPr/>
        </p:nvSpPr>
        <p:spPr>
          <a:xfrm>
            <a:off x="6113838" y="3714400"/>
            <a:ext cx="480125" cy="40985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7" name="Google Shape;397;p35"/>
          <p:cNvSpPr/>
          <p:nvPr/>
        </p:nvSpPr>
        <p:spPr>
          <a:xfrm>
            <a:off x="6977025" y="4074625"/>
            <a:ext cx="129500" cy="347000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8" name="Google Shape;398;p35"/>
          <p:cNvSpPr/>
          <p:nvPr/>
        </p:nvSpPr>
        <p:spPr>
          <a:xfrm>
            <a:off x="7254200" y="3741463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399" name="Google Shape;399;p35"/>
          <p:cNvCxnSpPr/>
          <p:nvPr/>
        </p:nvCxnSpPr>
        <p:spPr>
          <a:xfrm>
            <a:off x="6886225" y="4370350"/>
            <a:ext cx="289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0" name="Google Shape;400;p35"/>
          <p:cNvSpPr/>
          <p:nvPr/>
        </p:nvSpPr>
        <p:spPr>
          <a:xfrm>
            <a:off x="7628150" y="3579638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1" name="Google Shape;401;p35"/>
          <p:cNvSpPr/>
          <p:nvPr/>
        </p:nvSpPr>
        <p:spPr>
          <a:xfrm>
            <a:off x="8002100" y="3579638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2" name="Google Shape;402;p35"/>
          <p:cNvSpPr/>
          <p:nvPr/>
        </p:nvSpPr>
        <p:spPr>
          <a:xfrm>
            <a:off x="8593950" y="3887313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3" name="Google Shape;403;p35"/>
          <p:cNvSpPr/>
          <p:nvPr/>
        </p:nvSpPr>
        <p:spPr>
          <a:xfrm>
            <a:off x="8847588" y="3748901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04" name="Google Shape;404;p35"/>
          <p:cNvCxnSpPr/>
          <p:nvPr/>
        </p:nvCxnSpPr>
        <p:spPr>
          <a:xfrm>
            <a:off x="1834400" y="3714388"/>
            <a:ext cx="0" cy="507900"/>
          </a:xfrm>
          <a:prstGeom prst="straightConnector1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5" name="Google Shape;405;p35"/>
          <p:cNvSpPr/>
          <p:nvPr/>
        </p:nvSpPr>
        <p:spPr>
          <a:xfrm>
            <a:off x="5557538" y="3763025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06" name="Google Shape;406;p35"/>
          <p:cNvGrpSpPr/>
          <p:nvPr/>
        </p:nvGrpSpPr>
        <p:grpSpPr>
          <a:xfrm>
            <a:off x="7106527" y="236125"/>
            <a:ext cx="1816103" cy="1008300"/>
            <a:chOff x="7106527" y="236125"/>
            <a:chExt cx="1816103" cy="1008300"/>
          </a:xfrm>
        </p:grpSpPr>
        <p:sp>
          <p:nvSpPr>
            <p:cNvPr id="407" name="Google Shape;407;p35"/>
            <p:cNvSpPr/>
            <p:nvPr/>
          </p:nvSpPr>
          <p:spPr>
            <a:xfrm>
              <a:off x="7106527" y="236125"/>
              <a:ext cx="1008300" cy="1008300"/>
            </a:xfrm>
            <a:prstGeom prst="ellipse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8" name="Google Shape;408;p35"/>
            <p:cNvSpPr/>
            <p:nvPr/>
          </p:nvSpPr>
          <p:spPr>
            <a:xfrm>
              <a:off x="7914329" y="236125"/>
              <a:ext cx="1008300" cy="1008300"/>
            </a:xfrm>
            <a:prstGeom prst="ellipse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09" name="Google Shape;409;p35"/>
          <p:cNvSpPr/>
          <p:nvPr/>
        </p:nvSpPr>
        <p:spPr>
          <a:xfrm>
            <a:off x="8294238" y="562413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10" name="Google Shape;410;p35"/>
          <p:cNvSpPr/>
          <p:nvPr/>
        </p:nvSpPr>
        <p:spPr>
          <a:xfrm>
            <a:off x="271869" y="4577180"/>
            <a:ext cx="162761" cy="411290"/>
          </a:xfrm>
          <a:custGeom>
            <a:avLst/>
            <a:gdLst/>
            <a:ahLst/>
            <a:cxnLst/>
            <a:rect l="l" t="t" r="r" b="b"/>
            <a:pathLst>
              <a:path w="11527" h="29123" extrusionOk="0">
                <a:moveTo>
                  <a:pt x="7986" y="1704"/>
                </a:moveTo>
                <a:cubicBezTo>
                  <a:pt x="8034" y="1704"/>
                  <a:pt x="8083" y="1707"/>
                  <a:pt x="8133" y="1711"/>
                </a:cubicBezTo>
                <a:cubicBezTo>
                  <a:pt x="10443" y="1938"/>
                  <a:pt x="8693" y="7164"/>
                  <a:pt x="6192" y="8784"/>
                </a:cubicBezTo>
                <a:lnTo>
                  <a:pt x="6192" y="8784"/>
                </a:lnTo>
                <a:cubicBezTo>
                  <a:pt x="6199" y="8760"/>
                  <a:pt x="5303" y="1704"/>
                  <a:pt x="7986" y="1704"/>
                </a:cubicBezTo>
                <a:close/>
                <a:moveTo>
                  <a:pt x="7395" y="16082"/>
                </a:moveTo>
                <a:cubicBezTo>
                  <a:pt x="8002" y="16082"/>
                  <a:pt x="9383" y="16106"/>
                  <a:pt x="9705" y="18237"/>
                </a:cubicBezTo>
                <a:cubicBezTo>
                  <a:pt x="10026" y="20487"/>
                  <a:pt x="8121" y="21476"/>
                  <a:pt x="8121" y="21476"/>
                </a:cubicBezTo>
                <a:lnTo>
                  <a:pt x="7395" y="16082"/>
                </a:lnTo>
                <a:close/>
                <a:moveTo>
                  <a:pt x="6073" y="11713"/>
                </a:moveTo>
                <a:lnTo>
                  <a:pt x="6526" y="14201"/>
                </a:lnTo>
                <a:cubicBezTo>
                  <a:pt x="5002" y="14594"/>
                  <a:pt x="3811" y="15642"/>
                  <a:pt x="3585" y="17237"/>
                </a:cubicBezTo>
                <a:cubicBezTo>
                  <a:pt x="3478" y="18023"/>
                  <a:pt x="3704" y="18773"/>
                  <a:pt x="4109" y="19428"/>
                </a:cubicBezTo>
                <a:cubicBezTo>
                  <a:pt x="4251" y="19678"/>
                  <a:pt x="4466" y="19904"/>
                  <a:pt x="4716" y="20071"/>
                </a:cubicBezTo>
                <a:cubicBezTo>
                  <a:pt x="4763" y="20095"/>
                  <a:pt x="5013" y="20190"/>
                  <a:pt x="5025" y="20214"/>
                </a:cubicBezTo>
                <a:cubicBezTo>
                  <a:pt x="3585" y="16463"/>
                  <a:pt x="6668" y="16165"/>
                  <a:pt x="6668" y="16165"/>
                </a:cubicBezTo>
                <a:lnTo>
                  <a:pt x="7478" y="21749"/>
                </a:lnTo>
                <a:cubicBezTo>
                  <a:pt x="7139" y="21798"/>
                  <a:pt x="6820" y="21819"/>
                  <a:pt x="6522" y="21819"/>
                </a:cubicBezTo>
                <a:cubicBezTo>
                  <a:pt x="4256" y="21819"/>
                  <a:pt x="3168" y="20583"/>
                  <a:pt x="3168" y="20583"/>
                </a:cubicBezTo>
                <a:cubicBezTo>
                  <a:pt x="1525" y="19202"/>
                  <a:pt x="1453" y="16987"/>
                  <a:pt x="2418" y="15344"/>
                </a:cubicBezTo>
                <a:cubicBezTo>
                  <a:pt x="3228" y="13999"/>
                  <a:pt x="6073" y="11713"/>
                  <a:pt x="6073" y="11713"/>
                </a:cubicBezTo>
                <a:close/>
                <a:moveTo>
                  <a:pt x="8457" y="1"/>
                </a:moveTo>
                <a:cubicBezTo>
                  <a:pt x="7561" y="1"/>
                  <a:pt x="6831" y="540"/>
                  <a:pt x="6228" y="1795"/>
                </a:cubicBezTo>
                <a:cubicBezTo>
                  <a:pt x="4787" y="4843"/>
                  <a:pt x="5680" y="9069"/>
                  <a:pt x="5680" y="9069"/>
                </a:cubicBezTo>
                <a:cubicBezTo>
                  <a:pt x="5716" y="9200"/>
                  <a:pt x="4132" y="10331"/>
                  <a:pt x="3942" y="10510"/>
                </a:cubicBezTo>
                <a:cubicBezTo>
                  <a:pt x="3418" y="10974"/>
                  <a:pt x="2930" y="11463"/>
                  <a:pt x="2477" y="11986"/>
                </a:cubicBezTo>
                <a:cubicBezTo>
                  <a:pt x="1799" y="12784"/>
                  <a:pt x="1192" y="13677"/>
                  <a:pt x="858" y="14689"/>
                </a:cubicBezTo>
                <a:cubicBezTo>
                  <a:pt x="120" y="16951"/>
                  <a:pt x="1" y="19273"/>
                  <a:pt x="1846" y="20964"/>
                </a:cubicBezTo>
                <a:cubicBezTo>
                  <a:pt x="3273" y="22273"/>
                  <a:pt x="5238" y="22893"/>
                  <a:pt x="7184" y="22893"/>
                </a:cubicBezTo>
                <a:cubicBezTo>
                  <a:pt x="7203" y="22893"/>
                  <a:pt x="7221" y="22893"/>
                  <a:pt x="7240" y="22892"/>
                </a:cubicBezTo>
                <a:lnTo>
                  <a:pt x="7240" y="22892"/>
                </a:lnTo>
                <a:cubicBezTo>
                  <a:pt x="7419" y="23678"/>
                  <a:pt x="8038" y="27965"/>
                  <a:pt x="5740" y="28298"/>
                </a:cubicBezTo>
                <a:cubicBezTo>
                  <a:pt x="5404" y="28345"/>
                  <a:pt x="5121" y="28366"/>
                  <a:pt x="4882" y="28366"/>
                </a:cubicBezTo>
                <a:cubicBezTo>
                  <a:pt x="3501" y="28366"/>
                  <a:pt x="3597" y="27691"/>
                  <a:pt x="3597" y="27691"/>
                </a:cubicBezTo>
                <a:cubicBezTo>
                  <a:pt x="4704" y="27584"/>
                  <a:pt x="5180" y="26464"/>
                  <a:pt x="4882" y="25643"/>
                </a:cubicBezTo>
                <a:cubicBezTo>
                  <a:pt x="4654" y="25076"/>
                  <a:pt x="4041" y="24516"/>
                  <a:pt x="3300" y="24516"/>
                </a:cubicBezTo>
                <a:cubicBezTo>
                  <a:pt x="2998" y="24516"/>
                  <a:pt x="2674" y="24609"/>
                  <a:pt x="2346" y="24833"/>
                </a:cubicBezTo>
                <a:cubicBezTo>
                  <a:pt x="1094" y="25688"/>
                  <a:pt x="958" y="29122"/>
                  <a:pt x="4929" y="29122"/>
                </a:cubicBezTo>
                <a:cubicBezTo>
                  <a:pt x="4996" y="29122"/>
                  <a:pt x="5063" y="29121"/>
                  <a:pt x="5133" y="29119"/>
                </a:cubicBezTo>
                <a:cubicBezTo>
                  <a:pt x="9300" y="28977"/>
                  <a:pt x="7954" y="22690"/>
                  <a:pt x="7954" y="22690"/>
                </a:cubicBezTo>
                <a:cubicBezTo>
                  <a:pt x="8692" y="22642"/>
                  <a:pt x="11526" y="20380"/>
                  <a:pt x="11086" y="17570"/>
                </a:cubicBezTo>
                <a:cubicBezTo>
                  <a:pt x="10546" y="14070"/>
                  <a:pt x="7616" y="13938"/>
                  <a:pt x="7176" y="13938"/>
                </a:cubicBezTo>
                <a:cubicBezTo>
                  <a:pt x="7140" y="13938"/>
                  <a:pt x="7121" y="13939"/>
                  <a:pt x="7121" y="13939"/>
                </a:cubicBezTo>
                <a:lnTo>
                  <a:pt x="6609" y="10879"/>
                </a:lnTo>
                <a:cubicBezTo>
                  <a:pt x="7740" y="9915"/>
                  <a:pt x="9419" y="7724"/>
                  <a:pt x="10121" y="4188"/>
                </a:cubicBezTo>
                <a:cubicBezTo>
                  <a:pt x="10812" y="640"/>
                  <a:pt x="9085" y="80"/>
                  <a:pt x="9085" y="80"/>
                </a:cubicBezTo>
                <a:cubicBezTo>
                  <a:pt x="8867" y="28"/>
                  <a:pt x="8658" y="1"/>
                  <a:pt x="845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178" y="310553"/>
            <a:ext cx="1771640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3: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782268"/>
            <a:ext cx="91661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alt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372.996094" end="135163.46875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  <p:pic>
        <p:nvPicPr>
          <p:cNvPr id="4" name="Picture 4" descr="cau 3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33" y="1513918"/>
            <a:ext cx="9166134" cy="187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178" y="310553"/>
            <a:ext cx="1771640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4: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782268"/>
            <a:ext cx="9166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907.246094" end="129969.89062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  <p:pic>
        <p:nvPicPr>
          <p:cNvPr id="3" name="Picture 6" descr="cau 4"/>
          <p:cNvPicPr>
            <a:picLocks noGrp="1" noChangeAspect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34060"/>
            <a:ext cx="9139046" cy="167538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au 3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23231"/>
            <a:ext cx="6481763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6" descr="cau 4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49" y="3047294"/>
            <a:ext cx="6481763" cy="1188244"/>
          </a:xfrm>
          <a:noFill/>
        </p:spPr>
      </p:pic>
      <p:sp>
        <p:nvSpPr>
          <p:cNvPr id="8" name="Rectangle 7"/>
          <p:cNvSpPr/>
          <p:nvPr/>
        </p:nvSpPr>
        <p:spPr>
          <a:xfrm>
            <a:off x="1060419" y="252286"/>
            <a:ext cx="2651688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3 + 4: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11" y="2321013"/>
            <a:ext cx="91661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alt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1067" y="4235538"/>
            <a:ext cx="9166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7363.691406" end="130477.67968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a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78" y="672353"/>
            <a:ext cx="6318647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6" descr="cau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78" y="1826419"/>
            <a:ext cx="631864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7" descr="cau 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82" y="2984482"/>
            <a:ext cx="6318647" cy="6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 descr="cau 4"/>
          <p:cNvPicPr>
            <a:picLocks noGrp="1" noChangeAspect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5406" y="4112890"/>
            <a:ext cx="6426994" cy="594122"/>
          </a:xfrm>
          <a:noFill/>
        </p:spPr>
      </p:pic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-26193" y="1229213"/>
            <a:ext cx="91439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Cùng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nhau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cầm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tay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đến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thăm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các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thầy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các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cô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0" y="2407684"/>
            <a:ext cx="9117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hát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rộn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rã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bao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bé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em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bước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trên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phố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-13097" y="3557348"/>
            <a:ext cx="9170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Ngàn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nở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tươi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khoe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sắc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hương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dưới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ánh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mặt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trời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0" y="4636571"/>
            <a:ext cx="91178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Náo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nức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tiếng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cười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say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sưa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yêu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đời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-52753"/>
            <a:ext cx="2521845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1 - 4: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8452.046875" end="130275.62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9648" y="615363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au 5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097665"/>
            <a:ext cx="6858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 descr="Cau 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2940844"/>
            <a:ext cx="6858000" cy="1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954905" y="4153792"/>
            <a:ext cx="74767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 dirty="0" err="1">
                <a:latin typeface="Times New Roman" panose="02020603050405020304" pitchFamily="18" charset="0"/>
              </a:rPr>
              <a:t>Chúng</a:t>
            </a:r>
            <a:r>
              <a:rPr lang="en-US" altLang="en-US" sz="4000" dirty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</a:rPr>
              <a:t>em</a:t>
            </a:r>
            <a:r>
              <a:rPr lang="en-US" altLang="en-US" sz="4000" dirty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</a:rPr>
              <a:t>xin</a:t>
            </a:r>
            <a:r>
              <a:rPr lang="en-US" altLang="en-US" sz="4000" dirty="0"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</a:rPr>
              <a:t>tặng</a:t>
            </a:r>
            <a:r>
              <a:rPr lang="en-US" altLang="en-US" sz="4000" dirty="0">
                <a:latin typeface="Times New Roman" panose="02020603050405020304" pitchFamily="18" charset="0"/>
              </a:rPr>
              <a:t> các </a:t>
            </a:r>
            <a:r>
              <a:rPr lang="en-US" altLang="en-US" sz="4000" dirty="0" err="1">
                <a:latin typeface="Times New Roman" panose="02020603050405020304" pitchFamily="18" charset="0"/>
              </a:rPr>
              <a:t>thầy</a:t>
            </a:r>
            <a:r>
              <a:rPr lang="en-US" altLang="en-US" sz="4000" dirty="0">
                <a:latin typeface="Times New Roman" panose="02020603050405020304" pitchFamily="18" charset="0"/>
              </a:rPr>
              <a:t> các </a:t>
            </a:r>
            <a:r>
              <a:rPr lang="en-US" altLang="en-US" sz="4000" dirty="0" err="1">
                <a:latin typeface="Times New Roman" panose="02020603050405020304" pitchFamily="18" charset="0"/>
              </a:rPr>
              <a:t>cô</a:t>
            </a:r>
            <a:r>
              <a:rPr lang="en-US" altLang="en-US" sz="4000" dirty="0">
                <a:latin typeface="Times New Roman" panose="02020603050405020304" pitchFamily="18" charset="0"/>
              </a:rPr>
              <a:t>.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8154" y="281822"/>
            <a:ext cx="1771639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5: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2652" y="2120309"/>
            <a:ext cx="7192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đoá hoa tươi màu đẹp nhất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6575.757812" end="120884.10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50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544315" y="346604"/>
            <a:ext cx="205537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Lời 1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92117"/>
            <a:ext cx="9144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/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452.046875" end="120713.95312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1420" y="4163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637288" y="327135"/>
            <a:ext cx="18694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Lời 2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92117"/>
            <a:ext cx="9144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>
              <a:tabLst>
                <a:tab pos="791845" algn="l"/>
              </a:tabLst>
            </a:pP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bao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2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en-US" altLang="en-US" sz="32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6158.699219" end="92224.34375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1420" y="4163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2meta.com-Hát Mẫu - Những Bông Hoa Những Bài Ca - | Lớp Nhạc Doremi-(1080p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350" y="4763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y2meta.com-| Karaoke HD | NHỮNG BÔNG HOA NHỮNG BÀI CA - Âm Nhạc Lớp 5 || CD Chuẩn Bộ Giáo Dục-(1080p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531" cy="5143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56"/>
          <p:cNvSpPr txBox="1">
            <a:spLocks noGrp="1"/>
          </p:cNvSpPr>
          <p:nvPr>
            <p:ph type="title"/>
          </p:nvPr>
        </p:nvSpPr>
        <p:spPr>
          <a:xfrm>
            <a:off x="486849" y="2896686"/>
            <a:ext cx="5323701" cy="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600" dirty="0" err="1"/>
              <a:t>Hát</a:t>
            </a:r>
            <a:r>
              <a:rPr lang="en-GB" sz="6600" dirty="0"/>
              <a:t> </a:t>
            </a:r>
            <a:r>
              <a:rPr lang="en-GB" sz="6600" dirty="0" err="1"/>
              <a:t>kết</a:t>
            </a:r>
            <a:r>
              <a:rPr lang="en-GB" sz="6600" dirty="0"/>
              <a:t> </a:t>
            </a:r>
            <a:r>
              <a:rPr lang="en-GB" sz="6600" dirty="0" err="1"/>
              <a:t>hợp</a:t>
            </a:r>
            <a:r>
              <a:rPr lang="en-GB" sz="6600" dirty="0"/>
              <a:t> </a:t>
            </a:r>
            <a:r>
              <a:rPr lang="en-GB" sz="6600" dirty="0" err="1"/>
              <a:t>gõ</a:t>
            </a:r>
            <a:r>
              <a:rPr lang="en-GB" sz="6600" dirty="0"/>
              <a:t> </a:t>
            </a:r>
            <a:r>
              <a:rPr lang="en-GB" sz="6600" dirty="0" err="1"/>
              <a:t>đệm</a:t>
            </a:r>
            <a:endParaRPr sz="6600" dirty="0"/>
          </a:p>
        </p:txBody>
      </p:sp>
      <p:sp>
        <p:nvSpPr>
          <p:cNvPr id="1240" name="Google Shape;1240;p56"/>
          <p:cNvSpPr/>
          <p:nvPr/>
        </p:nvSpPr>
        <p:spPr>
          <a:xfrm>
            <a:off x="8724374" y="159170"/>
            <a:ext cx="133302" cy="404061"/>
          </a:xfrm>
          <a:custGeom>
            <a:avLst/>
            <a:gdLst/>
            <a:ahLst/>
            <a:cxnLst/>
            <a:rect l="l" t="t" r="r" b="b"/>
            <a:pathLst>
              <a:path w="3787" h="11479" extrusionOk="0">
                <a:moveTo>
                  <a:pt x="3144" y="3918"/>
                </a:moveTo>
                <a:lnTo>
                  <a:pt x="3144" y="6561"/>
                </a:lnTo>
                <a:lnTo>
                  <a:pt x="644" y="7311"/>
                </a:lnTo>
                <a:lnTo>
                  <a:pt x="644" y="4763"/>
                </a:lnTo>
                <a:lnTo>
                  <a:pt x="3144" y="3918"/>
                </a:lnTo>
                <a:close/>
                <a:moveTo>
                  <a:pt x="1" y="1"/>
                </a:moveTo>
                <a:lnTo>
                  <a:pt x="1" y="7513"/>
                </a:lnTo>
                <a:lnTo>
                  <a:pt x="1" y="8859"/>
                </a:lnTo>
                <a:lnTo>
                  <a:pt x="1" y="9002"/>
                </a:lnTo>
                <a:lnTo>
                  <a:pt x="501" y="8859"/>
                </a:lnTo>
                <a:lnTo>
                  <a:pt x="644" y="8859"/>
                </a:lnTo>
                <a:lnTo>
                  <a:pt x="644" y="8811"/>
                </a:lnTo>
                <a:lnTo>
                  <a:pt x="3144" y="8025"/>
                </a:lnTo>
                <a:lnTo>
                  <a:pt x="3144" y="11478"/>
                </a:lnTo>
                <a:lnTo>
                  <a:pt x="3787" y="11478"/>
                </a:lnTo>
                <a:lnTo>
                  <a:pt x="3787" y="7823"/>
                </a:lnTo>
                <a:lnTo>
                  <a:pt x="3787" y="6382"/>
                </a:lnTo>
                <a:lnTo>
                  <a:pt x="3787" y="3703"/>
                </a:lnTo>
                <a:lnTo>
                  <a:pt x="3787" y="2620"/>
                </a:lnTo>
                <a:lnTo>
                  <a:pt x="3787" y="2263"/>
                </a:lnTo>
                <a:lnTo>
                  <a:pt x="655" y="3287"/>
                </a:lnTo>
                <a:lnTo>
                  <a:pt x="65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41" name="Google Shape;1241;p56"/>
          <p:cNvGrpSpPr/>
          <p:nvPr/>
        </p:nvGrpSpPr>
        <p:grpSpPr>
          <a:xfrm>
            <a:off x="713400" y="1684911"/>
            <a:ext cx="5005340" cy="485108"/>
            <a:chOff x="0" y="1756825"/>
            <a:chExt cx="3894600" cy="461700"/>
          </a:xfrm>
        </p:grpSpPr>
        <p:cxnSp>
          <p:nvCxnSpPr>
            <p:cNvPr id="1242" name="Google Shape;1242;p56"/>
            <p:cNvCxnSpPr/>
            <p:nvPr/>
          </p:nvCxnSpPr>
          <p:spPr>
            <a:xfrm>
              <a:off x="0" y="17568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3" name="Google Shape;1243;p56"/>
            <p:cNvCxnSpPr/>
            <p:nvPr/>
          </p:nvCxnSpPr>
          <p:spPr>
            <a:xfrm>
              <a:off x="0" y="19107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4" name="Google Shape;1244;p56"/>
            <p:cNvCxnSpPr/>
            <p:nvPr/>
          </p:nvCxnSpPr>
          <p:spPr>
            <a:xfrm>
              <a:off x="0" y="20646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5" name="Google Shape;1245;p56"/>
            <p:cNvCxnSpPr/>
            <p:nvPr/>
          </p:nvCxnSpPr>
          <p:spPr>
            <a:xfrm>
              <a:off x="0" y="2218525"/>
              <a:ext cx="3894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1246" name="Google Shape;1246;p56"/>
          <p:cNvCxnSpPr/>
          <p:nvPr/>
        </p:nvCxnSpPr>
        <p:spPr>
          <a:xfrm>
            <a:off x="713400" y="1673813"/>
            <a:ext cx="0" cy="507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7" name="Google Shape;1247;p56"/>
          <p:cNvCxnSpPr/>
          <p:nvPr/>
        </p:nvCxnSpPr>
        <p:spPr>
          <a:xfrm>
            <a:off x="812175" y="1673813"/>
            <a:ext cx="0" cy="507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8" name="Google Shape;1248;p56"/>
          <p:cNvCxnSpPr/>
          <p:nvPr/>
        </p:nvCxnSpPr>
        <p:spPr>
          <a:xfrm>
            <a:off x="2653675" y="1673813"/>
            <a:ext cx="0" cy="507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9" name="Google Shape;1249;p56"/>
          <p:cNvCxnSpPr/>
          <p:nvPr/>
        </p:nvCxnSpPr>
        <p:spPr>
          <a:xfrm>
            <a:off x="4368175" y="1673813"/>
            <a:ext cx="0" cy="507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0" name="Google Shape;1250;p56"/>
          <p:cNvSpPr/>
          <p:nvPr/>
        </p:nvSpPr>
        <p:spPr>
          <a:xfrm>
            <a:off x="2834500" y="1694228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1" name="Google Shape;1251;p56"/>
          <p:cNvSpPr/>
          <p:nvPr/>
        </p:nvSpPr>
        <p:spPr>
          <a:xfrm>
            <a:off x="1269138" y="1666769"/>
            <a:ext cx="480125" cy="40985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2" name="Google Shape;1252;p56"/>
          <p:cNvSpPr/>
          <p:nvPr/>
        </p:nvSpPr>
        <p:spPr>
          <a:xfrm>
            <a:off x="2297050" y="2027272"/>
            <a:ext cx="129500" cy="347000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3" name="Google Shape;1253;p56"/>
          <p:cNvSpPr/>
          <p:nvPr/>
        </p:nvSpPr>
        <p:spPr>
          <a:xfrm>
            <a:off x="3148700" y="1539075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1254" name="Google Shape;1254;p56"/>
          <p:cNvCxnSpPr/>
          <p:nvPr/>
        </p:nvCxnSpPr>
        <p:spPr>
          <a:xfrm>
            <a:off x="2206250" y="2322997"/>
            <a:ext cx="289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5" name="Google Shape;1255;p56"/>
          <p:cNvSpPr/>
          <p:nvPr/>
        </p:nvSpPr>
        <p:spPr>
          <a:xfrm>
            <a:off x="4488450" y="1846738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6" name="Google Shape;1256;p56"/>
          <p:cNvSpPr/>
          <p:nvPr/>
        </p:nvSpPr>
        <p:spPr>
          <a:xfrm>
            <a:off x="5361950" y="1708326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7" name="Google Shape;1257;p56"/>
          <p:cNvSpPr/>
          <p:nvPr/>
        </p:nvSpPr>
        <p:spPr>
          <a:xfrm>
            <a:off x="2005925" y="1569928"/>
            <a:ext cx="133375" cy="35555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8" name="Google Shape;1258;p56"/>
          <p:cNvSpPr/>
          <p:nvPr/>
        </p:nvSpPr>
        <p:spPr>
          <a:xfrm>
            <a:off x="4742088" y="1512013"/>
            <a:ext cx="480125" cy="40985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9" name="Google Shape;1259;p56"/>
          <p:cNvSpPr/>
          <p:nvPr/>
        </p:nvSpPr>
        <p:spPr>
          <a:xfrm>
            <a:off x="6184824" y="1793700"/>
            <a:ext cx="1556400" cy="1556100"/>
          </a:xfrm>
          <a:prstGeom prst="ellipse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60" name="Google Shape;1260;p56"/>
          <p:cNvSpPr txBox="1">
            <a:spLocks noGrp="1"/>
          </p:cNvSpPr>
          <p:nvPr>
            <p:ph type="title" idx="2"/>
          </p:nvPr>
        </p:nvSpPr>
        <p:spPr>
          <a:xfrm>
            <a:off x="6283375" y="2202301"/>
            <a:ext cx="1359300" cy="7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02</a:t>
            </a:r>
            <a:endParaRPr lang="en-GB"/>
          </a:p>
        </p:txBody>
      </p:sp>
      <p:grpSp>
        <p:nvGrpSpPr>
          <p:cNvPr id="1261" name="Google Shape;1261;p56"/>
          <p:cNvGrpSpPr/>
          <p:nvPr/>
        </p:nvGrpSpPr>
        <p:grpSpPr>
          <a:xfrm>
            <a:off x="925269" y="1793747"/>
            <a:ext cx="230791" cy="268154"/>
            <a:chOff x="-2327975" y="4306900"/>
            <a:chExt cx="292325" cy="339650"/>
          </a:xfrm>
        </p:grpSpPr>
        <p:sp>
          <p:nvSpPr>
            <p:cNvPr id="1262" name="Google Shape;1262;p56"/>
            <p:cNvSpPr/>
            <p:nvPr/>
          </p:nvSpPr>
          <p:spPr>
            <a:xfrm>
              <a:off x="-2083300" y="4344125"/>
              <a:ext cx="47650" cy="47650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953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77"/>
                    <a:pt x="429" y="1905"/>
                    <a:pt x="953" y="1905"/>
                  </a:cubicBezTo>
                  <a:cubicBezTo>
                    <a:pt x="1477" y="1905"/>
                    <a:pt x="1905" y="1477"/>
                    <a:pt x="1905" y="953"/>
                  </a:cubicBezTo>
                  <a:cubicBezTo>
                    <a:pt x="1905" y="429"/>
                    <a:pt x="1477" y="0"/>
                    <a:pt x="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3" name="Google Shape;1263;p56"/>
            <p:cNvSpPr/>
            <p:nvPr/>
          </p:nvSpPr>
          <p:spPr>
            <a:xfrm>
              <a:off x="-2083300" y="4442050"/>
              <a:ext cx="47650" cy="47650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953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77"/>
                    <a:pt x="429" y="1905"/>
                    <a:pt x="953" y="1905"/>
                  </a:cubicBezTo>
                  <a:cubicBezTo>
                    <a:pt x="1477" y="1905"/>
                    <a:pt x="1905" y="1477"/>
                    <a:pt x="1905" y="953"/>
                  </a:cubicBezTo>
                  <a:cubicBezTo>
                    <a:pt x="1905" y="429"/>
                    <a:pt x="1477" y="0"/>
                    <a:pt x="9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4" name="Google Shape;1264;p56"/>
            <p:cNvSpPr/>
            <p:nvPr/>
          </p:nvSpPr>
          <p:spPr>
            <a:xfrm>
              <a:off x="-2327975" y="4306900"/>
              <a:ext cx="249150" cy="339650"/>
            </a:xfrm>
            <a:custGeom>
              <a:avLst/>
              <a:gdLst/>
              <a:ahLst/>
              <a:cxnLst/>
              <a:rect l="l" t="t" r="r" b="b"/>
              <a:pathLst>
                <a:path w="9966" h="13586" extrusionOk="0">
                  <a:moveTo>
                    <a:pt x="3971" y="0"/>
                  </a:moveTo>
                  <a:cubicBezTo>
                    <a:pt x="3938" y="0"/>
                    <a:pt x="3904" y="1"/>
                    <a:pt x="3870" y="1"/>
                  </a:cubicBezTo>
                  <a:cubicBezTo>
                    <a:pt x="3870" y="1"/>
                    <a:pt x="250" y="394"/>
                    <a:pt x="548" y="3847"/>
                  </a:cubicBezTo>
                  <a:cubicBezTo>
                    <a:pt x="548" y="4751"/>
                    <a:pt x="1286" y="5490"/>
                    <a:pt x="2203" y="5490"/>
                  </a:cubicBezTo>
                  <a:cubicBezTo>
                    <a:pt x="3108" y="5490"/>
                    <a:pt x="3846" y="4751"/>
                    <a:pt x="3846" y="3847"/>
                  </a:cubicBezTo>
                  <a:cubicBezTo>
                    <a:pt x="3846" y="3108"/>
                    <a:pt x="3370" y="2489"/>
                    <a:pt x="2703" y="2275"/>
                  </a:cubicBezTo>
                  <a:cubicBezTo>
                    <a:pt x="2703" y="2275"/>
                    <a:pt x="3484" y="1649"/>
                    <a:pt x="4395" y="1649"/>
                  </a:cubicBezTo>
                  <a:cubicBezTo>
                    <a:pt x="4977" y="1649"/>
                    <a:pt x="5612" y="1904"/>
                    <a:pt x="6132" y="2739"/>
                  </a:cubicBezTo>
                  <a:cubicBezTo>
                    <a:pt x="7452" y="4892"/>
                    <a:pt x="6217" y="10100"/>
                    <a:pt x="16" y="13577"/>
                  </a:cubicBezTo>
                  <a:lnTo>
                    <a:pt x="16" y="13577"/>
                  </a:lnTo>
                  <a:cubicBezTo>
                    <a:pt x="109" y="13530"/>
                    <a:pt x="285" y="13522"/>
                    <a:pt x="473" y="13522"/>
                  </a:cubicBezTo>
                  <a:cubicBezTo>
                    <a:pt x="578" y="13522"/>
                    <a:pt x="686" y="13524"/>
                    <a:pt x="786" y="13524"/>
                  </a:cubicBezTo>
                  <a:cubicBezTo>
                    <a:pt x="910" y="13524"/>
                    <a:pt x="1021" y="13520"/>
                    <a:pt x="1096" y="13503"/>
                  </a:cubicBezTo>
                  <a:cubicBezTo>
                    <a:pt x="2215" y="13264"/>
                    <a:pt x="3251" y="12621"/>
                    <a:pt x="4144" y="11943"/>
                  </a:cubicBezTo>
                  <a:cubicBezTo>
                    <a:pt x="6965" y="9812"/>
                    <a:pt x="9966" y="7204"/>
                    <a:pt x="9085" y="3263"/>
                  </a:cubicBezTo>
                  <a:cubicBezTo>
                    <a:pt x="8592" y="799"/>
                    <a:pt x="6261" y="0"/>
                    <a:pt x="3971" y="0"/>
                  </a:cubicBezTo>
                  <a:close/>
                  <a:moveTo>
                    <a:pt x="16" y="13577"/>
                  </a:moveTo>
                  <a:lnTo>
                    <a:pt x="16" y="13577"/>
                  </a:lnTo>
                  <a:cubicBezTo>
                    <a:pt x="11" y="13580"/>
                    <a:pt x="5" y="13583"/>
                    <a:pt x="0" y="13586"/>
                  </a:cubicBezTo>
                  <a:cubicBezTo>
                    <a:pt x="6" y="13583"/>
                    <a:pt x="11" y="13580"/>
                    <a:pt x="16" y="1357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65" name="Google Shape;1265;p56"/>
          <p:cNvSpPr/>
          <p:nvPr/>
        </p:nvSpPr>
        <p:spPr>
          <a:xfrm>
            <a:off x="3594388" y="1705253"/>
            <a:ext cx="129500" cy="347000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66" name="Google Shape;1266;p56"/>
          <p:cNvSpPr/>
          <p:nvPr/>
        </p:nvSpPr>
        <p:spPr>
          <a:xfrm>
            <a:off x="3909550" y="1860761"/>
            <a:ext cx="272975" cy="355725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67" name="Google Shape;1267;p56"/>
          <p:cNvGrpSpPr/>
          <p:nvPr/>
        </p:nvGrpSpPr>
        <p:grpSpPr>
          <a:xfrm>
            <a:off x="2142383" y="1235768"/>
            <a:ext cx="613209" cy="507832"/>
            <a:chOff x="6752025" y="5071575"/>
            <a:chExt cx="1673150" cy="1385625"/>
          </a:xfrm>
        </p:grpSpPr>
        <p:sp>
          <p:nvSpPr>
            <p:cNvPr id="1268" name="Google Shape;1268;p56"/>
            <p:cNvSpPr/>
            <p:nvPr/>
          </p:nvSpPr>
          <p:spPr>
            <a:xfrm>
              <a:off x="6752025" y="5071575"/>
              <a:ext cx="1673150" cy="1385625"/>
            </a:xfrm>
            <a:custGeom>
              <a:avLst/>
              <a:gdLst/>
              <a:ahLst/>
              <a:cxnLst/>
              <a:rect l="l" t="t" r="r" b="b"/>
              <a:pathLst>
                <a:path w="66926" h="55425" extrusionOk="0">
                  <a:moveTo>
                    <a:pt x="35922" y="22694"/>
                  </a:moveTo>
                  <a:cubicBezTo>
                    <a:pt x="37457" y="23301"/>
                    <a:pt x="39112" y="23647"/>
                    <a:pt x="40779" y="23647"/>
                  </a:cubicBezTo>
                  <a:cubicBezTo>
                    <a:pt x="40862" y="23650"/>
                    <a:pt x="40945" y="23651"/>
                    <a:pt x="41029" y="23651"/>
                  </a:cubicBezTo>
                  <a:cubicBezTo>
                    <a:pt x="41256" y="23651"/>
                    <a:pt x="41488" y="23640"/>
                    <a:pt x="41732" y="23623"/>
                  </a:cubicBezTo>
                  <a:lnTo>
                    <a:pt x="41732" y="23623"/>
                  </a:lnTo>
                  <a:lnTo>
                    <a:pt x="41553" y="23885"/>
                  </a:lnTo>
                  <a:cubicBezTo>
                    <a:pt x="40878" y="24065"/>
                    <a:pt x="40179" y="24154"/>
                    <a:pt x="39482" y="24154"/>
                  </a:cubicBezTo>
                  <a:cubicBezTo>
                    <a:pt x="38286" y="24154"/>
                    <a:pt x="37092" y="23892"/>
                    <a:pt x="36017" y="23373"/>
                  </a:cubicBezTo>
                  <a:cubicBezTo>
                    <a:pt x="36005" y="23373"/>
                    <a:pt x="35981" y="23361"/>
                    <a:pt x="35969" y="23361"/>
                  </a:cubicBezTo>
                  <a:cubicBezTo>
                    <a:pt x="35981" y="23147"/>
                    <a:pt x="35969" y="22920"/>
                    <a:pt x="35922" y="22694"/>
                  </a:cubicBezTo>
                  <a:close/>
                  <a:moveTo>
                    <a:pt x="35922" y="23694"/>
                  </a:moveTo>
                  <a:cubicBezTo>
                    <a:pt x="37029" y="24218"/>
                    <a:pt x="38243" y="24480"/>
                    <a:pt x="39470" y="24480"/>
                  </a:cubicBezTo>
                  <a:cubicBezTo>
                    <a:pt x="40065" y="24480"/>
                    <a:pt x="40672" y="24421"/>
                    <a:pt x="41256" y="24290"/>
                  </a:cubicBezTo>
                  <a:lnTo>
                    <a:pt x="41256" y="24290"/>
                  </a:lnTo>
                  <a:cubicBezTo>
                    <a:pt x="40863" y="24837"/>
                    <a:pt x="40446" y="25349"/>
                    <a:pt x="40017" y="25837"/>
                  </a:cubicBezTo>
                  <a:cubicBezTo>
                    <a:pt x="39875" y="25845"/>
                    <a:pt x="39733" y="25849"/>
                    <a:pt x="39591" y="25849"/>
                  </a:cubicBezTo>
                  <a:cubicBezTo>
                    <a:pt x="38156" y="25849"/>
                    <a:pt x="36705" y="25469"/>
                    <a:pt x="35481" y="24754"/>
                  </a:cubicBezTo>
                  <a:cubicBezTo>
                    <a:pt x="35493" y="24718"/>
                    <a:pt x="35529" y="24683"/>
                    <a:pt x="35541" y="24659"/>
                  </a:cubicBezTo>
                  <a:cubicBezTo>
                    <a:pt x="35731" y="24373"/>
                    <a:pt x="35862" y="24040"/>
                    <a:pt x="35922" y="23694"/>
                  </a:cubicBezTo>
                  <a:close/>
                  <a:moveTo>
                    <a:pt x="27016" y="15610"/>
                  </a:moveTo>
                  <a:cubicBezTo>
                    <a:pt x="27373" y="15610"/>
                    <a:pt x="27754" y="15729"/>
                    <a:pt x="28111" y="15920"/>
                  </a:cubicBezTo>
                  <a:cubicBezTo>
                    <a:pt x="28099" y="15920"/>
                    <a:pt x="28063" y="15931"/>
                    <a:pt x="28052" y="15931"/>
                  </a:cubicBezTo>
                  <a:cubicBezTo>
                    <a:pt x="27682" y="16074"/>
                    <a:pt x="27337" y="16312"/>
                    <a:pt x="27016" y="16682"/>
                  </a:cubicBezTo>
                  <a:cubicBezTo>
                    <a:pt x="26218" y="17539"/>
                    <a:pt x="25825" y="18682"/>
                    <a:pt x="25444" y="19741"/>
                  </a:cubicBezTo>
                  <a:cubicBezTo>
                    <a:pt x="25134" y="20634"/>
                    <a:pt x="24813" y="21563"/>
                    <a:pt x="24253" y="22337"/>
                  </a:cubicBezTo>
                  <a:cubicBezTo>
                    <a:pt x="23944" y="22766"/>
                    <a:pt x="23575" y="23159"/>
                    <a:pt x="23206" y="23528"/>
                  </a:cubicBezTo>
                  <a:cubicBezTo>
                    <a:pt x="22872" y="23861"/>
                    <a:pt x="22551" y="24194"/>
                    <a:pt x="22253" y="24564"/>
                  </a:cubicBezTo>
                  <a:cubicBezTo>
                    <a:pt x="21896" y="25028"/>
                    <a:pt x="21634" y="25528"/>
                    <a:pt x="21515" y="25992"/>
                  </a:cubicBezTo>
                  <a:cubicBezTo>
                    <a:pt x="21479" y="25837"/>
                    <a:pt x="21455" y="25683"/>
                    <a:pt x="21479" y="25516"/>
                  </a:cubicBezTo>
                  <a:cubicBezTo>
                    <a:pt x="21479" y="25480"/>
                    <a:pt x="21455" y="25433"/>
                    <a:pt x="21432" y="25385"/>
                  </a:cubicBezTo>
                  <a:cubicBezTo>
                    <a:pt x="21432" y="24956"/>
                    <a:pt x="21455" y="24528"/>
                    <a:pt x="21551" y="24111"/>
                  </a:cubicBezTo>
                  <a:cubicBezTo>
                    <a:pt x="21860" y="22504"/>
                    <a:pt x="22741" y="21111"/>
                    <a:pt x="23658" y="19646"/>
                  </a:cubicBezTo>
                  <a:cubicBezTo>
                    <a:pt x="24051" y="19027"/>
                    <a:pt x="24432" y="18408"/>
                    <a:pt x="24789" y="17765"/>
                  </a:cubicBezTo>
                  <a:lnTo>
                    <a:pt x="24896" y="17586"/>
                  </a:lnTo>
                  <a:cubicBezTo>
                    <a:pt x="25313" y="16813"/>
                    <a:pt x="25742" y="15991"/>
                    <a:pt x="26492" y="15729"/>
                  </a:cubicBezTo>
                  <a:cubicBezTo>
                    <a:pt x="26623" y="15634"/>
                    <a:pt x="26801" y="15610"/>
                    <a:pt x="27016" y="15610"/>
                  </a:cubicBezTo>
                  <a:close/>
                  <a:moveTo>
                    <a:pt x="3584" y="22730"/>
                  </a:moveTo>
                  <a:cubicBezTo>
                    <a:pt x="3691" y="23504"/>
                    <a:pt x="3834" y="24254"/>
                    <a:pt x="4013" y="25016"/>
                  </a:cubicBezTo>
                  <a:cubicBezTo>
                    <a:pt x="4132" y="25540"/>
                    <a:pt x="4287" y="26052"/>
                    <a:pt x="4453" y="26564"/>
                  </a:cubicBezTo>
                  <a:cubicBezTo>
                    <a:pt x="3810" y="26278"/>
                    <a:pt x="3215" y="25849"/>
                    <a:pt x="2763" y="25302"/>
                  </a:cubicBezTo>
                  <a:cubicBezTo>
                    <a:pt x="2917" y="24409"/>
                    <a:pt x="3179" y="23528"/>
                    <a:pt x="3584" y="22730"/>
                  </a:cubicBezTo>
                  <a:close/>
                  <a:moveTo>
                    <a:pt x="28516" y="16170"/>
                  </a:moveTo>
                  <a:cubicBezTo>
                    <a:pt x="28575" y="16217"/>
                    <a:pt x="28635" y="16265"/>
                    <a:pt x="28683" y="16312"/>
                  </a:cubicBezTo>
                  <a:cubicBezTo>
                    <a:pt x="29171" y="16741"/>
                    <a:pt x="29540" y="17277"/>
                    <a:pt x="29945" y="17860"/>
                  </a:cubicBezTo>
                  <a:cubicBezTo>
                    <a:pt x="30076" y="18063"/>
                    <a:pt x="30207" y="18265"/>
                    <a:pt x="30361" y="18456"/>
                  </a:cubicBezTo>
                  <a:cubicBezTo>
                    <a:pt x="30742" y="18979"/>
                    <a:pt x="31183" y="19480"/>
                    <a:pt x="31659" y="19932"/>
                  </a:cubicBezTo>
                  <a:cubicBezTo>
                    <a:pt x="31659" y="19956"/>
                    <a:pt x="31671" y="19968"/>
                    <a:pt x="31683" y="20003"/>
                  </a:cubicBezTo>
                  <a:cubicBezTo>
                    <a:pt x="32171" y="20682"/>
                    <a:pt x="32445" y="21313"/>
                    <a:pt x="32493" y="21920"/>
                  </a:cubicBezTo>
                  <a:cubicBezTo>
                    <a:pt x="32552" y="22647"/>
                    <a:pt x="32266" y="23349"/>
                    <a:pt x="31754" y="23718"/>
                  </a:cubicBezTo>
                  <a:cubicBezTo>
                    <a:pt x="31512" y="23897"/>
                    <a:pt x="31217" y="23983"/>
                    <a:pt x="30928" y="23983"/>
                  </a:cubicBezTo>
                  <a:cubicBezTo>
                    <a:pt x="30564" y="23983"/>
                    <a:pt x="30211" y="23846"/>
                    <a:pt x="29992" y="23587"/>
                  </a:cubicBezTo>
                  <a:cubicBezTo>
                    <a:pt x="29960" y="23547"/>
                    <a:pt x="29905" y="23528"/>
                    <a:pt x="29851" y="23528"/>
                  </a:cubicBezTo>
                  <a:cubicBezTo>
                    <a:pt x="29826" y="23528"/>
                    <a:pt x="29801" y="23532"/>
                    <a:pt x="29778" y="23540"/>
                  </a:cubicBezTo>
                  <a:cubicBezTo>
                    <a:pt x="29706" y="23587"/>
                    <a:pt x="29671" y="23659"/>
                    <a:pt x="29706" y="23742"/>
                  </a:cubicBezTo>
                  <a:cubicBezTo>
                    <a:pt x="29945" y="24516"/>
                    <a:pt x="30135" y="25409"/>
                    <a:pt x="29766" y="26123"/>
                  </a:cubicBezTo>
                  <a:cubicBezTo>
                    <a:pt x="29431" y="26784"/>
                    <a:pt x="28653" y="27103"/>
                    <a:pt x="27925" y="27103"/>
                  </a:cubicBezTo>
                  <a:cubicBezTo>
                    <a:pt x="27722" y="27103"/>
                    <a:pt x="27522" y="27078"/>
                    <a:pt x="27337" y="27028"/>
                  </a:cubicBezTo>
                  <a:cubicBezTo>
                    <a:pt x="26539" y="26814"/>
                    <a:pt x="25777" y="26242"/>
                    <a:pt x="25075" y="25302"/>
                  </a:cubicBezTo>
                  <a:cubicBezTo>
                    <a:pt x="25040" y="25259"/>
                    <a:pt x="24993" y="25228"/>
                    <a:pt x="24943" y="25228"/>
                  </a:cubicBezTo>
                  <a:cubicBezTo>
                    <a:pt x="24924" y="25228"/>
                    <a:pt x="24904" y="25232"/>
                    <a:pt x="24884" y="25242"/>
                  </a:cubicBezTo>
                  <a:cubicBezTo>
                    <a:pt x="24813" y="25266"/>
                    <a:pt x="24765" y="25349"/>
                    <a:pt x="24777" y="25421"/>
                  </a:cubicBezTo>
                  <a:cubicBezTo>
                    <a:pt x="24837" y="25849"/>
                    <a:pt x="24670" y="26326"/>
                    <a:pt x="24361" y="26695"/>
                  </a:cubicBezTo>
                  <a:cubicBezTo>
                    <a:pt x="24051" y="27076"/>
                    <a:pt x="23599" y="27290"/>
                    <a:pt x="23170" y="27302"/>
                  </a:cubicBezTo>
                  <a:cubicBezTo>
                    <a:pt x="23147" y="27303"/>
                    <a:pt x="23123" y="27304"/>
                    <a:pt x="23100" y="27304"/>
                  </a:cubicBezTo>
                  <a:cubicBezTo>
                    <a:pt x="22682" y="27304"/>
                    <a:pt x="22259" y="27105"/>
                    <a:pt x="21932" y="26778"/>
                  </a:cubicBezTo>
                  <a:cubicBezTo>
                    <a:pt x="21860" y="26695"/>
                    <a:pt x="21789" y="26611"/>
                    <a:pt x="21741" y="26516"/>
                  </a:cubicBezTo>
                  <a:cubicBezTo>
                    <a:pt x="21789" y="25957"/>
                    <a:pt x="22051" y="25361"/>
                    <a:pt x="22503" y="24778"/>
                  </a:cubicBezTo>
                  <a:cubicBezTo>
                    <a:pt x="22789" y="24421"/>
                    <a:pt x="23110" y="24087"/>
                    <a:pt x="23420" y="23766"/>
                  </a:cubicBezTo>
                  <a:cubicBezTo>
                    <a:pt x="23813" y="23373"/>
                    <a:pt x="24194" y="22980"/>
                    <a:pt x="24527" y="22528"/>
                  </a:cubicBezTo>
                  <a:cubicBezTo>
                    <a:pt x="25111" y="21730"/>
                    <a:pt x="25432" y="20777"/>
                    <a:pt x="25766" y="19861"/>
                  </a:cubicBezTo>
                  <a:cubicBezTo>
                    <a:pt x="26147" y="18765"/>
                    <a:pt x="26516" y="17717"/>
                    <a:pt x="27266" y="16908"/>
                  </a:cubicBezTo>
                  <a:cubicBezTo>
                    <a:pt x="27563" y="16574"/>
                    <a:pt x="27861" y="16348"/>
                    <a:pt x="28171" y="16253"/>
                  </a:cubicBezTo>
                  <a:cubicBezTo>
                    <a:pt x="28290" y="16205"/>
                    <a:pt x="28409" y="16193"/>
                    <a:pt x="28516" y="16170"/>
                  </a:cubicBezTo>
                  <a:close/>
                  <a:moveTo>
                    <a:pt x="35255" y="25016"/>
                  </a:moveTo>
                  <a:cubicBezTo>
                    <a:pt x="36553" y="25778"/>
                    <a:pt x="38065" y="26195"/>
                    <a:pt x="39577" y="26195"/>
                  </a:cubicBezTo>
                  <a:lnTo>
                    <a:pt x="39708" y="26195"/>
                  </a:lnTo>
                  <a:cubicBezTo>
                    <a:pt x="39255" y="26635"/>
                    <a:pt x="38803" y="27088"/>
                    <a:pt x="38327" y="27504"/>
                  </a:cubicBezTo>
                  <a:cubicBezTo>
                    <a:pt x="36660" y="27504"/>
                    <a:pt x="35017" y="26861"/>
                    <a:pt x="33802" y="25742"/>
                  </a:cubicBezTo>
                  <a:cubicBezTo>
                    <a:pt x="34350" y="25671"/>
                    <a:pt x="34874" y="25409"/>
                    <a:pt x="35255" y="25016"/>
                  </a:cubicBezTo>
                  <a:close/>
                  <a:moveTo>
                    <a:pt x="3406" y="17694"/>
                  </a:moveTo>
                  <a:cubicBezTo>
                    <a:pt x="3334" y="19230"/>
                    <a:pt x="3358" y="20694"/>
                    <a:pt x="3525" y="22123"/>
                  </a:cubicBezTo>
                  <a:cubicBezTo>
                    <a:pt x="2489" y="23956"/>
                    <a:pt x="2108" y="26195"/>
                    <a:pt x="2441" y="28278"/>
                  </a:cubicBezTo>
                  <a:cubicBezTo>
                    <a:pt x="1393" y="25528"/>
                    <a:pt x="1191" y="22397"/>
                    <a:pt x="1917" y="19503"/>
                  </a:cubicBezTo>
                  <a:cubicBezTo>
                    <a:pt x="2024" y="19063"/>
                    <a:pt x="2167" y="18610"/>
                    <a:pt x="2429" y="18253"/>
                  </a:cubicBezTo>
                  <a:cubicBezTo>
                    <a:pt x="2679" y="17896"/>
                    <a:pt x="3048" y="17694"/>
                    <a:pt x="3406" y="17694"/>
                  </a:cubicBezTo>
                  <a:close/>
                  <a:moveTo>
                    <a:pt x="32445" y="20658"/>
                  </a:moveTo>
                  <a:lnTo>
                    <a:pt x="32445" y="20658"/>
                  </a:lnTo>
                  <a:cubicBezTo>
                    <a:pt x="32921" y="21039"/>
                    <a:pt x="33421" y="21396"/>
                    <a:pt x="33957" y="21730"/>
                  </a:cubicBezTo>
                  <a:cubicBezTo>
                    <a:pt x="34219" y="22373"/>
                    <a:pt x="34219" y="23111"/>
                    <a:pt x="33897" y="23742"/>
                  </a:cubicBezTo>
                  <a:cubicBezTo>
                    <a:pt x="33498" y="24552"/>
                    <a:pt x="32606" y="25078"/>
                    <a:pt x="31704" y="25078"/>
                  </a:cubicBezTo>
                  <a:cubicBezTo>
                    <a:pt x="31665" y="25078"/>
                    <a:pt x="31626" y="25077"/>
                    <a:pt x="31588" y="25075"/>
                  </a:cubicBezTo>
                  <a:cubicBezTo>
                    <a:pt x="31552" y="25075"/>
                    <a:pt x="31504" y="25087"/>
                    <a:pt x="31469" y="25123"/>
                  </a:cubicBezTo>
                  <a:cubicBezTo>
                    <a:pt x="31445" y="25147"/>
                    <a:pt x="31409" y="25195"/>
                    <a:pt x="31409" y="25242"/>
                  </a:cubicBezTo>
                  <a:cubicBezTo>
                    <a:pt x="31350" y="26552"/>
                    <a:pt x="30433" y="27802"/>
                    <a:pt x="29195" y="28231"/>
                  </a:cubicBezTo>
                  <a:cubicBezTo>
                    <a:pt x="28867" y="28344"/>
                    <a:pt x="28520" y="28398"/>
                    <a:pt x="28172" y="28398"/>
                  </a:cubicBezTo>
                  <a:cubicBezTo>
                    <a:pt x="27207" y="28398"/>
                    <a:pt x="26232" y="27981"/>
                    <a:pt x="25611" y="27254"/>
                  </a:cubicBezTo>
                  <a:cubicBezTo>
                    <a:pt x="25569" y="27213"/>
                    <a:pt x="25519" y="27181"/>
                    <a:pt x="25468" y="27181"/>
                  </a:cubicBezTo>
                  <a:cubicBezTo>
                    <a:pt x="25460" y="27181"/>
                    <a:pt x="25452" y="27181"/>
                    <a:pt x="25444" y="27183"/>
                  </a:cubicBezTo>
                  <a:cubicBezTo>
                    <a:pt x="25385" y="27207"/>
                    <a:pt x="25337" y="27266"/>
                    <a:pt x="25325" y="27326"/>
                  </a:cubicBezTo>
                  <a:cubicBezTo>
                    <a:pt x="25194" y="28052"/>
                    <a:pt x="24575" y="28647"/>
                    <a:pt x="23837" y="28754"/>
                  </a:cubicBezTo>
                  <a:cubicBezTo>
                    <a:pt x="23759" y="28766"/>
                    <a:pt x="23680" y="28772"/>
                    <a:pt x="23602" y="28772"/>
                  </a:cubicBezTo>
                  <a:cubicBezTo>
                    <a:pt x="22950" y="28772"/>
                    <a:pt x="22302" y="28384"/>
                    <a:pt x="22015" y="27778"/>
                  </a:cubicBezTo>
                  <a:cubicBezTo>
                    <a:pt x="21985" y="27718"/>
                    <a:pt x="21922" y="27692"/>
                    <a:pt x="21853" y="27692"/>
                  </a:cubicBezTo>
                  <a:cubicBezTo>
                    <a:pt x="21840" y="27692"/>
                    <a:pt x="21826" y="27693"/>
                    <a:pt x="21813" y="27695"/>
                  </a:cubicBezTo>
                  <a:cubicBezTo>
                    <a:pt x="21801" y="27671"/>
                    <a:pt x="21789" y="27635"/>
                    <a:pt x="21789" y="27611"/>
                  </a:cubicBezTo>
                  <a:cubicBezTo>
                    <a:pt x="21848" y="27564"/>
                    <a:pt x="21896" y="27492"/>
                    <a:pt x="21860" y="27397"/>
                  </a:cubicBezTo>
                  <a:cubicBezTo>
                    <a:pt x="21813" y="27278"/>
                    <a:pt x="21789" y="27159"/>
                    <a:pt x="21753" y="27040"/>
                  </a:cubicBezTo>
                  <a:lnTo>
                    <a:pt x="21753" y="27040"/>
                  </a:lnTo>
                  <a:cubicBezTo>
                    <a:pt x="22146" y="27409"/>
                    <a:pt x="22634" y="27623"/>
                    <a:pt x="23122" y="27623"/>
                  </a:cubicBezTo>
                  <a:lnTo>
                    <a:pt x="23170" y="27623"/>
                  </a:lnTo>
                  <a:cubicBezTo>
                    <a:pt x="23706" y="27611"/>
                    <a:pt x="24230" y="27338"/>
                    <a:pt x="24611" y="26885"/>
                  </a:cubicBezTo>
                  <a:cubicBezTo>
                    <a:pt x="24884" y="26576"/>
                    <a:pt x="25051" y="26218"/>
                    <a:pt x="25111" y="25849"/>
                  </a:cubicBezTo>
                  <a:cubicBezTo>
                    <a:pt x="25766" y="26635"/>
                    <a:pt x="26492" y="27123"/>
                    <a:pt x="27254" y="27338"/>
                  </a:cubicBezTo>
                  <a:cubicBezTo>
                    <a:pt x="27485" y="27398"/>
                    <a:pt x="27718" y="27427"/>
                    <a:pt x="27948" y="27427"/>
                  </a:cubicBezTo>
                  <a:cubicBezTo>
                    <a:pt x="28845" y="27427"/>
                    <a:pt x="29682" y="26986"/>
                    <a:pt x="30052" y="26266"/>
                  </a:cubicBezTo>
                  <a:cubicBezTo>
                    <a:pt x="30409" y="25623"/>
                    <a:pt x="30326" y="24861"/>
                    <a:pt x="30147" y="24159"/>
                  </a:cubicBezTo>
                  <a:lnTo>
                    <a:pt x="30147" y="24159"/>
                  </a:lnTo>
                  <a:cubicBezTo>
                    <a:pt x="30373" y="24274"/>
                    <a:pt x="30636" y="24333"/>
                    <a:pt x="30902" y="24333"/>
                  </a:cubicBezTo>
                  <a:cubicBezTo>
                    <a:pt x="31266" y="24333"/>
                    <a:pt x="31637" y="24224"/>
                    <a:pt x="31933" y="24004"/>
                  </a:cubicBezTo>
                  <a:cubicBezTo>
                    <a:pt x="32552" y="23563"/>
                    <a:pt x="32874" y="22754"/>
                    <a:pt x="32802" y="21908"/>
                  </a:cubicBezTo>
                  <a:cubicBezTo>
                    <a:pt x="32766" y="21492"/>
                    <a:pt x="32647" y="21087"/>
                    <a:pt x="32445" y="20658"/>
                  </a:cubicBezTo>
                  <a:close/>
                  <a:moveTo>
                    <a:pt x="2703" y="25730"/>
                  </a:moveTo>
                  <a:lnTo>
                    <a:pt x="2703" y="25730"/>
                  </a:lnTo>
                  <a:cubicBezTo>
                    <a:pt x="3227" y="26278"/>
                    <a:pt x="3882" y="26719"/>
                    <a:pt x="4584" y="26980"/>
                  </a:cubicBezTo>
                  <a:cubicBezTo>
                    <a:pt x="4846" y="27754"/>
                    <a:pt x="5168" y="28516"/>
                    <a:pt x="5525" y="29231"/>
                  </a:cubicBezTo>
                  <a:cubicBezTo>
                    <a:pt x="4537" y="28933"/>
                    <a:pt x="3584" y="28504"/>
                    <a:pt x="2727" y="27933"/>
                  </a:cubicBezTo>
                  <a:cubicBezTo>
                    <a:pt x="2632" y="27207"/>
                    <a:pt x="2632" y="26457"/>
                    <a:pt x="2703" y="25730"/>
                  </a:cubicBezTo>
                  <a:close/>
                  <a:moveTo>
                    <a:pt x="33767" y="26183"/>
                  </a:moveTo>
                  <a:lnTo>
                    <a:pt x="33767" y="26183"/>
                  </a:lnTo>
                  <a:cubicBezTo>
                    <a:pt x="34933" y="27147"/>
                    <a:pt x="36398" y="27731"/>
                    <a:pt x="37910" y="27814"/>
                  </a:cubicBezTo>
                  <a:cubicBezTo>
                    <a:pt x="37196" y="28445"/>
                    <a:pt x="36386" y="28993"/>
                    <a:pt x="35552" y="29493"/>
                  </a:cubicBezTo>
                  <a:cubicBezTo>
                    <a:pt x="34517" y="29255"/>
                    <a:pt x="33540" y="28766"/>
                    <a:pt x="32731" y="28088"/>
                  </a:cubicBezTo>
                  <a:cubicBezTo>
                    <a:pt x="32802" y="28028"/>
                    <a:pt x="32862" y="27969"/>
                    <a:pt x="32921" y="27909"/>
                  </a:cubicBezTo>
                  <a:cubicBezTo>
                    <a:pt x="33171" y="27671"/>
                    <a:pt x="33528" y="27314"/>
                    <a:pt x="33695" y="26838"/>
                  </a:cubicBezTo>
                  <a:cubicBezTo>
                    <a:pt x="33767" y="26623"/>
                    <a:pt x="33802" y="26397"/>
                    <a:pt x="33767" y="26183"/>
                  </a:cubicBezTo>
                  <a:close/>
                  <a:moveTo>
                    <a:pt x="32469" y="28290"/>
                  </a:moveTo>
                  <a:cubicBezTo>
                    <a:pt x="33243" y="28957"/>
                    <a:pt x="34171" y="29457"/>
                    <a:pt x="35148" y="29731"/>
                  </a:cubicBezTo>
                  <a:cubicBezTo>
                    <a:pt x="34755" y="29957"/>
                    <a:pt x="34338" y="30171"/>
                    <a:pt x="33921" y="30362"/>
                  </a:cubicBezTo>
                  <a:cubicBezTo>
                    <a:pt x="33005" y="30088"/>
                    <a:pt x="32147" y="29576"/>
                    <a:pt x="31504" y="28885"/>
                  </a:cubicBezTo>
                  <a:cubicBezTo>
                    <a:pt x="31850" y="28719"/>
                    <a:pt x="32171" y="28528"/>
                    <a:pt x="32469" y="28290"/>
                  </a:cubicBezTo>
                  <a:close/>
                  <a:moveTo>
                    <a:pt x="42672" y="27647"/>
                  </a:moveTo>
                  <a:cubicBezTo>
                    <a:pt x="43161" y="27731"/>
                    <a:pt x="43649" y="27814"/>
                    <a:pt x="44113" y="27909"/>
                  </a:cubicBezTo>
                  <a:cubicBezTo>
                    <a:pt x="46863" y="28445"/>
                    <a:pt x="49649" y="29005"/>
                    <a:pt x="52436" y="29636"/>
                  </a:cubicBezTo>
                  <a:cubicBezTo>
                    <a:pt x="51297" y="30141"/>
                    <a:pt x="49960" y="30401"/>
                    <a:pt x="48502" y="30401"/>
                  </a:cubicBezTo>
                  <a:cubicBezTo>
                    <a:pt x="48176" y="30401"/>
                    <a:pt x="47844" y="30388"/>
                    <a:pt x="47506" y="30362"/>
                  </a:cubicBezTo>
                  <a:cubicBezTo>
                    <a:pt x="45625" y="30207"/>
                    <a:pt x="43768" y="29707"/>
                    <a:pt x="41982" y="29219"/>
                  </a:cubicBezTo>
                  <a:cubicBezTo>
                    <a:pt x="42256" y="28707"/>
                    <a:pt x="42470" y="28183"/>
                    <a:pt x="42672" y="27647"/>
                  </a:cubicBezTo>
                  <a:close/>
                  <a:moveTo>
                    <a:pt x="31171" y="29016"/>
                  </a:moveTo>
                  <a:lnTo>
                    <a:pt x="31171" y="29040"/>
                  </a:lnTo>
                  <a:cubicBezTo>
                    <a:pt x="31790" y="29719"/>
                    <a:pt x="32588" y="30243"/>
                    <a:pt x="33457" y="30564"/>
                  </a:cubicBezTo>
                  <a:cubicBezTo>
                    <a:pt x="32945" y="30790"/>
                    <a:pt x="32433" y="30981"/>
                    <a:pt x="31897" y="31160"/>
                  </a:cubicBezTo>
                  <a:cubicBezTo>
                    <a:pt x="30778" y="30981"/>
                    <a:pt x="29718" y="30409"/>
                    <a:pt x="29004" y="29528"/>
                  </a:cubicBezTo>
                  <a:cubicBezTo>
                    <a:pt x="29754" y="29493"/>
                    <a:pt x="30492" y="29314"/>
                    <a:pt x="31171" y="29016"/>
                  </a:cubicBezTo>
                  <a:close/>
                  <a:moveTo>
                    <a:pt x="2798" y="28385"/>
                  </a:moveTo>
                  <a:cubicBezTo>
                    <a:pt x="3679" y="28921"/>
                    <a:pt x="4608" y="29314"/>
                    <a:pt x="5596" y="29600"/>
                  </a:cubicBezTo>
                  <a:lnTo>
                    <a:pt x="5644" y="29600"/>
                  </a:lnTo>
                  <a:cubicBezTo>
                    <a:pt x="5668" y="29600"/>
                    <a:pt x="5680" y="29588"/>
                    <a:pt x="5715" y="29588"/>
                  </a:cubicBezTo>
                  <a:cubicBezTo>
                    <a:pt x="6037" y="30231"/>
                    <a:pt x="6418" y="30850"/>
                    <a:pt x="6799" y="31433"/>
                  </a:cubicBezTo>
                  <a:cubicBezTo>
                    <a:pt x="6578" y="31464"/>
                    <a:pt x="6354" y="31480"/>
                    <a:pt x="6131" y="31480"/>
                  </a:cubicBezTo>
                  <a:cubicBezTo>
                    <a:pt x="5319" y="31480"/>
                    <a:pt x="4505" y="31278"/>
                    <a:pt x="3787" y="30886"/>
                  </a:cubicBezTo>
                  <a:cubicBezTo>
                    <a:pt x="3751" y="30850"/>
                    <a:pt x="3715" y="30850"/>
                    <a:pt x="3679" y="30850"/>
                  </a:cubicBezTo>
                  <a:cubicBezTo>
                    <a:pt x="3513" y="30600"/>
                    <a:pt x="3358" y="30326"/>
                    <a:pt x="3227" y="30064"/>
                  </a:cubicBezTo>
                  <a:lnTo>
                    <a:pt x="3227" y="29969"/>
                  </a:lnTo>
                  <a:cubicBezTo>
                    <a:pt x="3036" y="29457"/>
                    <a:pt x="2882" y="28921"/>
                    <a:pt x="2798" y="28385"/>
                  </a:cubicBezTo>
                  <a:close/>
                  <a:moveTo>
                    <a:pt x="34398" y="21992"/>
                  </a:moveTo>
                  <a:lnTo>
                    <a:pt x="34398" y="21992"/>
                  </a:lnTo>
                  <a:cubicBezTo>
                    <a:pt x="34755" y="22206"/>
                    <a:pt x="35136" y="22385"/>
                    <a:pt x="35505" y="22551"/>
                  </a:cubicBezTo>
                  <a:cubicBezTo>
                    <a:pt x="35719" y="23182"/>
                    <a:pt x="35624" y="23932"/>
                    <a:pt x="35243" y="24492"/>
                  </a:cubicBezTo>
                  <a:cubicBezTo>
                    <a:pt x="34833" y="25078"/>
                    <a:pt x="34123" y="25445"/>
                    <a:pt x="33396" y="25445"/>
                  </a:cubicBezTo>
                  <a:cubicBezTo>
                    <a:pt x="33385" y="25445"/>
                    <a:pt x="33373" y="25445"/>
                    <a:pt x="33362" y="25445"/>
                  </a:cubicBezTo>
                  <a:cubicBezTo>
                    <a:pt x="33290" y="25445"/>
                    <a:pt x="33231" y="25480"/>
                    <a:pt x="33207" y="25552"/>
                  </a:cubicBezTo>
                  <a:cubicBezTo>
                    <a:pt x="33171" y="25611"/>
                    <a:pt x="33183" y="25683"/>
                    <a:pt x="33231" y="25730"/>
                  </a:cubicBezTo>
                  <a:cubicBezTo>
                    <a:pt x="33457" y="25968"/>
                    <a:pt x="33516" y="26373"/>
                    <a:pt x="33386" y="26742"/>
                  </a:cubicBezTo>
                  <a:cubicBezTo>
                    <a:pt x="33278" y="27052"/>
                    <a:pt x="33052" y="27350"/>
                    <a:pt x="32695" y="27683"/>
                  </a:cubicBezTo>
                  <a:cubicBezTo>
                    <a:pt x="31623" y="28659"/>
                    <a:pt x="30171" y="29231"/>
                    <a:pt x="28706" y="29231"/>
                  </a:cubicBezTo>
                  <a:cubicBezTo>
                    <a:pt x="28659" y="29231"/>
                    <a:pt x="28623" y="29243"/>
                    <a:pt x="28587" y="29290"/>
                  </a:cubicBezTo>
                  <a:cubicBezTo>
                    <a:pt x="28563" y="29314"/>
                    <a:pt x="28540" y="29374"/>
                    <a:pt x="28540" y="29421"/>
                  </a:cubicBezTo>
                  <a:cubicBezTo>
                    <a:pt x="28599" y="29945"/>
                    <a:pt x="28444" y="30505"/>
                    <a:pt x="28087" y="30957"/>
                  </a:cubicBezTo>
                  <a:cubicBezTo>
                    <a:pt x="27730" y="31398"/>
                    <a:pt x="27206" y="31695"/>
                    <a:pt x="26682" y="31743"/>
                  </a:cubicBezTo>
                  <a:cubicBezTo>
                    <a:pt x="26670" y="31743"/>
                    <a:pt x="26635" y="31755"/>
                    <a:pt x="26623" y="31755"/>
                  </a:cubicBezTo>
                  <a:cubicBezTo>
                    <a:pt x="26397" y="31719"/>
                    <a:pt x="26194" y="31672"/>
                    <a:pt x="26004" y="31612"/>
                  </a:cubicBezTo>
                  <a:cubicBezTo>
                    <a:pt x="24480" y="31160"/>
                    <a:pt x="23146" y="30124"/>
                    <a:pt x="22325" y="28754"/>
                  </a:cubicBezTo>
                  <a:cubicBezTo>
                    <a:pt x="22289" y="28707"/>
                    <a:pt x="22277" y="28683"/>
                    <a:pt x="22265" y="28635"/>
                  </a:cubicBezTo>
                  <a:lnTo>
                    <a:pt x="22265" y="28635"/>
                  </a:lnTo>
                  <a:cubicBezTo>
                    <a:pt x="22634" y="28921"/>
                    <a:pt x="23122" y="29112"/>
                    <a:pt x="23622" y="29112"/>
                  </a:cubicBezTo>
                  <a:cubicBezTo>
                    <a:pt x="23706" y="29112"/>
                    <a:pt x="23801" y="29112"/>
                    <a:pt x="23884" y="29100"/>
                  </a:cubicBezTo>
                  <a:cubicBezTo>
                    <a:pt x="24646" y="28993"/>
                    <a:pt x="25313" y="28409"/>
                    <a:pt x="25563" y="27695"/>
                  </a:cubicBezTo>
                  <a:cubicBezTo>
                    <a:pt x="26260" y="28375"/>
                    <a:pt x="27219" y="28746"/>
                    <a:pt x="28174" y="28746"/>
                  </a:cubicBezTo>
                  <a:cubicBezTo>
                    <a:pt x="28556" y="28746"/>
                    <a:pt x="28938" y="28686"/>
                    <a:pt x="29302" y="28564"/>
                  </a:cubicBezTo>
                  <a:cubicBezTo>
                    <a:pt x="30623" y="28100"/>
                    <a:pt x="31611" y="26838"/>
                    <a:pt x="31742" y="25433"/>
                  </a:cubicBezTo>
                  <a:cubicBezTo>
                    <a:pt x="32754" y="25421"/>
                    <a:pt x="33755" y="24802"/>
                    <a:pt x="34195" y="23897"/>
                  </a:cubicBezTo>
                  <a:cubicBezTo>
                    <a:pt x="34481" y="23313"/>
                    <a:pt x="34540" y="22635"/>
                    <a:pt x="34398" y="21992"/>
                  </a:cubicBezTo>
                  <a:close/>
                  <a:moveTo>
                    <a:pt x="28885" y="29897"/>
                  </a:moveTo>
                  <a:cubicBezTo>
                    <a:pt x="29516" y="30600"/>
                    <a:pt x="30349" y="31100"/>
                    <a:pt x="31242" y="31362"/>
                  </a:cubicBezTo>
                  <a:cubicBezTo>
                    <a:pt x="30068" y="31693"/>
                    <a:pt x="28987" y="31855"/>
                    <a:pt x="27999" y="31855"/>
                  </a:cubicBezTo>
                  <a:cubicBezTo>
                    <a:pt x="27815" y="31855"/>
                    <a:pt x="27634" y="31849"/>
                    <a:pt x="27456" y="31838"/>
                  </a:cubicBezTo>
                  <a:cubicBezTo>
                    <a:pt x="27801" y="31683"/>
                    <a:pt x="28111" y="31445"/>
                    <a:pt x="28349" y="31136"/>
                  </a:cubicBezTo>
                  <a:cubicBezTo>
                    <a:pt x="28647" y="30767"/>
                    <a:pt x="28825" y="30350"/>
                    <a:pt x="28885" y="29897"/>
                  </a:cubicBezTo>
                  <a:close/>
                  <a:moveTo>
                    <a:pt x="41815" y="29493"/>
                  </a:moveTo>
                  <a:cubicBezTo>
                    <a:pt x="41827" y="29505"/>
                    <a:pt x="41863" y="29528"/>
                    <a:pt x="41887" y="29540"/>
                  </a:cubicBezTo>
                  <a:cubicBezTo>
                    <a:pt x="43696" y="30028"/>
                    <a:pt x="45566" y="30552"/>
                    <a:pt x="47471" y="30695"/>
                  </a:cubicBezTo>
                  <a:cubicBezTo>
                    <a:pt x="47816" y="30731"/>
                    <a:pt x="48161" y="30743"/>
                    <a:pt x="48506" y="30743"/>
                  </a:cubicBezTo>
                  <a:cubicBezTo>
                    <a:pt x="48697" y="30743"/>
                    <a:pt x="48887" y="30743"/>
                    <a:pt x="49078" y="30731"/>
                  </a:cubicBezTo>
                  <a:lnTo>
                    <a:pt x="49078" y="30731"/>
                  </a:lnTo>
                  <a:cubicBezTo>
                    <a:pt x="48280" y="31457"/>
                    <a:pt x="47137" y="31957"/>
                    <a:pt x="45839" y="32112"/>
                  </a:cubicBezTo>
                  <a:cubicBezTo>
                    <a:pt x="45822" y="32108"/>
                    <a:pt x="45803" y="32105"/>
                    <a:pt x="45784" y="32105"/>
                  </a:cubicBezTo>
                  <a:cubicBezTo>
                    <a:pt x="45750" y="32105"/>
                    <a:pt x="45715" y="32113"/>
                    <a:pt x="45685" y="32136"/>
                  </a:cubicBezTo>
                  <a:cubicBezTo>
                    <a:pt x="45482" y="32148"/>
                    <a:pt x="45268" y="32160"/>
                    <a:pt x="45042" y="32172"/>
                  </a:cubicBezTo>
                  <a:cubicBezTo>
                    <a:pt x="44975" y="32173"/>
                    <a:pt x="44909" y="32174"/>
                    <a:pt x="44843" y="32174"/>
                  </a:cubicBezTo>
                  <a:cubicBezTo>
                    <a:pt x="43351" y="32174"/>
                    <a:pt x="41883" y="31798"/>
                    <a:pt x="40458" y="31433"/>
                  </a:cubicBezTo>
                  <a:cubicBezTo>
                    <a:pt x="40970" y="30826"/>
                    <a:pt x="41434" y="30183"/>
                    <a:pt x="41815" y="29493"/>
                  </a:cubicBezTo>
                  <a:close/>
                  <a:moveTo>
                    <a:pt x="4001" y="31362"/>
                  </a:moveTo>
                  <a:lnTo>
                    <a:pt x="4001" y="31362"/>
                  </a:lnTo>
                  <a:cubicBezTo>
                    <a:pt x="4656" y="31660"/>
                    <a:pt x="5382" y="31814"/>
                    <a:pt x="6096" y="31814"/>
                  </a:cubicBezTo>
                  <a:cubicBezTo>
                    <a:pt x="6394" y="31814"/>
                    <a:pt x="6692" y="31791"/>
                    <a:pt x="6989" y="31731"/>
                  </a:cubicBezTo>
                  <a:cubicBezTo>
                    <a:pt x="7358" y="32267"/>
                    <a:pt x="7775" y="32791"/>
                    <a:pt x="8216" y="33267"/>
                  </a:cubicBezTo>
                  <a:cubicBezTo>
                    <a:pt x="7782" y="33393"/>
                    <a:pt x="7333" y="33456"/>
                    <a:pt x="6885" y="33456"/>
                  </a:cubicBezTo>
                  <a:cubicBezTo>
                    <a:pt x="6449" y="33456"/>
                    <a:pt x="6014" y="33396"/>
                    <a:pt x="5596" y="33279"/>
                  </a:cubicBezTo>
                  <a:cubicBezTo>
                    <a:pt x="5442" y="33124"/>
                    <a:pt x="5299" y="32969"/>
                    <a:pt x="5144" y="32815"/>
                  </a:cubicBezTo>
                  <a:cubicBezTo>
                    <a:pt x="4727" y="32350"/>
                    <a:pt x="4346" y="31862"/>
                    <a:pt x="4001" y="31362"/>
                  </a:cubicBezTo>
                  <a:close/>
                  <a:moveTo>
                    <a:pt x="40208" y="31695"/>
                  </a:moveTo>
                  <a:cubicBezTo>
                    <a:pt x="41720" y="32088"/>
                    <a:pt x="43280" y="32493"/>
                    <a:pt x="44875" y="32493"/>
                  </a:cubicBezTo>
                  <a:lnTo>
                    <a:pt x="45030" y="32493"/>
                  </a:lnTo>
                  <a:cubicBezTo>
                    <a:pt x="45137" y="32493"/>
                    <a:pt x="45256" y="32493"/>
                    <a:pt x="45363" y="32469"/>
                  </a:cubicBezTo>
                  <a:lnTo>
                    <a:pt x="45363" y="32469"/>
                  </a:lnTo>
                  <a:cubicBezTo>
                    <a:pt x="44720" y="33219"/>
                    <a:pt x="43637" y="33660"/>
                    <a:pt x="42399" y="33696"/>
                  </a:cubicBezTo>
                  <a:cubicBezTo>
                    <a:pt x="42358" y="33696"/>
                    <a:pt x="42318" y="33697"/>
                    <a:pt x="42278" y="33697"/>
                  </a:cubicBezTo>
                  <a:cubicBezTo>
                    <a:pt x="41128" y="33697"/>
                    <a:pt x="39990" y="33374"/>
                    <a:pt x="38886" y="33041"/>
                  </a:cubicBezTo>
                  <a:cubicBezTo>
                    <a:pt x="39362" y="32624"/>
                    <a:pt x="39815" y="32172"/>
                    <a:pt x="40208" y="31695"/>
                  </a:cubicBezTo>
                  <a:close/>
                  <a:moveTo>
                    <a:pt x="52947" y="29731"/>
                  </a:moveTo>
                  <a:cubicBezTo>
                    <a:pt x="57269" y="30731"/>
                    <a:pt x="61568" y="31922"/>
                    <a:pt x="65687" y="33588"/>
                  </a:cubicBezTo>
                  <a:cubicBezTo>
                    <a:pt x="65485" y="33755"/>
                    <a:pt x="65270" y="33886"/>
                    <a:pt x="65068" y="34005"/>
                  </a:cubicBezTo>
                  <a:cubicBezTo>
                    <a:pt x="65056" y="34005"/>
                    <a:pt x="65056" y="33993"/>
                    <a:pt x="65032" y="33993"/>
                  </a:cubicBezTo>
                  <a:lnTo>
                    <a:pt x="51126" y="30421"/>
                  </a:lnTo>
                  <a:cubicBezTo>
                    <a:pt x="51781" y="30255"/>
                    <a:pt x="52388" y="30028"/>
                    <a:pt x="52947" y="29731"/>
                  </a:cubicBezTo>
                  <a:close/>
                  <a:moveTo>
                    <a:pt x="50388" y="30588"/>
                  </a:moveTo>
                  <a:lnTo>
                    <a:pt x="64616" y="34231"/>
                  </a:lnTo>
                  <a:cubicBezTo>
                    <a:pt x="63949" y="34529"/>
                    <a:pt x="63223" y="34696"/>
                    <a:pt x="62472" y="34696"/>
                  </a:cubicBezTo>
                  <a:cubicBezTo>
                    <a:pt x="62270" y="34696"/>
                    <a:pt x="62056" y="34672"/>
                    <a:pt x="61865" y="34648"/>
                  </a:cubicBezTo>
                  <a:lnTo>
                    <a:pt x="61758" y="34636"/>
                  </a:lnTo>
                  <a:lnTo>
                    <a:pt x="47983" y="31838"/>
                  </a:lnTo>
                  <a:cubicBezTo>
                    <a:pt x="48602" y="31541"/>
                    <a:pt x="49161" y="31148"/>
                    <a:pt x="49590" y="30671"/>
                  </a:cubicBezTo>
                  <a:cubicBezTo>
                    <a:pt x="49852" y="30659"/>
                    <a:pt x="50126" y="30624"/>
                    <a:pt x="50388" y="30588"/>
                  </a:cubicBezTo>
                  <a:close/>
                  <a:moveTo>
                    <a:pt x="8466" y="33541"/>
                  </a:moveTo>
                  <a:cubicBezTo>
                    <a:pt x="8871" y="33993"/>
                    <a:pt x="9299" y="34398"/>
                    <a:pt x="9740" y="34779"/>
                  </a:cubicBezTo>
                  <a:cubicBezTo>
                    <a:pt x="9252" y="35005"/>
                    <a:pt x="8740" y="35160"/>
                    <a:pt x="8216" y="35291"/>
                  </a:cubicBezTo>
                  <a:cubicBezTo>
                    <a:pt x="7454" y="34839"/>
                    <a:pt x="6739" y="34315"/>
                    <a:pt x="6073" y="33719"/>
                  </a:cubicBezTo>
                  <a:lnTo>
                    <a:pt x="6073" y="33719"/>
                  </a:lnTo>
                  <a:cubicBezTo>
                    <a:pt x="6335" y="33767"/>
                    <a:pt x="6608" y="33803"/>
                    <a:pt x="6894" y="33803"/>
                  </a:cubicBezTo>
                  <a:cubicBezTo>
                    <a:pt x="7430" y="33803"/>
                    <a:pt x="7966" y="33707"/>
                    <a:pt x="8466" y="33541"/>
                  </a:cubicBezTo>
                  <a:close/>
                  <a:moveTo>
                    <a:pt x="47530" y="32053"/>
                  </a:moveTo>
                  <a:cubicBezTo>
                    <a:pt x="47566" y="32100"/>
                    <a:pt x="47590" y="32136"/>
                    <a:pt x="47649" y="32148"/>
                  </a:cubicBezTo>
                  <a:lnTo>
                    <a:pt x="61496" y="34946"/>
                  </a:lnTo>
                  <a:lnTo>
                    <a:pt x="61508" y="35053"/>
                  </a:lnTo>
                  <a:cubicBezTo>
                    <a:pt x="61532" y="35315"/>
                    <a:pt x="61318" y="35601"/>
                    <a:pt x="61068" y="35743"/>
                  </a:cubicBezTo>
                  <a:cubicBezTo>
                    <a:pt x="60746" y="35922"/>
                    <a:pt x="60341" y="35958"/>
                    <a:pt x="59960" y="35982"/>
                  </a:cubicBezTo>
                  <a:cubicBezTo>
                    <a:pt x="59476" y="36015"/>
                    <a:pt x="58992" y="36032"/>
                    <a:pt x="58509" y="36032"/>
                  </a:cubicBezTo>
                  <a:cubicBezTo>
                    <a:pt x="56935" y="36032"/>
                    <a:pt x="55368" y="35857"/>
                    <a:pt x="53829" y="35529"/>
                  </a:cubicBezTo>
                  <a:cubicBezTo>
                    <a:pt x="53829" y="35446"/>
                    <a:pt x="53769" y="35386"/>
                    <a:pt x="53709" y="35374"/>
                  </a:cubicBezTo>
                  <a:lnTo>
                    <a:pt x="45006" y="33279"/>
                  </a:lnTo>
                  <a:cubicBezTo>
                    <a:pt x="45351" y="33053"/>
                    <a:pt x="45625" y="32767"/>
                    <a:pt x="45863" y="32457"/>
                  </a:cubicBezTo>
                  <a:cubicBezTo>
                    <a:pt x="46459" y="32386"/>
                    <a:pt x="47018" y="32255"/>
                    <a:pt x="47530" y="32053"/>
                  </a:cubicBezTo>
                  <a:close/>
                  <a:moveTo>
                    <a:pt x="38600" y="33291"/>
                  </a:moveTo>
                  <a:cubicBezTo>
                    <a:pt x="39779" y="33648"/>
                    <a:pt x="41006" y="34017"/>
                    <a:pt x="42279" y="34017"/>
                  </a:cubicBezTo>
                  <a:lnTo>
                    <a:pt x="42410" y="34017"/>
                  </a:lnTo>
                  <a:cubicBezTo>
                    <a:pt x="43244" y="34005"/>
                    <a:pt x="44042" y="33803"/>
                    <a:pt x="44673" y="33457"/>
                  </a:cubicBezTo>
                  <a:cubicBezTo>
                    <a:pt x="44696" y="33505"/>
                    <a:pt x="44732" y="33541"/>
                    <a:pt x="44780" y="33541"/>
                  </a:cubicBezTo>
                  <a:lnTo>
                    <a:pt x="52602" y="35434"/>
                  </a:lnTo>
                  <a:cubicBezTo>
                    <a:pt x="51638" y="35922"/>
                    <a:pt x="50519" y="36160"/>
                    <a:pt x="49185" y="36160"/>
                  </a:cubicBezTo>
                  <a:cubicBezTo>
                    <a:pt x="47744" y="36160"/>
                    <a:pt x="46244" y="35898"/>
                    <a:pt x="44827" y="35612"/>
                  </a:cubicBezTo>
                  <a:lnTo>
                    <a:pt x="37505" y="34172"/>
                  </a:lnTo>
                  <a:cubicBezTo>
                    <a:pt x="37874" y="33886"/>
                    <a:pt x="38243" y="33600"/>
                    <a:pt x="38600" y="33291"/>
                  </a:cubicBezTo>
                  <a:close/>
                  <a:moveTo>
                    <a:pt x="10025" y="35017"/>
                  </a:moveTo>
                  <a:cubicBezTo>
                    <a:pt x="10073" y="35065"/>
                    <a:pt x="10121" y="35112"/>
                    <a:pt x="10180" y="35136"/>
                  </a:cubicBezTo>
                  <a:cubicBezTo>
                    <a:pt x="11133" y="35898"/>
                    <a:pt x="12204" y="36553"/>
                    <a:pt x="13359" y="37089"/>
                  </a:cubicBezTo>
                  <a:cubicBezTo>
                    <a:pt x="11728" y="36851"/>
                    <a:pt x="10121" y="36315"/>
                    <a:pt x="8644" y="35529"/>
                  </a:cubicBezTo>
                  <a:cubicBezTo>
                    <a:pt x="9121" y="35386"/>
                    <a:pt x="9585" y="35231"/>
                    <a:pt x="10025" y="35017"/>
                  </a:cubicBezTo>
                  <a:close/>
                  <a:moveTo>
                    <a:pt x="11644" y="2145"/>
                  </a:moveTo>
                  <a:cubicBezTo>
                    <a:pt x="12169" y="2145"/>
                    <a:pt x="12693" y="2278"/>
                    <a:pt x="13145" y="2549"/>
                  </a:cubicBezTo>
                  <a:cubicBezTo>
                    <a:pt x="14074" y="3097"/>
                    <a:pt x="14669" y="4192"/>
                    <a:pt x="14609" y="5287"/>
                  </a:cubicBezTo>
                  <a:cubicBezTo>
                    <a:pt x="14819" y="5264"/>
                    <a:pt x="15030" y="5252"/>
                    <a:pt x="15241" y="5252"/>
                  </a:cubicBezTo>
                  <a:cubicBezTo>
                    <a:pt x="16309" y="5252"/>
                    <a:pt x="17371" y="5550"/>
                    <a:pt x="18276" y="6097"/>
                  </a:cubicBezTo>
                  <a:cubicBezTo>
                    <a:pt x="18419" y="5204"/>
                    <a:pt x="19050" y="4418"/>
                    <a:pt x="19884" y="4061"/>
                  </a:cubicBezTo>
                  <a:cubicBezTo>
                    <a:pt x="20195" y="3933"/>
                    <a:pt x="20534" y="3870"/>
                    <a:pt x="20873" y="3870"/>
                  </a:cubicBezTo>
                  <a:cubicBezTo>
                    <a:pt x="21195" y="3870"/>
                    <a:pt x="21517" y="3927"/>
                    <a:pt x="21813" y="4037"/>
                  </a:cubicBezTo>
                  <a:cubicBezTo>
                    <a:pt x="22587" y="5192"/>
                    <a:pt x="23229" y="6668"/>
                    <a:pt x="23718" y="8478"/>
                  </a:cubicBezTo>
                  <a:cubicBezTo>
                    <a:pt x="23944" y="9276"/>
                    <a:pt x="24122" y="10086"/>
                    <a:pt x="24313" y="10883"/>
                  </a:cubicBezTo>
                  <a:cubicBezTo>
                    <a:pt x="24599" y="12110"/>
                    <a:pt x="24896" y="13384"/>
                    <a:pt x="25301" y="14598"/>
                  </a:cubicBezTo>
                  <a:cubicBezTo>
                    <a:pt x="24182" y="15193"/>
                    <a:pt x="23337" y="16253"/>
                    <a:pt x="22991" y="17467"/>
                  </a:cubicBezTo>
                  <a:cubicBezTo>
                    <a:pt x="22956" y="17563"/>
                    <a:pt x="23027" y="17646"/>
                    <a:pt x="23110" y="17682"/>
                  </a:cubicBezTo>
                  <a:lnTo>
                    <a:pt x="23158" y="17682"/>
                  </a:lnTo>
                  <a:cubicBezTo>
                    <a:pt x="23229" y="17682"/>
                    <a:pt x="23289" y="17634"/>
                    <a:pt x="23313" y="17563"/>
                  </a:cubicBezTo>
                  <a:cubicBezTo>
                    <a:pt x="23610" y="16443"/>
                    <a:pt x="24384" y="15479"/>
                    <a:pt x="25396" y="14931"/>
                  </a:cubicBezTo>
                  <a:cubicBezTo>
                    <a:pt x="25456" y="15110"/>
                    <a:pt x="25539" y="15289"/>
                    <a:pt x="25599" y="15467"/>
                  </a:cubicBezTo>
                  <a:cubicBezTo>
                    <a:pt x="24980" y="15920"/>
                    <a:pt x="24587" y="16658"/>
                    <a:pt x="24242" y="17313"/>
                  </a:cubicBezTo>
                  <a:lnTo>
                    <a:pt x="24134" y="17491"/>
                  </a:lnTo>
                  <a:cubicBezTo>
                    <a:pt x="23789" y="18110"/>
                    <a:pt x="23408" y="18741"/>
                    <a:pt x="23039" y="19337"/>
                  </a:cubicBezTo>
                  <a:cubicBezTo>
                    <a:pt x="22122" y="20789"/>
                    <a:pt x="21170" y="22289"/>
                    <a:pt x="20836" y="24016"/>
                  </a:cubicBezTo>
                  <a:cubicBezTo>
                    <a:pt x="20491" y="25742"/>
                    <a:pt x="20813" y="27588"/>
                    <a:pt x="21705" y="29100"/>
                  </a:cubicBezTo>
                  <a:cubicBezTo>
                    <a:pt x="22622" y="30612"/>
                    <a:pt x="24087" y="31755"/>
                    <a:pt x="25777" y="32255"/>
                  </a:cubicBezTo>
                  <a:cubicBezTo>
                    <a:pt x="26468" y="32457"/>
                    <a:pt x="27218" y="32564"/>
                    <a:pt x="28016" y="32564"/>
                  </a:cubicBezTo>
                  <a:cubicBezTo>
                    <a:pt x="29135" y="32564"/>
                    <a:pt x="30361" y="32350"/>
                    <a:pt x="31683" y="31957"/>
                  </a:cubicBezTo>
                  <a:cubicBezTo>
                    <a:pt x="32766" y="31624"/>
                    <a:pt x="33826" y="31183"/>
                    <a:pt x="34838" y="30659"/>
                  </a:cubicBezTo>
                  <a:lnTo>
                    <a:pt x="36564" y="31076"/>
                  </a:lnTo>
                  <a:lnTo>
                    <a:pt x="36612" y="31076"/>
                  </a:lnTo>
                  <a:cubicBezTo>
                    <a:pt x="36684" y="31076"/>
                    <a:pt x="36755" y="31029"/>
                    <a:pt x="36767" y="30945"/>
                  </a:cubicBezTo>
                  <a:cubicBezTo>
                    <a:pt x="36791" y="30850"/>
                    <a:pt x="36743" y="30767"/>
                    <a:pt x="36648" y="30731"/>
                  </a:cubicBezTo>
                  <a:lnTo>
                    <a:pt x="35302" y="30409"/>
                  </a:lnTo>
                  <a:cubicBezTo>
                    <a:pt x="35910" y="30076"/>
                    <a:pt x="36493" y="29707"/>
                    <a:pt x="37053" y="29314"/>
                  </a:cubicBezTo>
                  <a:cubicBezTo>
                    <a:pt x="37624" y="29374"/>
                    <a:pt x="38172" y="29576"/>
                    <a:pt x="38660" y="29874"/>
                  </a:cubicBezTo>
                  <a:cubicBezTo>
                    <a:pt x="38696" y="29886"/>
                    <a:pt x="38720" y="29897"/>
                    <a:pt x="38755" y="29897"/>
                  </a:cubicBezTo>
                  <a:cubicBezTo>
                    <a:pt x="38815" y="29897"/>
                    <a:pt x="38850" y="29874"/>
                    <a:pt x="38898" y="29826"/>
                  </a:cubicBezTo>
                  <a:cubicBezTo>
                    <a:pt x="38946" y="29755"/>
                    <a:pt x="38934" y="29647"/>
                    <a:pt x="38839" y="29600"/>
                  </a:cubicBezTo>
                  <a:cubicBezTo>
                    <a:pt x="38410" y="29338"/>
                    <a:pt x="37946" y="29159"/>
                    <a:pt x="37457" y="29064"/>
                  </a:cubicBezTo>
                  <a:cubicBezTo>
                    <a:pt x="37838" y="28778"/>
                    <a:pt x="38231" y="28481"/>
                    <a:pt x="38589" y="28171"/>
                  </a:cubicBezTo>
                  <a:lnTo>
                    <a:pt x="40244" y="28743"/>
                  </a:lnTo>
                  <a:cubicBezTo>
                    <a:pt x="40255" y="28743"/>
                    <a:pt x="40267" y="28754"/>
                    <a:pt x="40303" y="28754"/>
                  </a:cubicBezTo>
                  <a:cubicBezTo>
                    <a:pt x="40374" y="28754"/>
                    <a:pt x="40434" y="28707"/>
                    <a:pt x="40458" y="28635"/>
                  </a:cubicBezTo>
                  <a:cubicBezTo>
                    <a:pt x="40494" y="28540"/>
                    <a:pt x="40446" y="28457"/>
                    <a:pt x="40363" y="28421"/>
                  </a:cubicBezTo>
                  <a:lnTo>
                    <a:pt x="38898" y="27921"/>
                  </a:lnTo>
                  <a:cubicBezTo>
                    <a:pt x="39327" y="27528"/>
                    <a:pt x="39743" y="27135"/>
                    <a:pt x="40148" y="26719"/>
                  </a:cubicBezTo>
                  <a:cubicBezTo>
                    <a:pt x="40791" y="26933"/>
                    <a:pt x="41434" y="27159"/>
                    <a:pt x="42053" y="27385"/>
                  </a:cubicBezTo>
                  <a:cubicBezTo>
                    <a:pt x="40648" y="31719"/>
                    <a:pt x="35910" y="34958"/>
                    <a:pt x="31873" y="36553"/>
                  </a:cubicBezTo>
                  <a:cubicBezTo>
                    <a:pt x="30730" y="36994"/>
                    <a:pt x="29587" y="37351"/>
                    <a:pt x="28397" y="37625"/>
                  </a:cubicBezTo>
                  <a:cubicBezTo>
                    <a:pt x="28361" y="37613"/>
                    <a:pt x="28349" y="37613"/>
                    <a:pt x="28325" y="37613"/>
                  </a:cubicBezTo>
                  <a:cubicBezTo>
                    <a:pt x="28304" y="37609"/>
                    <a:pt x="28284" y="37607"/>
                    <a:pt x="28263" y="37607"/>
                  </a:cubicBezTo>
                  <a:cubicBezTo>
                    <a:pt x="28169" y="37607"/>
                    <a:pt x="28086" y="37649"/>
                    <a:pt x="28028" y="37708"/>
                  </a:cubicBezTo>
                  <a:cubicBezTo>
                    <a:pt x="26277" y="38065"/>
                    <a:pt x="24420" y="38232"/>
                    <a:pt x="22325" y="38232"/>
                  </a:cubicBezTo>
                  <a:cubicBezTo>
                    <a:pt x="21932" y="38232"/>
                    <a:pt x="21539" y="38232"/>
                    <a:pt x="21146" y="38220"/>
                  </a:cubicBezTo>
                  <a:cubicBezTo>
                    <a:pt x="20598" y="38208"/>
                    <a:pt x="20062" y="38160"/>
                    <a:pt x="19527" y="38113"/>
                  </a:cubicBezTo>
                  <a:cubicBezTo>
                    <a:pt x="19527" y="37982"/>
                    <a:pt x="19431" y="37863"/>
                    <a:pt x="19300" y="37815"/>
                  </a:cubicBezTo>
                  <a:cubicBezTo>
                    <a:pt x="19264" y="37803"/>
                    <a:pt x="19227" y="37797"/>
                    <a:pt x="19190" y="37797"/>
                  </a:cubicBezTo>
                  <a:cubicBezTo>
                    <a:pt x="19049" y="37797"/>
                    <a:pt x="18919" y="37883"/>
                    <a:pt x="18872" y="38006"/>
                  </a:cubicBezTo>
                  <a:lnTo>
                    <a:pt x="18860" y="38041"/>
                  </a:lnTo>
                  <a:cubicBezTo>
                    <a:pt x="15717" y="37589"/>
                    <a:pt x="12823" y="36422"/>
                    <a:pt x="10585" y="34636"/>
                  </a:cubicBezTo>
                  <a:cubicBezTo>
                    <a:pt x="7704" y="32350"/>
                    <a:pt x="5608" y="28885"/>
                    <a:pt x="4644" y="24885"/>
                  </a:cubicBezTo>
                  <a:cubicBezTo>
                    <a:pt x="3810" y="21420"/>
                    <a:pt x="3787" y="17503"/>
                    <a:pt x="4596" y="13264"/>
                  </a:cubicBezTo>
                  <a:cubicBezTo>
                    <a:pt x="5465" y="8752"/>
                    <a:pt x="7013" y="5478"/>
                    <a:pt x="9359" y="3287"/>
                  </a:cubicBezTo>
                  <a:cubicBezTo>
                    <a:pt x="9728" y="2942"/>
                    <a:pt x="10133" y="2632"/>
                    <a:pt x="10549" y="2346"/>
                  </a:cubicBezTo>
                  <a:cubicBezTo>
                    <a:pt x="10896" y="2213"/>
                    <a:pt x="11270" y="2145"/>
                    <a:pt x="11644" y="2145"/>
                  </a:cubicBezTo>
                  <a:close/>
                  <a:moveTo>
                    <a:pt x="15800" y="1"/>
                  </a:moveTo>
                  <a:cubicBezTo>
                    <a:pt x="13359" y="1"/>
                    <a:pt x="10776" y="1037"/>
                    <a:pt x="8918" y="2775"/>
                  </a:cubicBezTo>
                  <a:cubicBezTo>
                    <a:pt x="6454" y="5073"/>
                    <a:pt x="4834" y="8454"/>
                    <a:pt x="3941" y="13110"/>
                  </a:cubicBezTo>
                  <a:cubicBezTo>
                    <a:pt x="3644" y="14658"/>
                    <a:pt x="3465" y="16170"/>
                    <a:pt x="3382" y="17634"/>
                  </a:cubicBezTo>
                  <a:lnTo>
                    <a:pt x="3394" y="17039"/>
                  </a:lnTo>
                  <a:cubicBezTo>
                    <a:pt x="3383" y="17039"/>
                    <a:pt x="3372" y="17038"/>
                    <a:pt x="3362" y="17038"/>
                  </a:cubicBezTo>
                  <a:cubicBezTo>
                    <a:pt x="2801" y="17038"/>
                    <a:pt x="2243" y="17346"/>
                    <a:pt x="1858" y="17872"/>
                  </a:cubicBezTo>
                  <a:cubicBezTo>
                    <a:pt x="1536" y="18313"/>
                    <a:pt x="1370" y="18849"/>
                    <a:pt x="1239" y="19360"/>
                  </a:cubicBezTo>
                  <a:cubicBezTo>
                    <a:pt x="0" y="24290"/>
                    <a:pt x="1298" y="29612"/>
                    <a:pt x="4632" y="33255"/>
                  </a:cubicBezTo>
                  <a:cubicBezTo>
                    <a:pt x="7335" y="36220"/>
                    <a:pt x="11240" y="37898"/>
                    <a:pt x="15133" y="37898"/>
                  </a:cubicBezTo>
                  <a:lnTo>
                    <a:pt x="15371" y="37898"/>
                  </a:lnTo>
                  <a:cubicBezTo>
                    <a:pt x="16395" y="38244"/>
                    <a:pt x="17467" y="38494"/>
                    <a:pt x="18586" y="38660"/>
                  </a:cubicBezTo>
                  <a:lnTo>
                    <a:pt x="15240" y="47685"/>
                  </a:lnTo>
                  <a:cubicBezTo>
                    <a:pt x="14919" y="47697"/>
                    <a:pt x="14538" y="47864"/>
                    <a:pt x="14252" y="48066"/>
                  </a:cubicBezTo>
                  <a:cubicBezTo>
                    <a:pt x="14156" y="48070"/>
                    <a:pt x="14060" y="48072"/>
                    <a:pt x="13963" y="48072"/>
                  </a:cubicBezTo>
                  <a:cubicBezTo>
                    <a:pt x="13148" y="48072"/>
                    <a:pt x="12306" y="47945"/>
                    <a:pt x="11454" y="47828"/>
                  </a:cubicBezTo>
                  <a:cubicBezTo>
                    <a:pt x="10563" y="47697"/>
                    <a:pt x="9656" y="47573"/>
                    <a:pt x="8741" y="47573"/>
                  </a:cubicBezTo>
                  <a:cubicBezTo>
                    <a:pt x="8495" y="47573"/>
                    <a:pt x="8249" y="47582"/>
                    <a:pt x="8001" y="47602"/>
                  </a:cubicBezTo>
                  <a:cubicBezTo>
                    <a:pt x="6846" y="47709"/>
                    <a:pt x="5965" y="48138"/>
                    <a:pt x="5477" y="48828"/>
                  </a:cubicBezTo>
                  <a:cubicBezTo>
                    <a:pt x="5370" y="48971"/>
                    <a:pt x="5394" y="49186"/>
                    <a:pt x="5549" y="49293"/>
                  </a:cubicBezTo>
                  <a:cubicBezTo>
                    <a:pt x="5608" y="49328"/>
                    <a:pt x="5668" y="49352"/>
                    <a:pt x="5739" y="49352"/>
                  </a:cubicBezTo>
                  <a:cubicBezTo>
                    <a:pt x="5846" y="49352"/>
                    <a:pt x="5954" y="49305"/>
                    <a:pt x="6013" y="49209"/>
                  </a:cubicBezTo>
                  <a:cubicBezTo>
                    <a:pt x="6489" y="48543"/>
                    <a:pt x="7382" y="48340"/>
                    <a:pt x="8049" y="48281"/>
                  </a:cubicBezTo>
                  <a:cubicBezTo>
                    <a:pt x="8290" y="48257"/>
                    <a:pt x="8533" y="48247"/>
                    <a:pt x="8777" y="48247"/>
                  </a:cubicBezTo>
                  <a:cubicBezTo>
                    <a:pt x="9630" y="48247"/>
                    <a:pt x="10495" y="48372"/>
                    <a:pt x="11347" y="48483"/>
                  </a:cubicBezTo>
                  <a:cubicBezTo>
                    <a:pt x="12157" y="48602"/>
                    <a:pt x="12978" y="48709"/>
                    <a:pt x="13800" y="48733"/>
                  </a:cubicBezTo>
                  <a:cubicBezTo>
                    <a:pt x="13812" y="48781"/>
                    <a:pt x="13835" y="48828"/>
                    <a:pt x="13871" y="48852"/>
                  </a:cubicBezTo>
                  <a:cubicBezTo>
                    <a:pt x="13359" y="48900"/>
                    <a:pt x="12859" y="48912"/>
                    <a:pt x="12323" y="48936"/>
                  </a:cubicBezTo>
                  <a:cubicBezTo>
                    <a:pt x="11919" y="48947"/>
                    <a:pt x="11526" y="48947"/>
                    <a:pt x="11133" y="48971"/>
                  </a:cubicBezTo>
                  <a:cubicBezTo>
                    <a:pt x="9335" y="49078"/>
                    <a:pt x="8049" y="49495"/>
                    <a:pt x="7120" y="50281"/>
                  </a:cubicBezTo>
                  <a:cubicBezTo>
                    <a:pt x="6989" y="50400"/>
                    <a:pt x="6966" y="50614"/>
                    <a:pt x="7085" y="50757"/>
                  </a:cubicBezTo>
                  <a:cubicBezTo>
                    <a:pt x="7144" y="50841"/>
                    <a:pt x="7239" y="50876"/>
                    <a:pt x="7335" y="50876"/>
                  </a:cubicBezTo>
                  <a:cubicBezTo>
                    <a:pt x="7406" y="50876"/>
                    <a:pt x="7478" y="50852"/>
                    <a:pt x="7561" y="50805"/>
                  </a:cubicBezTo>
                  <a:cubicBezTo>
                    <a:pt x="8370" y="50102"/>
                    <a:pt x="9525" y="49745"/>
                    <a:pt x="11168" y="49650"/>
                  </a:cubicBezTo>
                  <a:lnTo>
                    <a:pt x="12335" y="49602"/>
                  </a:lnTo>
                  <a:cubicBezTo>
                    <a:pt x="13300" y="49590"/>
                    <a:pt x="14312" y="49555"/>
                    <a:pt x="15276" y="49328"/>
                  </a:cubicBezTo>
                  <a:cubicBezTo>
                    <a:pt x="15431" y="49305"/>
                    <a:pt x="15895" y="49186"/>
                    <a:pt x="16074" y="48781"/>
                  </a:cubicBezTo>
                  <a:cubicBezTo>
                    <a:pt x="16764" y="48824"/>
                    <a:pt x="17467" y="48855"/>
                    <a:pt x="18169" y="48855"/>
                  </a:cubicBezTo>
                  <a:cubicBezTo>
                    <a:pt x="18435" y="48855"/>
                    <a:pt x="18702" y="48850"/>
                    <a:pt x="18967" y="48840"/>
                  </a:cubicBezTo>
                  <a:cubicBezTo>
                    <a:pt x="19027" y="48840"/>
                    <a:pt x="19086" y="48840"/>
                    <a:pt x="19144" y="48840"/>
                  </a:cubicBezTo>
                  <a:cubicBezTo>
                    <a:pt x="19438" y="48840"/>
                    <a:pt x="19719" y="48848"/>
                    <a:pt x="19967" y="48947"/>
                  </a:cubicBezTo>
                  <a:cubicBezTo>
                    <a:pt x="20205" y="49031"/>
                    <a:pt x="20432" y="49257"/>
                    <a:pt x="20432" y="49507"/>
                  </a:cubicBezTo>
                  <a:cubicBezTo>
                    <a:pt x="20432" y="49698"/>
                    <a:pt x="20574" y="49852"/>
                    <a:pt x="20753" y="49852"/>
                  </a:cubicBezTo>
                  <a:lnTo>
                    <a:pt x="20777" y="49852"/>
                  </a:lnTo>
                  <a:cubicBezTo>
                    <a:pt x="20955" y="49852"/>
                    <a:pt x="21098" y="49709"/>
                    <a:pt x="21098" y="49531"/>
                  </a:cubicBezTo>
                  <a:cubicBezTo>
                    <a:pt x="21110" y="48947"/>
                    <a:pt x="20670" y="48495"/>
                    <a:pt x="20217" y="48340"/>
                  </a:cubicBezTo>
                  <a:cubicBezTo>
                    <a:pt x="19853" y="48194"/>
                    <a:pt x="19470" y="48185"/>
                    <a:pt x="19101" y="48185"/>
                  </a:cubicBezTo>
                  <a:cubicBezTo>
                    <a:pt x="19048" y="48185"/>
                    <a:pt x="18995" y="48185"/>
                    <a:pt x="18943" y="48185"/>
                  </a:cubicBezTo>
                  <a:cubicBezTo>
                    <a:pt x="18777" y="48187"/>
                    <a:pt x="18610" y="48188"/>
                    <a:pt x="18442" y="48188"/>
                  </a:cubicBezTo>
                  <a:cubicBezTo>
                    <a:pt x="17606" y="48188"/>
                    <a:pt x="16764" y="48164"/>
                    <a:pt x="15931" y="48114"/>
                  </a:cubicBezTo>
                  <a:cubicBezTo>
                    <a:pt x="15919" y="48066"/>
                    <a:pt x="15895" y="48019"/>
                    <a:pt x="15860" y="47983"/>
                  </a:cubicBezTo>
                  <a:lnTo>
                    <a:pt x="19289" y="38780"/>
                  </a:lnTo>
                  <a:cubicBezTo>
                    <a:pt x="19884" y="38851"/>
                    <a:pt x="20491" y="38899"/>
                    <a:pt x="21098" y="38911"/>
                  </a:cubicBezTo>
                  <a:cubicBezTo>
                    <a:pt x="21503" y="38934"/>
                    <a:pt x="21908" y="38934"/>
                    <a:pt x="22289" y="38934"/>
                  </a:cubicBezTo>
                  <a:cubicBezTo>
                    <a:pt x="24313" y="38934"/>
                    <a:pt x="26111" y="38780"/>
                    <a:pt x="27825" y="38458"/>
                  </a:cubicBezTo>
                  <a:lnTo>
                    <a:pt x="27825" y="38458"/>
                  </a:lnTo>
                  <a:lnTo>
                    <a:pt x="26016" y="50579"/>
                  </a:lnTo>
                  <a:cubicBezTo>
                    <a:pt x="25623" y="50674"/>
                    <a:pt x="25206" y="50912"/>
                    <a:pt x="24956" y="51150"/>
                  </a:cubicBezTo>
                  <a:cubicBezTo>
                    <a:pt x="24480" y="51376"/>
                    <a:pt x="23956" y="51507"/>
                    <a:pt x="23420" y="51674"/>
                  </a:cubicBezTo>
                  <a:cubicBezTo>
                    <a:pt x="23218" y="51734"/>
                    <a:pt x="22991" y="51793"/>
                    <a:pt x="22777" y="51853"/>
                  </a:cubicBezTo>
                  <a:cubicBezTo>
                    <a:pt x="21979" y="52091"/>
                    <a:pt x="20848" y="52531"/>
                    <a:pt x="20193" y="53472"/>
                  </a:cubicBezTo>
                  <a:cubicBezTo>
                    <a:pt x="20134" y="53543"/>
                    <a:pt x="20122" y="53650"/>
                    <a:pt x="20146" y="53734"/>
                  </a:cubicBezTo>
                  <a:cubicBezTo>
                    <a:pt x="20181" y="53829"/>
                    <a:pt x="20241" y="53912"/>
                    <a:pt x="20324" y="53948"/>
                  </a:cubicBezTo>
                  <a:lnTo>
                    <a:pt x="20420" y="53996"/>
                  </a:lnTo>
                  <a:cubicBezTo>
                    <a:pt x="20455" y="54008"/>
                    <a:pt x="20503" y="54020"/>
                    <a:pt x="20562" y="54020"/>
                  </a:cubicBezTo>
                  <a:cubicBezTo>
                    <a:pt x="20682" y="54020"/>
                    <a:pt x="20801" y="53948"/>
                    <a:pt x="20860" y="53829"/>
                  </a:cubicBezTo>
                  <a:cubicBezTo>
                    <a:pt x="20896" y="53769"/>
                    <a:pt x="20908" y="53710"/>
                    <a:pt x="20896" y="53650"/>
                  </a:cubicBezTo>
                  <a:cubicBezTo>
                    <a:pt x="21444" y="52996"/>
                    <a:pt x="22337" y="52674"/>
                    <a:pt x="22979" y="52472"/>
                  </a:cubicBezTo>
                  <a:lnTo>
                    <a:pt x="23599" y="52293"/>
                  </a:lnTo>
                  <a:cubicBezTo>
                    <a:pt x="24063" y="52162"/>
                    <a:pt x="24539" y="52031"/>
                    <a:pt x="25004" y="51829"/>
                  </a:cubicBezTo>
                  <a:lnTo>
                    <a:pt x="25004" y="51829"/>
                  </a:lnTo>
                  <a:cubicBezTo>
                    <a:pt x="24730" y="52031"/>
                    <a:pt x="24444" y="52186"/>
                    <a:pt x="24146" y="52365"/>
                  </a:cubicBezTo>
                  <a:cubicBezTo>
                    <a:pt x="23944" y="52484"/>
                    <a:pt x="23730" y="52626"/>
                    <a:pt x="23527" y="52757"/>
                  </a:cubicBezTo>
                  <a:cubicBezTo>
                    <a:pt x="22467" y="53436"/>
                    <a:pt x="21872" y="54186"/>
                    <a:pt x="21705" y="55032"/>
                  </a:cubicBezTo>
                  <a:cubicBezTo>
                    <a:pt x="21682" y="55210"/>
                    <a:pt x="21801" y="55389"/>
                    <a:pt x="21979" y="55424"/>
                  </a:cubicBezTo>
                  <a:lnTo>
                    <a:pt x="22039" y="55424"/>
                  </a:lnTo>
                  <a:cubicBezTo>
                    <a:pt x="22206" y="55424"/>
                    <a:pt x="22337" y="55317"/>
                    <a:pt x="22360" y="55151"/>
                  </a:cubicBezTo>
                  <a:cubicBezTo>
                    <a:pt x="22503" y="54496"/>
                    <a:pt x="22991" y="53889"/>
                    <a:pt x="23896" y="53305"/>
                  </a:cubicBezTo>
                  <a:cubicBezTo>
                    <a:pt x="24087" y="53174"/>
                    <a:pt x="24301" y="53055"/>
                    <a:pt x="24503" y="52936"/>
                  </a:cubicBezTo>
                  <a:cubicBezTo>
                    <a:pt x="24956" y="52662"/>
                    <a:pt x="25396" y="52400"/>
                    <a:pt x="25813" y="52043"/>
                  </a:cubicBezTo>
                  <a:lnTo>
                    <a:pt x="25896" y="52043"/>
                  </a:lnTo>
                  <a:cubicBezTo>
                    <a:pt x="26039" y="52043"/>
                    <a:pt x="26170" y="52031"/>
                    <a:pt x="26313" y="51995"/>
                  </a:cubicBezTo>
                  <a:lnTo>
                    <a:pt x="26313" y="51995"/>
                  </a:lnTo>
                  <a:cubicBezTo>
                    <a:pt x="26194" y="52710"/>
                    <a:pt x="26016" y="53400"/>
                    <a:pt x="25730" y="54067"/>
                  </a:cubicBezTo>
                  <a:cubicBezTo>
                    <a:pt x="25658" y="54234"/>
                    <a:pt x="25742" y="54436"/>
                    <a:pt x="25908" y="54496"/>
                  </a:cubicBezTo>
                  <a:cubicBezTo>
                    <a:pt x="25956" y="54508"/>
                    <a:pt x="25992" y="54531"/>
                    <a:pt x="26039" y="54531"/>
                  </a:cubicBezTo>
                  <a:cubicBezTo>
                    <a:pt x="26170" y="54531"/>
                    <a:pt x="26289" y="54448"/>
                    <a:pt x="26349" y="54317"/>
                  </a:cubicBezTo>
                  <a:cubicBezTo>
                    <a:pt x="26730" y="53424"/>
                    <a:pt x="26944" y="52484"/>
                    <a:pt x="27051" y="51531"/>
                  </a:cubicBezTo>
                  <a:cubicBezTo>
                    <a:pt x="27385" y="50995"/>
                    <a:pt x="27837" y="50543"/>
                    <a:pt x="28397" y="50210"/>
                  </a:cubicBezTo>
                  <a:cubicBezTo>
                    <a:pt x="28493" y="50157"/>
                    <a:pt x="28752" y="50013"/>
                    <a:pt x="28976" y="50013"/>
                  </a:cubicBezTo>
                  <a:cubicBezTo>
                    <a:pt x="29056" y="50013"/>
                    <a:pt x="29132" y="50032"/>
                    <a:pt x="29195" y="50079"/>
                  </a:cubicBezTo>
                  <a:cubicBezTo>
                    <a:pt x="29256" y="50121"/>
                    <a:pt x="29324" y="50141"/>
                    <a:pt x="29391" y="50141"/>
                  </a:cubicBezTo>
                  <a:cubicBezTo>
                    <a:pt x="29494" y="50141"/>
                    <a:pt x="29594" y="50094"/>
                    <a:pt x="29659" y="50007"/>
                  </a:cubicBezTo>
                  <a:cubicBezTo>
                    <a:pt x="29766" y="49852"/>
                    <a:pt x="29730" y="49650"/>
                    <a:pt x="29587" y="49543"/>
                  </a:cubicBezTo>
                  <a:cubicBezTo>
                    <a:pt x="29415" y="49417"/>
                    <a:pt x="29213" y="49356"/>
                    <a:pt x="28991" y="49356"/>
                  </a:cubicBezTo>
                  <a:cubicBezTo>
                    <a:pt x="28707" y="49356"/>
                    <a:pt x="28391" y="49456"/>
                    <a:pt x="28063" y="49650"/>
                  </a:cubicBezTo>
                  <a:cubicBezTo>
                    <a:pt x="27587" y="49924"/>
                    <a:pt x="27170" y="50305"/>
                    <a:pt x="26825" y="50733"/>
                  </a:cubicBezTo>
                  <a:cubicBezTo>
                    <a:pt x="26801" y="50686"/>
                    <a:pt x="26754" y="50662"/>
                    <a:pt x="26730" y="50626"/>
                  </a:cubicBezTo>
                  <a:lnTo>
                    <a:pt x="28575" y="38279"/>
                  </a:lnTo>
                  <a:cubicBezTo>
                    <a:pt x="29790" y="38006"/>
                    <a:pt x="30969" y="37637"/>
                    <a:pt x="32147" y="37172"/>
                  </a:cubicBezTo>
                  <a:cubicBezTo>
                    <a:pt x="33659" y="36577"/>
                    <a:pt x="35267" y="35743"/>
                    <a:pt x="36767" y="34720"/>
                  </a:cubicBezTo>
                  <a:lnTo>
                    <a:pt x="44708" y="36279"/>
                  </a:lnTo>
                  <a:cubicBezTo>
                    <a:pt x="46149" y="36565"/>
                    <a:pt x="47697" y="36851"/>
                    <a:pt x="49185" y="36851"/>
                  </a:cubicBezTo>
                  <a:cubicBezTo>
                    <a:pt x="50673" y="36851"/>
                    <a:pt x="51924" y="36577"/>
                    <a:pt x="52995" y="36017"/>
                  </a:cubicBezTo>
                  <a:cubicBezTo>
                    <a:pt x="54801" y="36462"/>
                    <a:pt x="56683" y="36696"/>
                    <a:pt x="58555" y="36696"/>
                  </a:cubicBezTo>
                  <a:cubicBezTo>
                    <a:pt x="59041" y="36696"/>
                    <a:pt x="59525" y="36680"/>
                    <a:pt x="60008" y="36648"/>
                  </a:cubicBezTo>
                  <a:cubicBezTo>
                    <a:pt x="60460" y="36625"/>
                    <a:pt x="60960" y="36577"/>
                    <a:pt x="61389" y="36339"/>
                  </a:cubicBezTo>
                  <a:cubicBezTo>
                    <a:pt x="61734" y="36148"/>
                    <a:pt x="62056" y="35803"/>
                    <a:pt x="62151" y="35374"/>
                  </a:cubicBezTo>
                  <a:cubicBezTo>
                    <a:pt x="62251" y="35380"/>
                    <a:pt x="62351" y="35382"/>
                    <a:pt x="62451" y="35382"/>
                  </a:cubicBezTo>
                  <a:cubicBezTo>
                    <a:pt x="63969" y="35382"/>
                    <a:pt x="65462" y="34794"/>
                    <a:pt x="66556" y="33755"/>
                  </a:cubicBezTo>
                  <a:lnTo>
                    <a:pt x="66925" y="33398"/>
                  </a:lnTo>
                  <a:lnTo>
                    <a:pt x="66437" y="33184"/>
                  </a:lnTo>
                  <a:cubicBezTo>
                    <a:pt x="59305" y="30243"/>
                    <a:pt x="51638" y="28719"/>
                    <a:pt x="44232" y="27254"/>
                  </a:cubicBezTo>
                  <a:cubicBezTo>
                    <a:pt x="43792" y="27159"/>
                    <a:pt x="43327" y="27076"/>
                    <a:pt x="42851" y="26992"/>
                  </a:cubicBezTo>
                  <a:lnTo>
                    <a:pt x="42875" y="26921"/>
                  </a:lnTo>
                  <a:lnTo>
                    <a:pt x="42577" y="26814"/>
                  </a:lnTo>
                  <a:cubicBezTo>
                    <a:pt x="41934" y="26588"/>
                    <a:pt x="41279" y="26373"/>
                    <a:pt x="40648" y="26147"/>
                  </a:cubicBezTo>
                  <a:cubicBezTo>
                    <a:pt x="41398" y="25278"/>
                    <a:pt x="42089" y="24361"/>
                    <a:pt x="42672" y="23397"/>
                  </a:cubicBezTo>
                  <a:lnTo>
                    <a:pt x="43030" y="22801"/>
                  </a:lnTo>
                  <a:lnTo>
                    <a:pt x="42327" y="22885"/>
                  </a:lnTo>
                  <a:cubicBezTo>
                    <a:pt x="41815" y="22956"/>
                    <a:pt x="41279" y="22992"/>
                    <a:pt x="40767" y="22992"/>
                  </a:cubicBezTo>
                  <a:cubicBezTo>
                    <a:pt x="36922" y="22992"/>
                    <a:pt x="33147" y="21099"/>
                    <a:pt x="30897" y="18063"/>
                  </a:cubicBezTo>
                  <a:cubicBezTo>
                    <a:pt x="30766" y="17872"/>
                    <a:pt x="30623" y="17682"/>
                    <a:pt x="30480" y="17479"/>
                  </a:cubicBezTo>
                  <a:cubicBezTo>
                    <a:pt x="30076" y="16908"/>
                    <a:pt x="29659" y="16312"/>
                    <a:pt x="29111" y="15812"/>
                  </a:cubicBezTo>
                  <a:cubicBezTo>
                    <a:pt x="28476" y="15254"/>
                    <a:pt x="27710" y="14944"/>
                    <a:pt x="26997" y="14944"/>
                  </a:cubicBezTo>
                  <a:cubicBezTo>
                    <a:pt x="26722" y="14944"/>
                    <a:pt x="26455" y="14990"/>
                    <a:pt x="26206" y="15086"/>
                  </a:cubicBezTo>
                  <a:cubicBezTo>
                    <a:pt x="25658" y="13669"/>
                    <a:pt x="25313" y="12157"/>
                    <a:pt x="24968" y="10693"/>
                  </a:cubicBezTo>
                  <a:cubicBezTo>
                    <a:pt x="24789" y="9895"/>
                    <a:pt x="24599" y="9074"/>
                    <a:pt x="24372" y="8276"/>
                  </a:cubicBezTo>
                  <a:cubicBezTo>
                    <a:pt x="23408" y="4740"/>
                    <a:pt x="21920" y="2394"/>
                    <a:pt x="19836" y="1096"/>
                  </a:cubicBezTo>
                  <a:cubicBezTo>
                    <a:pt x="18681" y="370"/>
                    <a:pt x="17276" y="1"/>
                    <a:pt x="158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9" name="Google Shape;1269;p56"/>
            <p:cNvSpPr/>
            <p:nvPr/>
          </p:nvSpPr>
          <p:spPr>
            <a:xfrm>
              <a:off x="6890225" y="5661500"/>
              <a:ext cx="23450" cy="54000"/>
            </a:xfrm>
            <a:custGeom>
              <a:avLst/>
              <a:gdLst/>
              <a:ahLst/>
              <a:cxnLst/>
              <a:rect l="l" t="t" r="r" b="b"/>
              <a:pathLst>
                <a:path w="938" h="2160" extrusionOk="0">
                  <a:moveTo>
                    <a:pt x="397" y="0"/>
                  </a:moveTo>
                  <a:cubicBezTo>
                    <a:pt x="231" y="0"/>
                    <a:pt x="0" y="501"/>
                    <a:pt x="92" y="1169"/>
                  </a:cubicBezTo>
                  <a:cubicBezTo>
                    <a:pt x="221" y="1771"/>
                    <a:pt x="573" y="2159"/>
                    <a:pt x="737" y="2159"/>
                  </a:cubicBezTo>
                  <a:cubicBezTo>
                    <a:pt x="754" y="2159"/>
                    <a:pt x="770" y="2155"/>
                    <a:pt x="783" y="2145"/>
                  </a:cubicBezTo>
                  <a:cubicBezTo>
                    <a:pt x="937" y="2038"/>
                    <a:pt x="854" y="1586"/>
                    <a:pt x="747" y="1050"/>
                  </a:cubicBezTo>
                  <a:cubicBezTo>
                    <a:pt x="676" y="502"/>
                    <a:pt x="604" y="38"/>
                    <a:pt x="414" y="2"/>
                  </a:cubicBezTo>
                  <a:cubicBezTo>
                    <a:pt x="408" y="1"/>
                    <a:pt x="403" y="0"/>
                    <a:pt x="3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0" name="Google Shape;1270;p56"/>
            <p:cNvSpPr/>
            <p:nvPr/>
          </p:nvSpPr>
          <p:spPr>
            <a:xfrm>
              <a:off x="6924375" y="5762325"/>
              <a:ext cx="41675" cy="59575"/>
            </a:xfrm>
            <a:custGeom>
              <a:avLst/>
              <a:gdLst/>
              <a:ahLst/>
              <a:cxnLst/>
              <a:rect l="l" t="t" r="r" b="b"/>
              <a:pathLst>
                <a:path w="1667" h="2383" extrusionOk="0">
                  <a:moveTo>
                    <a:pt x="207" y="0"/>
                  </a:moveTo>
                  <a:cubicBezTo>
                    <a:pt x="197" y="0"/>
                    <a:pt x="187" y="2"/>
                    <a:pt x="179" y="5"/>
                  </a:cubicBezTo>
                  <a:cubicBezTo>
                    <a:pt x="0" y="77"/>
                    <a:pt x="143" y="696"/>
                    <a:pt x="488" y="1386"/>
                  </a:cubicBezTo>
                  <a:cubicBezTo>
                    <a:pt x="859" y="1969"/>
                    <a:pt x="1268" y="2382"/>
                    <a:pt x="1454" y="2382"/>
                  </a:cubicBezTo>
                  <a:cubicBezTo>
                    <a:pt x="1477" y="2382"/>
                    <a:pt x="1496" y="2376"/>
                    <a:pt x="1512" y="2363"/>
                  </a:cubicBezTo>
                  <a:cubicBezTo>
                    <a:pt x="1667" y="2244"/>
                    <a:pt x="1453" y="1660"/>
                    <a:pt x="1072" y="1053"/>
                  </a:cubicBezTo>
                  <a:cubicBezTo>
                    <a:pt x="757" y="458"/>
                    <a:pt x="379" y="0"/>
                    <a:pt x="2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1" name="Google Shape;1271;p56"/>
            <p:cNvSpPr/>
            <p:nvPr/>
          </p:nvSpPr>
          <p:spPr>
            <a:xfrm>
              <a:off x="6984500" y="5861325"/>
              <a:ext cx="54475" cy="47150"/>
            </a:xfrm>
            <a:custGeom>
              <a:avLst/>
              <a:gdLst/>
              <a:ahLst/>
              <a:cxnLst/>
              <a:rect l="l" t="t" r="r" b="b"/>
              <a:pathLst>
                <a:path w="2179" h="1886" extrusionOk="0">
                  <a:moveTo>
                    <a:pt x="226" y="1"/>
                  </a:moveTo>
                  <a:cubicBezTo>
                    <a:pt x="196" y="1"/>
                    <a:pt x="172" y="8"/>
                    <a:pt x="155" y="22"/>
                  </a:cubicBezTo>
                  <a:cubicBezTo>
                    <a:pt x="0" y="141"/>
                    <a:pt x="310" y="677"/>
                    <a:pt x="822" y="1225"/>
                  </a:cubicBezTo>
                  <a:cubicBezTo>
                    <a:pt x="1278" y="1622"/>
                    <a:pt x="1742" y="1886"/>
                    <a:pt x="1956" y="1886"/>
                  </a:cubicBezTo>
                  <a:cubicBezTo>
                    <a:pt x="2004" y="1886"/>
                    <a:pt x="2040" y="1872"/>
                    <a:pt x="2060" y="1844"/>
                  </a:cubicBezTo>
                  <a:cubicBezTo>
                    <a:pt x="2179" y="1713"/>
                    <a:pt x="1822" y="1213"/>
                    <a:pt x="1286" y="748"/>
                  </a:cubicBezTo>
                  <a:cubicBezTo>
                    <a:pt x="852" y="294"/>
                    <a:pt x="419" y="1"/>
                    <a:pt x="2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2" name="Google Shape;1272;p56"/>
            <p:cNvSpPr/>
            <p:nvPr/>
          </p:nvSpPr>
          <p:spPr>
            <a:xfrm>
              <a:off x="7068725" y="5931825"/>
              <a:ext cx="52125" cy="31675"/>
            </a:xfrm>
            <a:custGeom>
              <a:avLst/>
              <a:gdLst/>
              <a:ahLst/>
              <a:cxnLst/>
              <a:rect l="l" t="t" r="r" b="b"/>
              <a:pathLst>
                <a:path w="2085" h="1267" extrusionOk="0">
                  <a:moveTo>
                    <a:pt x="248" y="1"/>
                  </a:moveTo>
                  <a:cubicBezTo>
                    <a:pt x="190" y="1"/>
                    <a:pt x="147" y="15"/>
                    <a:pt x="120" y="48"/>
                  </a:cubicBezTo>
                  <a:cubicBezTo>
                    <a:pt x="1" y="179"/>
                    <a:pt x="298" y="643"/>
                    <a:pt x="846" y="964"/>
                  </a:cubicBezTo>
                  <a:cubicBezTo>
                    <a:pt x="1200" y="1175"/>
                    <a:pt x="1544" y="1267"/>
                    <a:pt x="1764" y="1267"/>
                  </a:cubicBezTo>
                  <a:cubicBezTo>
                    <a:pt x="1893" y="1267"/>
                    <a:pt x="1979" y="1236"/>
                    <a:pt x="2001" y="1179"/>
                  </a:cubicBezTo>
                  <a:cubicBezTo>
                    <a:pt x="2084" y="1000"/>
                    <a:pt x="1691" y="679"/>
                    <a:pt x="1191" y="405"/>
                  </a:cubicBezTo>
                  <a:cubicBezTo>
                    <a:pt x="804" y="174"/>
                    <a:pt x="445" y="1"/>
                    <a:pt x="2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3" name="Google Shape;1273;p56"/>
            <p:cNvSpPr/>
            <p:nvPr/>
          </p:nvSpPr>
          <p:spPr>
            <a:xfrm>
              <a:off x="7174700" y="5977600"/>
              <a:ext cx="69675" cy="19475"/>
            </a:xfrm>
            <a:custGeom>
              <a:avLst/>
              <a:gdLst/>
              <a:ahLst/>
              <a:cxnLst/>
              <a:rect l="l" t="t" r="r" b="b"/>
              <a:pathLst>
                <a:path w="2787" h="779" extrusionOk="0">
                  <a:moveTo>
                    <a:pt x="704" y="0"/>
                  </a:moveTo>
                  <a:cubicBezTo>
                    <a:pt x="313" y="0"/>
                    <a:pt x="47" y="66"/>
                    <a:pt x="24" y="181"/>
                  </a:cubicBezTo>
                  <a:cubicBezTo>
                    <a:pt x="0" y="360"/>
                    <a:pt x="596" y="598"/>
                    <a:pt x="1334" y="717"/>
                  </a:cubicBezTo>
                  <a:cubicBezTo>
                    <a:pt x="1604" y="759"/>
                    <a:pt x="1857" y="779"/>
                    <a:pt x="2073" y="779"/>
                  </a:cubicBezTo>
                  <a:cubicBezTo>
                    <a:pt x="2467" y="779"/>
                    <a:pt x="2735" y="713"/>
                    <a:pt x="2751" y="598"/>
                  </a:cubicBezTo>
                  <a:cubicBezTo>
                    <a:pt x="2786" y="419"/>
                    <a:pt x="2203" y="181"/>
                    <a:pt x="1441" y="62"/>
                  </a:cubicBezTo>
                  <a:cubicBezTo>
                    <a:pt x="1171" y="20"/>
                    <a:pt x="919" y="0"/>
                    <a:pt x="7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4" name="Google Shape;1274;p56"/>
            <p:cNvSpPr/>
            <p:nvPr/>
          </p:nvSpPr>
          <p:spPr>
            <a:xfrm>
              <a:off x="7304475" y="5984425"/>
              <a:ext cx="58075" cy="17125"/>
            </a:xfrm>
            <a:custGeom>
              <a:avLst/>
              <a:gdLst/>
              <a:ahLst/>
              <a:cxnLst/>
              <a:rect l="l" t="t" r="r" b="b"/>
              <a:pathLst>
                <a:path w="2323" h="685" extrusionOk="0">
                  <a:moveTo>
                    <a:pt x="1305" y="0"/>
                  </a:moveTo>
                  <a:cubicBezTo>
                    <a:pt x="1252" y="0"/>
                    <a:pt x="1198" y="1"/>
                    <a:pt x="1143" y="3"/>
                  </a:cubicBezTo>
                  <a:cubicBezTo>
                    <a:pt x="512" y="39"/>
                    <a:pt x="0" y="218"/>
                    <a:pt x="0" y="396"/>
                  </a:cubicBezTo>
                  <a:cubicBezTo>
                    <a:pt x="11" y="561"/>
                    <a:pt x="457" y="685"/>
                    <a:pt x="1029" y="685"/>
                  </a:cubicBezTo>
                  <a:cubicBezTo>
                    <a:pt x="1078" y="685"/>
                    <a:pt x="1128" y="684"/>
                    <a:pt x="1179" y="682"/>
                  </a:cubicBezTo>
                  <a:cubicBezTo>
                    <a:pt x="1822" y="646"/>
                    <a:pt x="2322" y="468"/>
                    <a:pt x="2322" y="289"/>
                  </a:cubicBezTo>
                  <a:cubicBezTo>
                    <a:pt x="2311" y="115"/>
                    <a:pt x="1872" y="0"/>
                    <a:pt x="13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5" name="Google Shape;1275;p56"/>
            <p:cNvSpPr/>
            <p:nvPr/>
          </p:nvSpPr>
          <p:spPr>
            <a:xfrm>
              <a:off x="7418775" y="5965325"/>
              <a:ext cx="79500" cy="23550"/>
            </a:xfrm>
            <a:custGeom>
              <a:avLst/>
              <a:gdLst/>
              <a:ahLst/>
              <a:cxnLst/>
              <a:rect l="l" t="t" r="r" b="b"/>
              <a:pathLst>
                <a:path w="3180" h="942" extrusionOk="0">
                  <a:moveTo>
                    <a:pt x="2681" y="1"/>
                  </a:moveTo>
                  <a:cubicBezTo>
                    <a:pt x="2384" y="1"/>
                    <a:pt x="1970" y="48"/>
                    <a:pt x="1512" y="148"/>
                  </a:cubicBezTo>
                  <a:cubicBezTo>
                    <a:pt x="667" y="339"/>
                    <a:pt x="0" y="636"/>
                    <a:pt x="36" y="815"/>
                  </a:cubicBezTo>
                  <a:cubicBezTo>
                    <a:pt x="59" y="900"/>
                    <a:pt x="232" y="942"/>
                    <a:pt x="502" y="942"/>
                  </a:cubicBezTo>
                  <a:cubicBezTo>
                    <a:pt x="799" y="942"/>
                    <a:pt x="1212" y="891"/>
                    <a:pt x="1667" y="791"/>
                  </a:cubicBezTo>
                  <a:cubicBezTo>
                    <a:pt x="2513" y="589"/>
                    <a:pt x="3179" y="291"/>
                    <a:pt x="3144" y="113"/>
                  </a:cubicBezTo>
                  <a:cubicBezTo>
                    <a:pt x="3121" y="39"/>
                    <a:pt x="2949" y="1"/>
                    <a:pt x="2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6" name="Google Shape;1276;p56"/>
            <p:cNvSpPr/>
            <p:nvPr/>
          </p:nvSpPr>
          <p:spPr>
            <a:xfrm>
              <a:off x="7529500" y="5932125"/>
              <a:ext cx="55975" cy="26850"/>
            </a:xfrm>
            <a:custGeom>
              <a:avLst/>
              <a:gdLst/>
              <a:ahLst/>
              <a:cxnLst/>
              <a:rect l="l" t="t" r="r" b="b"/>
              <a:pathLst>
                <a:path w="2239" h="1074" extrusionOk="0">
                  <a:moveTo>
                    <a:pt x="1890" y="0"/>
                  </a:moveTo>
                  <a:cubicBezTo>
                    <a:pt x="1665" y="0"/>
                    <a:pt x="1333" y="79"/>
                    <a:pt x="989" y="226"/>
                  </a:cubicBezTo>
                  <a:cubicBezTo>
                    <a:pt x="405" y="476"/>
                    <a:pt x="1" y="809"/>
                    <a:pt x="84" y="988"/>
                  </a:cubicBezTo>
                  <a:cubicBezTo>
                    <a:pt x="110" y="1046"/>
                    <a:pt x="200" y="1074"/>
                    <a:pt x="331" y="1074"/>
                  </a:cubicBezTo>
                  <a:cubicBezTo>
                    <a:pt x="552" y="1074"/>
                    <a:pt x="892" y="995"/>
                    <a:pt x="1251" y="845"/>
                  </a:cubicBezTo>
                  <a:cubicBezTo>
                    <a:pt x="1834" y="595"/>
                    <a:pt x="2239" y="262"/>
                    <a:pt x="2167" y="95"/>
                  </a:cubicBezTo>
                  <a:cubicBezTo>
                    <a:pt x="2131" y="31"/>
                    <a:pt x="2031" y="0"/>
                    <a:pt x="18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7" name="Google Shape;1277;p56"/>
            <p:cNvSpPr/>
            <p:nvPr/>
          </p:nvSpPr>
          <p:spPr>
            <a:xfrm>
              <a:off x="7608075" y="5895300"/>
              <a:ext cx="45875" cy="26800"/>
            </a:xfrm>
            <a:custGeom>
              <a:avLst/>
              <a:gdLst/>
              <a:ahLst/>
              <a:cxnLst/>
              <a:rect l="l" t="t" r="r" b="b"/>
              <a:pathLst>
                <a:path w="1835" h="1072" extrusionOk="0">
                  <a:moveTo>
                    <a:pt x="1514" y="1"/>
                  </a:moveTo>
                  <a:cubicBezTo>
                    <a:pt x="1322" y="1"/>
                    <a:pt x="1040" y="85"/>
                    <a:pt x="763" y="235"/>
                  </a:cubicBezTo>
                  <a:cubicBezTo>
                    <a:pt x="298" y="497"/>
                    <a:pt x="1" y="818"/>
                    <a:pt x="96" y="985"/>
                  </a:cubicBezTo>
                  <a:cubicBezTo>
                    <a:pt x="126" y="1044"/>
                    <a:pt x="203" y="1072"/>
                    <a:pt x="310" y="1072"/>
                  </a:cubicBezTo>
                  <a:cubicBezTo>
                    <a:pt x="502" y="1072"/>
                    <a:pt x="789" y="983"/>
                    <a:pt x="1072" y="830"/>
                  </a:cubicBezTo>
                  <a:cubicBezTo>
                    <a:pt x="1537" y="580"/>
                    <a:pt x="1834" y="258"/>
                    <a:pt x="1739" y="92"/>
                  </a:cubicBezTo>
                  <a:cubicBezTo>
                    <a:pt x="1708" y="30"/>
                    <a:pt x="1627" y="1"/>
                    <a:pt x="15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8" name="Google Shape;1278;p56"/>
            <p:cNvSpPr/>
            <p:nvPr/>
          </p:nvSpPr>
          <p:spPr>
            <a:xfrm>
              <a:off x="6948475" y="5713475"/>
              <a:ext cx="33350" cy="48150"/>
            </a:xfrm>
            <a:custGeom>
              <a:avLst/>
              <a:gdLst/>
              <a:ahLst/>
              <a:cxnLst/>
              <a:rect l="l" t="t" r="r" b="b"/>
              <a:pathLst>
                <a:path w="1334" h="1926" extrusionOk="0">
                  <a:moveTo>
                    <a:pt x="206" y="1"/>
                  </a:moveTo>
                  <a:cubicBezTo>
                    <a:pt x="192" y="1"/>
                    <a:pt x="180" y="3"/>
                    <a:pt x="167" y="7"/>
                  </a:cubicBezTo>
                  <a:cubicBezTo>
                    <a:pt x="1" y="66"/>
                    <a:pt x="24" y="590"/>
                    <a:pt x="310" y="1162"/>
                  </a:cubicBezTo>
                  <a:cubicBezTo>
                    <a:pt x="575" y="1631"/>
                    <a:pt x="936" y="1925"/>
                    <a:pt x="1117" y="1925"/>
                  </a:cubicBezTo>
                  <a:cubicBezTo>
                    <a:pt x="1147" y="1925"/>
                    <a:pt x="1172" y="1917"/>
                    <a:pt x="1191" y="1900"/>
                  </a:cubicBezTo>
                  <a:cubicBezTo>
                    <a:pt x="1334" y="1781"/>
                    <a:pt x="1179" y="1316"/>
                    <a:pt x="893" y="828"/>
                  </a:cubicBezTo>
                  <a:cubicBezTo>
                    <a:pt x="639" y="363"/>
                    <a:pt x="384" y="1"/>
                    <a:pt x="20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9" name="Google Shape;1279;p56"/>
            <p:cNvSpPr/>
            <p:nvPr/>
          </p:nvSpPr>
          <p:spPr>
            <a:xfrm>
              <a:off x="7002650" y="5803525"/>
              <a:ext cx="36925" cy="39775"/>
            </a:xfrm>
            <a:custGeom>
              <a:avLst/>
              <a:gdLst/>
              <a:ahLst/>
              <a:cxnLst/>
              <a:rect l="l" t="t" r="r" b="b"/>
              <a:pathLst>
                <a:path w="1477" h="1591" extrusionOk="0">
                  <a:moveTo>
                    <a:pt x="283" y="150"/>
                  </a:moveTo>
                  <a:cubicBezTo>
                    <a:pt x="288" y="150"/>
                    <a:pt x="290" y="155"/>
                    <a:pt x="298" y="155"/>
                  </a:cubicBezTo>
                  <a:cubicBezTo>
                    <a:pt x="298" y="155"/>
                    <a:pt x="293" y="166"/>
                    <a:pt x="286" y="166"/>
                  </a:cubicBezTo>
                  <a:cubicBezTo>
                    <a:pt x="282" y="166"/>
                    <a:pt x="278" y="163"/>
                    <a:pt x="274" y="155"/>
                  </a:cubicBezTo>
                  <a:cubicBezTo>
                    <a:pt x="278" y="151"/>
                    <a:pt x="281" y="150"/>
                    <a:pt x="283" y="150"/>
                  </a:cubicBezTo>
                  <a:close/>
                  <a:moveTo>
                    <a:pt x="167" y="0"/>
                  </a:moveTo>
                  <a:cubicBezTo>
                    <a:pt x="143" y="0"/>
                    <a:pt x="84" y="36"/>
                    <a:pt x="48" y="84"/>
                  </a:cubicBezTo>
                  <a:cubicBezTo>
                    <a:pt x="24" y="131"/>
                    <a:pt x="0" y="203"/>
                    <a:pt x="36" y="274"/>
                  </a:cubicBezTo>
                  <a:lnTo>
                    <a:pt x="48" y="310"/>
                  </a:lnTo>
                  <a:cubicBezTo>
                    <a:pt x="96" y="500"/>
                    <a:pt x="227" y="774"/>
                    <a:pt x="453" y="1024"/>
                  </a:cubicBezTo>
                  <a:cubicBezTo>
                    <a:pt x="738" y="1368"/>
                    <a:pt x="1047" y="1591"/>
                    <a:pt x="1234" y="1591"/>
                  </a:cubicBezTo>
                  <a:cubicBezTo>
                    <a:pt x="1273" y="1591"/>
                    <a:pt x="1307" y="1581"/>
                    <a:pt x="1334" y="1560"/>
                  </a:cubicBezTo>
                  <a:cubicBezTo>
                    <a:pt x="1477" y="1441"/>
                    <a:pt x="1310" y="1000"/>
                    <a:pt x="977" y="608"/>
                  </a:cubicBezTo>
                  <a:cubicBezTo>
                    <a:pt x="762" y="334"/>
                    <a:pt x="524" y="155"/>
                    <a:pt x="346" y="72"/>
                  </a:cubicBezTo>
                  <a:lnTo>
                    <a:pt x="274" y="143"/>
                  </a:lnTo>
                  <a:cubicBezTo>
                    <a:pt x="286" y="119"/>
                    <a:pt x="274" y="84"/>
                    <a:pt x="262" y="60"/>
                  </a:cubicBezTo>
                  <a:cubicBezTo>
                    <a:pt x="239" y="24"/>
                    <a:pt x="215" y="0"/>
                    <a:pt x="1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0" name="Google Shape;1280;p56"/>
            <p:cNvSpPr/>
            <p:nvPr/>
          </p:nvSpPr>
          <p:spPr>
            <a:xfrm>
              <a:off x="7064550" y="5874550"/>
              <a:ext cx="38425" cy="32525"/>
            </a:xfrm>
            <a:custGeom>
              <a:avLst/>
              <a:gdLst/>
              <a:ahLst/>
              <a:cxnLst/>
              <a:rect l="l" t="t" r="r" b="b"/>
              <a:pathLst>
                <a:path w="1537" h="1301" extrusionOk="0">
                  <a:moveTo>
                    <a:pt x="246" y="0"/>
                  </a:moveTo>
                  <a:cubicBezTo>
                    <a:pt x="218" y="0"/>
                    <a:pt x="192" y="5"/>
                    <a:pt x="168" y="17"/>
                  </a:cubicBezTo>
                  <a:cubicBezTo>
                    <a:pt x="1" y="88"/>
                    <a:pt x="72" y="576"/>
                    <a:pt x="489" y="969"/>
                  </a:cubicBezTo>
                  <a:cubicBezTo>
                    <a:pt x="756" y="1206"/>
                    <a:pt x="1050" y="1301"/>
                    <a:pt x="1249" y="1301"/>
                  </a:cubicBezTo>
                  <a:cubicBezTo>
                    <a:pt x="1370" y="1301"/>
                    <a:pt x="1455" y="1266"/>
                    <a:pt x="1477" y="1207"/>
                  </a:cubicBezTo>
                  <a:cubicBezTo>
                    <a:pt x="1537" y="1029"/>
                    <a:pt x="1263" y="755"/>
                    <a:pt x="942" y="469"/>
                  </a:cubicBezTo>
                  <a:cubicBezTo>
                    <a:pt x="664" y="213"/>
                    <a:pt x="422" y="0"/>
                    <a:pt x="2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1" name="Google Shape;1281;p56"/>
            <p:cNvSpPr/>
            <p:nvPr/>
          </p:nvSpPr>
          <p:spPr>
            <a:xfrm>
              <a:off x="7137200" y="5921150"/>
              <a:ext cx="58350" cy="27025"/>
            </a:xfrm>
            <a:custGeom>
              <a:avLst/>
              <a:gdLst/>
              <a:ahLst/>
              <a:cxnLst/>
              <a:rect l="l" t="t" r="r" b="b"/>
              <a:pathLst>
                <a:path w="2334" h="1081" extrusionOk="0">
                  <a:moveTo>
                    <a:pt x="283" y="0"/>
                  </a:moveTo>
                  <a:cubicBezTo>
                    <a:pt x="192" y="0"/>
                    <a:pt x="126" y="21"/>
                    <a:pt x="95" y="70"/>
                  </a:cubicBezTo>
                  <a:cubicBezTo>
                    <a:pt x="0" y="213"/>
                    <a:pt x="393" y="653"/>
                    <a:pt x="1036" y="915"/>
                  </a:cubicBezTo>
                  <a:cubicBezTo>
                    <a:pt x="1358" y="1032"/>
                    <a:pt x="1664" y="1080"/>
                    <a:pt x="1893" y="1080"/>
                  </a:cubicBezTo>
                  <a:cubicBezTo>
                    <a:pt x="2130" y="1080"/>
                    <a:pt x="2286" y="1029"/>
                    <a:pt x="2298" y="951"/>
                  </a:cubicBezTo>
                  <a:cubicBezTo>
                    <a:pt x="2334" y="748"/>
                    <a:pt x="1869" y="510"/>
                    <a:pt x="1286" y="296"/>
                  </a:cubicBezTo>
                  <a:cubicBezTo>
                    <a:pt x="880" y="127"/>
                    <a:pt x="505" y="0"/>
                    <a:pt x="2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2" name="Google Shape;1282;p56"/>
            <p:cNvSpPr/>
            <p:nvPr/>
          </p:nvSpPr>
          <p:spPr>
            <a:xfrm>
              <a:off x="7247650" y="5939375"/>
              <a:ext cx="64000" cy="17450"/>
            </a:xfrm>
            <a:custGeom>
              <a:avLst/>
              <a:gdLst/>
              <a:ahLst/>
              <a:cxnLst/>
              <a:rect l="l" t="t" r="r" b="b"/>
              <a:pathLst>
                <a:path w="2560" h="698" extrusionOk="0">
                  <a:moveTo>
                    <a:pt x="1086" y="0"/>
                  </a:moveTo>
                  <a:cubicBezTo>
                    <a:pt x="471" y="0"/>
                    <a:pt x="0" y="180"/>
                    <a:pt x="11" y="341"/>
                  </a:cubicBezTo>
                  <a:cubicBezTo>
                    <a:pt x="23" y="531"/>
                    <a:pt x="583" y="639"/>
                    <a:pt x="1249" y="674"/>
                  </a:cubicBezTo>
                  <a:cubicBezTo>
                    <a:pt x="1450" y="689"/>
                    <a:pt x="1642" y="698"/>
                    <a:pt x="1812" y="698"/>
                  </a:cubicBezTo>
                  <a:cubicBezTo>
                    <a:pt x="2199" y="698"/>
                    <a:pt x="2478" y="652"/>
                    <a:pt x="2512" y="519"/>
                  </a:cubicBezTo>
                  <a:cubicBezTo>
                    <a:pt x="2559" y="341"/>
                    <a:pt x="2023" y="67"/>
                    <a:pt x="1297" y="8"/>
                  </a:cubicBezTo>
                  <a:cubicBezTo>
                    <a:pt x="1225" y="3"/>
                    <a:pt x="1154" y="0"/>
                    <a:pt x="10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3" name="Google Shape;1283;p56"/>
            <p:cNvSpPr/>
            <p:nvPr/>
          </p:nvSpPr>
          <p:spPr>
            <a:xfrm>
              <a:off x="7372625" y="5936800"/>
              <a:ext cx="56875" cy="17125"/>
            </a:xfrm>
            <a:custGeom>
              <a:avLst/>
              <a:gdLst/>
              <a:ahLst/>
              <a:cxnLst/>
              <a:rect l="l" t="t" r="r" b="b"/>
              <a:pathLst>
                <a:path w="2275" h="685" extrusionOk="0">
                  <a:moveTo>
                    <a:pt x="1265" y="1"/>
                  </a:moveTo>
                  <a:cubicBezTo>
                    <a:pt x="1217" y="1"/>
                    <a:pt x="1169" y="1"/>
                    <a:pt x="1120" y="3"/>
                  </a:cubicBezTo>
                  <a:cubicBezTo>
                    <a:pt x="489" y="39"/>
                    <a:pt x="1" y="218"/>
                    <a:pt x="1" y="396"/>
                  </a:cubicBezTo>
                  <a:cubicBezTo>
                    <a:pt x="12" y="561"/>
                    <a:pt x="447" y="685"/>
                    <a:pt x="999" y="685"/>
                  </a:cubicBezTo>
                  <a:cubicBezTo>
                    <a:pt x="1047" y="685"/>
                    <a:pt x="1095" y="684"/>
                    <a:pt x="1144" y="682"/>
                  </a:cubicBezTo>
                  <a:cubicBezTo>
                    <a:pt x="1775" y="646"/>
                    <a:pt x="2275" y="468"/>
                    <a:pt x="2263" y="289"/>
                  </a:cubicBezTo>
                  <a:cubicBezTo>
                    <a:pt x="2252" y="125"/>
                    <a:pt x="1817" y="1"/>
                    <a:pt x="12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4" name="Google Shape;1284;p56"/>
            <p:cNvSpPr/>
            <p:nvPr/>
          </p:nvSpPr>
          <p:spPr>
            <a:xfrm>
              <a:off x="7477125" y="5907100"/>
              <a:ext cx="67275" cy="21475"/>
            </a:xfrm>
            <a:custGeom>
              <a:avLst/>
              <a:gdLst/>
              <a:ahLst/>
              <a:cxnLst/>
              <a:rect l="l" t="t" r="r" b="b"/>
              <a:pathLst>
                <a:path w="2691" h="859" extrusionOk="0">
                  <a:moveTo>
                    <a:pt x="2129" y="0"/>
                  </a:moveTo>
                  <a:cubicBezTo>
                    <a:pt x="1894" y="0"/>
                    <a:pt x="1600" y="35"/>
                    <a:pt x="1286" y="108"/>
                  </a:cubicBezTo>
                  <a:cubicBezTo>
                    <a:pt x="572" y="263"/>
                    <a:pt x="0" y="525"/>
                    <a:pt x="48" y="703"/>
                  </a:cubicBezTo>
                  <a:cubicBezTo>
                    <a:pt x="74" y="803"/>
                    <a:pt x="276" y="858"/>
                    <a:pt x="574" y="858"/>
                  </a:cubicBezTo>
                  <a:cubicBezTo>
                    <a:pt x="809" y="858"/>
                    <a:pt x="1102" y="824"/>
                    <a:pt x="1417" y="751"/>
                  </a:cubicBezTo>
                  <a:cubicBezTo>
                    <a:pt x="2131" y="620"/>
                    <a:pt x="2691" y="346"/>
                    <a:pt x="2655" y="156"/>
                  </a:cubicBezTo>
                  <a:cubicBezTo>
                    <a:pt x="2628" y="56"/>
                    <a:pt x="2426" y="0"/>
                    <a:pt x="2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5" name="Google Shape;1285;p56"/>
            <p:cNvSpPr/>
            <p:nvPr/>
          </p:nvSpPr>
          <p:spPr>
            <a:xfrm>
              <a:off x="7027650" y="5742950"/>
              <a:ext cx="36925" cy="45750"/>
            </a:xfrm>
            <a:custGeom>
              <a:avLst/>
              <a:gdLst/>
              <a:ahLst/>
              <a:cxnLst/>
              <a:rect l="l" t="t" r="r" b="b"/>
              <a:pathLst>
                <a:path w="1477" h="1830" extrusionOk="0">
                  <a:moveTo>
                    <a:pt x="205" y="0"/>
                  </a:moveTo>
                  <a:cubicBezTo>
                    <a:pt x="192" y="0"/>
                    <a:pt x="179" y="2"/>
                    <a:pt x="167" y="6"/>
                  </a:cubicBezTo>
                  <a:cubicBezTo>
                    <a:pt x="1" y="54"/>
                    <a:pt x="1" y="602"/>
                    <a:pt x="358" y="1173"/>
                  </a:cubicBezTo>
                  <a:cubicBezTo>
                    <a:pt x="656" y="1607"/>
                    <a:pt x="1056" y="1830"/>
                    <a:pt x="1255" y="1830"/>
                  </a:cubicBezTo>
                  <a:cubicBezTo>
                    <a:pt x="1302" y="1830"/>
                    <a:pt x="1337" y="1817"/>
                    <a:pt x="1358" y="1792"/>
                  </a:cubicBezTo>
                  <a:cubicBezTo>
                    <a:pt x="1477" y="1649"/>
                    <a:pt x="1227" y="1245"/>
                    <a:pt x="929" y="792"/>
                  </a:cubicBezTo>
                  <a:cubicBezTo>
                    <a:pt x="630" y="370"/>
                    <a:pt x="382" y="0"/>
                    <a:pt x="2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6" name="Google Shape;1286;p56"/>
            <p:cNvSpPr/>
            <p:nvPr/>
          </p:nvSpPr>
          <p:spPr>
            <a:xfrm>
              <a:off x="7085700" y="5821275"/>
              <a:ext cx="37525" cy="34500"/>
            </a:xfrm>
            <a:custGeom>
              <a:avLst/>
              <a:gdLst/>
              <a:ahLst/>
              <a:cxnLst/>
              <a:rect l="l" t="t" r="r" b="b"/>
              <a:pathLst>
                <a:path w="1501" h="1380" extrusionOk="0">
                  <a:moveTo>
                    <a:pt x="249" y="1"/>
                  </a:moveTo>
                  <a:cubicBezTo>
                    <a:pt x="212" y="1"/>
                    <a:pt x="180" y="10"/>
                    <a:pt x="155" y="29"/>
                  </a:cubicBezTo>
                  <a:cubicBezTo>
                    <a:pt x="0" y="136"/>
                    <a:pt x="155" y="552"/>
                    <a:pt x="488" y="957"/>
                  </a:cubicBezTo>
                  <a:cubicBezTo>
                    <a:pt x="783" y="1225"/>
                    <a:pt x="1091" y="1379"/>
                    <a:pt x="1272" y="1379"/>
                  </a:cubicBezTo>
                  <a:cubicBezTo>
                    <a:pt x="1332" y="1379"/>
                    <a:pt x="1378" y="1362"/>
                    <a:pt x="1405" y="1326"/>
                  </a:cubicBezTo>
                  <a:cubicBezTo>
                    <a:pt x="1500" y="1172"/>
                    <a:pt x="1310" y="802"/>
                    <a:pt x="965" y="493"/>
                  </a:cubicBezTo>
                  <a:cubicBezTo>
                    <a:pt x="719" y="198"/>
                    <a:pt x="425" y="1"/>
                    <a:pt x="2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7" name="Google Shape;1287;p56"/>
            <p:cNvSpPr/>
            <p:nvPr/>
          </p:nvSpPr>
          <p:spPr>
            <a:xfrm>
              <a:off x="7164875" y="5875100"/>
              <a:ext cx="54800" cy="25425"/>
            </a:xfrm>
            <a:custGeom>
              <a:avLst/>
              <a:gdLst/>
              <a:ahLst/>
              <a:cxnLst/>
              <a:rect l="l" t="t" r="r" b="b"/>
              <a:pathLst>
                <a:path w="2192" h="1017" extrusionOk="0">
                  <a:moveTo>
                    <a:pt x="372" y="1"/>
                  </a:moveTo>
                  <a:cubicBezTo>
                    <a:pt x="209" y="1"/>
                    <a:pt x="95" y="38"/>
                    <a:pt x="60" y="114"/>
                  </a:cubicBezTo>
                  <a:cubicBezTo>
                    <a:pt x="0" y="293"/>
                    <a:pt x="405" y="602"/>
                    <a:pt x="965" y="828"/>
                  </a:cubicBezTo>
                  <a:cubicBezTo>
                    <a:pt x="1295" y="952"/>
                    <a:pt x="1609" y="1016"/>
                    <a:pt x="1830" y="1016"/>
                  </a:cubicBezTo>
                  <a:cubicBezTo>
                    <a:pt x="1991" y="1016"/>
                    <a:pt x="2101" y="982"/>
                    <a:pt x="2132" y="912"/>
                  </a:cubicBezTo>
                  <a:cubicBezTo>
                    <a:pt x="2191" y="733"/>
                    <a:pt x="1786" y="423"/>
                    <a:pt x="1227" y="197"/>
                  </a:cubicBezTo>
                  <a:cubicBezTo>
                    <a:pt x="899" y="68"/>
                    <a:pt x="591" y="1"/>
                    <a:pt x="3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8" name="Google Shape;1288;p56"/>
            <p:cNvSpPr/>
            <p:nvPr/>
          </p:nvSpPr>
          <p:spPr>
            <a:xfrm>
              <a:off x="7279175" y="5887600"/>
              <a:ext cx="77700" cy="17300"/>
            </a:xfrm>
            <a:custGeom>
              <a:avLst/>
              <a:gdLst/>
              <a:ahLst/>
              <a:cxnLst/>
              <a:rect l="l" t="t" r="r" b="b"/>
              <a:pathLst>
                <a:path w="3108" h="692" extrusionOk="0">
                  <a:moveTo>
                    <a:pt x="1265" y="1"/>
                  </a:moveTo>
                  <a:cubicBezTo>
                    <a:pt x="557" y="1"/>
                    <a:pt x="11" y="113"/>
                    <a:pt x="0" y="281"/>
                  </a:cubicBezTo>
                  <a:cubicBezTo>
                    <a:pt x="0" y="459"/>
                    <a:pt x="691" y="638"/>
                    <a:pt x="1536" y="685"/>
                  </a:cubicBezTo>
                  <a:cubicBezTo>
                    <a:pt x="1637" y="690"/>
                    <a:pt x="1736" y="692"/>
                    <a:pt x="1832" y="692"/>
                  </a:cubicBezTo>
                  <a:cubicBezTo>
                    <a:pt x="2539" y="692"/>
                    <a:pt x="3085" y="579"/>
                    <a:pt x="3096" y="412"/>
                  </a:cubicBezTo>
                  <a:cubicBezTo>
                    <a:pt x="3108" y="233"/>
                    <a:pt x="2429" y="54"/>
                    <a:pt x="1560" y="7"/>
                  </a:cubicBezTo>
                  <a:cubicBezTo>
                    <a:pt x="1459" y="3"/>
                    <a:pt x="1361" y="1"/>
                    <a:pt x="12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9" name="Google Shape;1289;p56"/>
            <p:cNvSpPr/>
            <p:nvPr/>
          </p:nvSpPr>
          <p:spPr>
            <a:xfrm>
              <a:off x="7091050" y="5722250"/>
              <a:ext cx="30400" cy="52600"/>
            </a:xfrm>
            <a:custGeom>
              <a:avLst/>
              <a:gdLst/>
              <a:ahLst/>
              <a:cxnLst/>
              <a:rect l="l" t="t" r="r" b="b"/>
              <a:pathLst>
                <a:path w="1216" h="2104" extrusionOk="0">
                  <a:moveTo>
                    <a:pt x="258" y="1"/>
                  </a:moveTo>
                  <a:cubicBezTo>
                    <a:pt x="256" y="1"/>
                    <a:pt x="253" y="1"/>
                    <a:pt x="251" y="1"/>
                  </a:cubicBezTo>
                  <a:cubicBezTo>
                    <a:pt x="72" y="13"/>
                    <a:pt x="1" y="584"/>
                    <a:pt x="239" y="1203"/>
                  </a:cubicBezTo>
                  <a:cubicBezTo>
                    <a:pt x="448" y="1769"/>
                    <a:pt x="814" y="2104"/>
                    <a:pt x="1004" y="2104"/>
                  </a:cubicBezTo>
                  <a:cubicBezTo>
                    <a:pt x="1031" y="2104"/>
                    <a:pt x="1053" y="2098"/>
                    <a:pt x="1072" y="2085"/>
                  </a:cubicBezTo>
                  <a:cubicBezTo>
                    <a:pt x="1215" y="1965"/>
                    <a:pt x="1048" y="1501"/>
                    <a:pt x="846" y="965"/>
                  </a:cubicBezTo>
                  <a:cubicBezTo>
                    <a:pt x="634" y="437"/>
                    <a:pt x="446" y="1"/>
                    <a:pt x="2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0" name="Google Shape;1290;p56"/>
            <p:cNvSpPr/>
            <p:nvPr/>
          </p:nvSpPr>
          <p:spPr>
            <a:xfrm>
              <a:off x="7143475" y="5673425"/>
              <a:ext cx="19325" cy="41900"/>
            </a:xfrm>
            <a:custGeom>
              <a:avLst/>
              <a:gdLst/>
              <a:ahLst/>
              <a:cxnLst/>
              <a:rect l="l" t="t" r="r" b="b"/>
              <a:pathLst>
                <a:path w="773" h="1676" extrusionOk="0">
                  <a:moveTo>
                    <a:pt x="365" y="0"/>
                  </a:moveTo>
                  <a:cubicBezTo>
                    <a:pt x="190" y="0"/>
                    <a:pt x="1" y="396"/>
                    <a:pt x="59" y="882"/>
                  </a:cubicBezTo>
                  <a:cubicBezTo>
                    <a:pt x="114" y="1355"/>
                    <a:pt x="361" y="1675"/>
                    <a:pt x="521" y="1675"/>
                  </a:cubicBezTo>
                  <a:cubicBezTo>
                    <a:pt x="534" y="1675"/>
                    <a:pt x="547" y="1673"/>
                    <a:pt x="559" y="1668"/>
                  </a:cubicBezTo>
                  <a:cubicBezTo>
                    <a:pt x="737" y="1597"/>
                    <a:pt x="773" y="1228"/>
                    <a:pt x="713" y="811"/>
                  </a:cubicBezTo>
                  <a:cubicBezTo>
                    <a:pt x="678" y="394"/>
                    <a:pt x="583" y="25"/>
                    <a:pt x="380" y="1"/>
                  </a:cubicBezTo>
                  <a:cubicBezTo>
                    <a:pt x="375" y="1"/>
                    <a:pt x="370" y="0"/>
                    <a:pt x="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1" name="Google Shape;1291;p56"/>
            <p:cNvSpPr/>
            <p:nvPr/>
          </p:nvSpPr>
          <p:spPr>
            <a:xfrm>
              <a:off x="7136000" y="5794500"/>
              <a:ext cx="46450" cy="44725"/>
            </a:xfrm>
            <a:custGeom>
              <a:avLst/>
              <a:gdLst/>
              <a:ahLst/>
              <a:cxnLst/>
              <a:rect l="l" t="t" r="r" b="b"/>
              <a:pathLst>
                <a:path w="1858" h="1789" extrusionOk="0">
                  <a:moveTo>
                    <a:pt x="208" y="0"/>
                  </a:moveTo>
                  <a:cubicBezTo>
                    <a:pt x="184" y="0"/>
                    <a:pt x="162" y="5"/>
                    <a:pt x="143" y="16"/>
                  </a:cubicBezTo>
                  <a:cubicBezTo>
                    <a:pt x="0" y="99"/>
                    <a:pt x="167" y="671"/>
                    <a:pt x="620" y="1171"/>
                  </a:cubicBezTo>
                  <a:cubicBezTo>
                    <a:pt x="994" y="1583"/>
                    <a:pt x="1419" y="1788"/>
                    <a:pt x="1631" y="1788"/>
                  </a:cubicBezTo>
                  <a:cubicBezTo>
                    <a:pt x="1689" y="1788"/>
                    <a:pt x="1730" y="1773"/>
                    <a:pt x="1751" y="1742"/>
                  </a:cubicBezTo>
                  <a:cubicBezTo>
                    <a:pt x="1858" y="1576"/>
                    <a:pt x="1548" y="1171"/>
                    <a:pt x="1120" y="730"/>
                  </a:cubicBezTo>
                  <a:cubicBezTo>
                    <a:pt x="750" y="318"/>
                    <a:pt x="399" y="0"/>
                    <a:pt x="2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2" name="Google Shape;1292;p56"/>
            <p:cNvSpPr/>
            <p:nvPr/>
          </p:nvSpPr>
          <p:spPr>
            <a:xfrm>
              <a:off x="7166050" y="5759625"/>
              <a:ext cx="35450" cy="50750"/>
            </a:xfrm>
            <a:custGeom>
              <a:avLst/>
              <a:gdLst/>
              <a:ahLst/>
              <a:cxnLst/>
              <a:rect l="l" t="t" r="r" b="b"/>
              <a:pathLst>
                <a:path w="1418" h="2030" extrusionOk="0">
                  <a:moveTo>
                    <a:pt x="204" y="0"/>
                  </a:moveTo>
                  <a:cubicBezTo>
                    <a:pt x="192" y="0"/>
                    <a:pt x="179" y="2"/>
                    <a:pt x="168" y="6"/>
                  </a:cubicBezTo>
                  <a:cubicBezTo>
                    <a:pt x="1" y="66"/>
                    <a:pt x="25" y="625"/>
                    <a:pt x="346" y="1221"/>
                  </a:cubicBezTo>
                  <a:cubicBezTo>
                    <a:pt x="646" y="1706"/>
                    <a:pt x="1017" y="2030"/>
                    <a:pt x="1195" y="2030"/>
                  </a:cubicBezTo>
                  <a:cubicBezTo>
                    <a:pt x="1223" y="2030"/>
                    <a:pt x="1246" y="2022"/>
                    <a:pt x="1263" y="2006"/>
                  </a:cubicBezTo>
                  <a:cubicBezTo>
                    <a:pt x="1418" y="1887"/>
                    <a:pt x="1239" y="1411"/>
                    <a:pt x="942" y="887"/>
                  </a:cubicBezTo>
                  <a:cubicBezTo>
                    <a:pt x="675" y="387"/>
                    <a:pt x="387" y="0"/>
                    <a:pt x="2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3" name="Google Shape;1293;p56"/>
            <p:cNvSpPr/>
            <p:nvPr/>
          </p:nvSpPr>
          <p:spPr>
            <a:xfrm>
              <a:off x="7233925" y="5556875"/>
              <a:ext cx="75925" cy="226125"/>
            </a:xfrm>
            <a:custGeom>
              <a:avLst/>
              <a:gdLst/>
              <a:ahLst/>
              <a:cxnLst/>
              <a:rect l="l" t="t" r="r" b="b"/>
              <a:pathLst>
                <a:path w="3037" h="9045" extrusionOk="0">
                  <a:moveTo>
                    <a:pt x="2836" y="0"/>
                  </a:moveTo>
                  <a:cubicBezTo>
                    <a:pt x="2790" y="0"/>
                    <a:pt x="2746" y="18"/>
                    <a:pt x="2715" y="56"/>
                  </a:cubicBezTo>
                  <a:cubicBezTo>
                    <a:pt x="655" y="2425"/>
                    <a:pt x="1" y="5997"/>
                    <a:pt x="1072" y="8938"/>
                  </a:cubicBezTo>
                  <a:cubicBezTo>
                    <a:pt x="1084" y="9009"/>
                    <a:pt x="1156" y="9045"/>
                    <a:pt x="1215" y="9045"/>
                  </a:cubicBezTo>
                  <a:cubicBezTo>
                    <a:pt x="1227" y="9045"/>
                    <a:pt x="1263" y="9045"/>
                    <a:pt x="1275" y="9033"/>
                  </a:cubicBezTo>
                  <a:cubicBezTo>
                    <a:pt x="1370" y="8997"/>
                    <a:pt x="1406" y="8890"/>
                    <a:pt x="1382" y="8819"/>
                  </a:cubicBezTo>
                  <a:cubicBezTo>
                    <a:pt x="358" y="5973"/>
                    <a:pt x="977" y="2556"/>
                    <a:pt x="2977" y="282"/>
                  </a:cubicBezTo>
                  <a:cubicBezTo>
                    <a:pt x="3037" y="199"/>
                    <a:pt x="3037" y="91"/>
                    <a:pt x="2953" y="44"/>
                  </a:cubicBezTo>
                  <a:cubicBezTo>
                    <a:pt x="2919" y="15"/>
                    <a:pt x="2877" y="0"/>
                    <a:pt x="28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4" name="Google Shape;1294;p56"/>
            <p:cNvSpPr/>
            <p:nvPr/>
          </p:nvSpPr>
          <p:spPr>
            <a:xfrm>
              <a:off x="7060400" y="5259825"/>
              <a:ext cx="172950" cy="168075"/>
            </a:xfrm>
            <a:custGeom>
              <a:avLst/>
              <a:gdLst/>
              <a:ahLst/>
              <a:cxnLst/>
              <a:rect l="l" t="t" r="r" b="b"/>
              <a:pathLst>
                <a:path w="6918" h="6723" extrusionOk="0">
                  <a:moveTo>
                    <a:pt x="2960" y="0"/>
                  </a:moveTo>
                  <a:cubicBezTo>
                    <a:pt x="2609" y="0"/>
                    <a:pt x="2258" y="46"/>
                    <a:pt x="1917" y="139"/>
                  </a:cubicBezTo>
                  <a:cubicBezTo>
                    <a:pt x="953" y="389"/>
                    <a:pt x="0" y="1174"/>
                    <a:pt x="48" y="2186"/>
                  </a:cubicBezTo>
                  <a:cubicBezTo>
                    <a:pt x="72" y="2794"/>
                    <a:pt x="453" y="3329"/>
                    <a:pt x="822" y="3841"/>
                  </a:cubicBezTo>
                  <a:cubicBezTo>
                    <a:pt x="1548" y="4806"/>
                    <a:pt x="2262" y="5770"/>
                    <a:pt x="2989" y="6723"/>
                  </a:cubicBezTo>
                  <a:lnTo>
                    <a:pt x="6918" y="3067"/>
                  </a:lnTo>
                  <a:cubicBezTo>
                    <a:pt x="6656" y="2020"/>
                    <a:pt x="5965" y="1103"/>
                    <a:pt x="5037" y="555"/>
                  </a:cubicBezTo>
                  <a:cubicBezTo>
                    <a:pt x="4410" y="194"/>
                    <a:pt x="3686" y="0"/>
                    <a:pt x="29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5" name="Google Shape;1295;p56"/>
            <p:cNvSpPr/>
            <p:nvPr/>
          </p:nvSpPr>
          <p:spPr>
            <a:xfrm>
              <a:off x="7012475" y="5223100"/>
              <a:ext cx="41700" cy="67575"/>
            </a:xfrm>
            <a:custGeom>
              <a:avLst/>
              <a:gdLst/>
              <a:ahLst/>
              <a:cxnLst/>
              <a:rect l="l" t="t" r="r" b="b"/>
              <a:pathLst>
                <a:path w="1668" h="2703" extrusionOk="0">
                  <a:moveTo>
                    <a:pt x="834" y="0"/>
                  </a:moveTo>
                  <a:cubicBezTo>
                    <a:pt x="369" y="0"/>
                    <a:pt x="0" y="607"/>
                    <a:pt x="0" y="1346"/>
                  </a:cubicBezTo>
                  <a:cubicBezTo>
                    <a:pt x="0" y="2108"/>
                    <a:pt x="369" y="2703"/>
                    <a:pt x="834" y="2703"/>
                  </a:cubicBezTo>
                  <a:cubicBezTo>
                    <a:pt x="1298" y="2703"/>
                    <a:pt x="1667" y="2096"/>
                    <a:pt x="1667" y="1346"/>
                  </a:cubicBezTo>
                  <a:cubicBezTo>
                    <a:pt x="1667" y="607"/>
                    <a:pt x="1298" y="0"/>
                    <a:pt x="8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6" name="Google Shape;1296;p56"/>
            <p:cNvSpPr/>
            <p:nvPr/>
          </p:nvSpPr>
          <p:spPr>
            <a:xfrm>
              <a:off x="7229475" y="5234400"/>
              <a:ext cx="41375" cy="67900"/>
            </a:xfrm>
            <a:custGeom>
              <a:avLst/>
              <a:gdLst/>
              <a:ahLst/>
              <a:cxnLst/>
              <a:rect l="l" t="t" r="r" b="b"/>
              <a:pathLst>
                <a:path w="1655" h="2716" extrusionOk="0">
                  <a:moveTo>
                    <a:pt x="833" y="1"/>
                  </a:moveTo>
                  <a:cubicBezTo>
                    <a:pt x="369" y="1"/>
                    <a:pt x="0" y="620"/>
                    <a:pt x="0" y="1358"/>
                  </a:cubicBezTo>
                  <a:cubicBezTo>
                    <a:pt x="0" y="2108"/>
                    <a:pt x="369" y="2715"/>
                    <a:pt x="833" y="2715"/>
                  </a:cubicBezTo>
                  <a:cubicBezTo>
                    <a:pt x="1286" y="2715"/>
                    <a:pt x="1655" y="2108"/>
                    <a:pt x="1655" y="1358"/>
                  </a:cubicBezTo>
                  <a:cubicBezTo>
                    <a:pt x="1655" y="620"/>
                    <a:pt x="1286" y="1"/>
                    <a:pt x="8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97" name="Google Shape;1297;p56"/>
          <p:cNvGrpSpPr/>
          <p:nvPr/>
        </p:nvGrpSpPr>
        <p:grpSpPr>
          <a:xfrm>
            <a:off x="2495461" y="993929"/>
            <a:ext cx="480141" cy="369253"/>
            <a:chOff x="2646203" y="919650"/>
            <a:chExt cx="673315" cy="517886"/>
          </a:xfrm>
        </p:grpSpPr>
        <p:sp>
          <p:nvSpPr>
            <p:cNvPr id="1298" name="Google Shape;1298;p56"/>
            <p:cNvSpPr/>
            <p:nvPr/>
          </p:nvSpPr>
          <p:spPr>
            <a:xfrm>
              <a:off x="3067370" y="991089"/>
              <a:ext cx="252147" cy="328583"/>
            </a:xfrm>
            <a:custGeom>
              <a:avLst/>
              <a:gdLst/>
              <a:ahLst/>
              <a:cxnLst/>
              <a:rect l="l" t="t" r="r" b="b"/>
              <a:pathLst>
                <a:path w="10919" h="14229" extrusionOk="0">
                  <a:moveTo>
                    <a:pt x="4680" y="0"/>
                  </a:moveTo>
                  <a:lnTo>
                    <a:pt x="4680" y="10525"/>
                  </a:lnTo>
                  <a:cubicBezTo>
                    <a:pt x="4376" y="10317"/>
                    <a:pt x="3971" y="10207"/>
                    <a:pt x="3521" y="10207"/>
                  </a:cubicBezTo>
                  <a:cubicBezTo>
                    <a:pt x="3020" y="10207"/>
                    <a:pt x="2463" y="10344"/>
                    <a:pt x="1930" y="10633"/>
                  </a:cubicBezTo>
                  <a:cubicBezTo>
                    <a:pt x="656" y="11311"/>
                    <a:pt x="1" y="12585"/>
                    <a:pt x="477" y="13454"/>
                  </a:cubicBezTo>
                  <a:cubicBezTo>
                    <a:pt x="752" y="13962"/>
                    <a:pt x="1339" y="14229"/>
                    <a:pt x="2029" y="14229"/>
                  </a:cubicBezTo>
                  <a:cubicBezTo>
                    <a:pt x="2536" y="14229"/>
                    <a:pt x="3098" y="14085"/>
                    <a:pt x="3632" y="13788"/>
                  </a:cubicBezTo>
                  <a:cubicBezTo>
                    <a:pt x="4216" y="13478"/>
                    <a:pt x="4609" y="13038"/>
                    <a:pt x="4966" y="12502"/>
                  </a:cubicBezTo>
                  <a:cubicBezTo>
                    <a:pt x="5323" y="11954"/>
                    <a:pt x="5311" y="11478"/>
                    <a:pt x="5311" y="10835"/>
                  </a:cubicBezTo>
                  <a:lnTo>
                    <a:pt x="5311" y="9632"/>
                  </a:lnTo>
                  <a:lnTo>
                    <a:pt x="5299" y="4084"/>
                  </a:lnTo>
                  <a:lnTo>
                    <a:pt x="5299" y="4084"/>
                  </a:lnTo>
                  <a:cubicBezTo>
                    <a:pt x="6585" y="4251"/>
                    <a:pt x="7288" y="5060"/>
                    <a:pt x="8454" y="6370"/>
                  </a:cubicBezTo>
                  <a:cubicBezTo>
                    <a:pt x="9752" y="7823"/>
                    <a:pt x="9502" y="12609"/>
                    <a:pt x="9502" y="12609"/>
                  </a:cubicBezTo>
                  <a:cubicBezTo>
                    <a:pt x="10895" y="8811"/>
                    <a:pt x="10919" y="4620"/>
                    <a:pt x="8038" y="3024"/>
                  </a:cubicBezTo>
                  <a:cubicBezTo>
                    <a:pt x="5895" y="1846"/>
                    <a:pt x="5418" y="762"/>
                    <a:pt x="5323" y="286"/>
                  </a:cubicBezTo>
                  <a:lnTo>
                    <a:pt x="5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9" name="Google Shape;1299;p56"/>
            <p:cNvSpPr/>
            <p:nvPr/>
          </p:nvSpPr>
          <p:spPr>
            <a:xfrm>
              <a:off x="2646203" y="1120551"/>
              <a:ext cx="118298" cy="316984"/>
            </a:xfrm>
            <a:custGeom>
              <a:avLst/>
              <a:gdLst/>
              <a:ahLst/>
              <a:cxnLst/>
              <a:rect l="l" t="t" r="r" b="b"/>
              <a:pathLst>
                <a:path w="5180" h="13880" extrusionOk="0">
                  <a:moveTo>
                    <a:pt x="3989" y="10644"/>
                  </a:moveTo>
                  <a:cubicBezTo>
                    <a:pt x="4365" y="10644"/>
                    <a:pt x="4641" y="10748"/>
                    <a:pt x="4739" y="10955"/>
                  </a:cubicBezTo>
                  <a:cubicBezTo>
                    <a:pt x="4965" y="11419"/>
                    <a:pt x="4263" y="12229"/>
                    <a:pt x="3167" y="12764"/>
                  </a:cubicBezTo>
                  <a:cubicBezTo>
                    <a:pt x="2574" y="13058"/>
                    <a:pt x="1984" y="13208"/>
                    <a:pt x="1533" y="13208"/>
                  </a:cubicBezTo>
                  <a:cubicBezTo>
                    <a:pt x="1160" y="13208"/>
                    <a:pt x="882" y="13105"/>
                    <a:pt x="774" y="12895"/>
                  </a:cubicBezTo>
                  <a:cubicBezTo>
                    <a:pt x="548" y="12431"/>
                    <a:pt x="1250" y="11633"/>
                    <a:pt x="2346" y="11098"/>
                  </a:cubicBezTo>
                  <a:cubicBezTo>
                    <a:pt x="2948" y="10793"/>
                    <a:pt x="3540" y="10644"/>
                    <a:pt x="3989" y="10644"/>
                  </a:cubicBezTo>
                  <a:close/>
                  <a:moveTo>
                    <a:pt x="4548" y="1"/>
                  </a:moveTo>
                  <a:lnTo>
                    <a:pt x="4548" y="10264"/>
                  </a:lnTo>
                  <a:cubicBezTo>
                    <a:pt x="4256" y="10050"/>
                    <a:pt x="3862" y="9940"/>
                    <a:pt x="3423" y="9940"/>
                  </a:cubicBezTo>
                  <a:cubicBezTo>
                    <a:pt x="2934" y="9940"/>
                    <a:pt x="2390" y="10077"/>
                    <a:pt x="1869" y="10359"/>
                  </a:cubicBezTo>
                  <a:cubicBezTo>
                    <a:pt x="631" y="11038"/>
                    <a:pt x="0" y="12264"/>
                    <a:pt x="476" y="13133"/>
                  </a:cubicBezTo>
                  <a:cubicBezTo>
                    <a:pt x="745" y="13622"/>
                    <a:pt x="1319" y="13880"/>
                    <a:pt x="1992" y="13880"/>
                  </a:cubicBezTo>
                  <a:cubicBezTo>
                    <a:pt x="2484" y="13880"/>
                    <a:pt x="3030" y="13742"/>
                    <a:pt x="3548" y="13455"/>
                  </a:cubicBezTo>
                  <a:cubicBezTo>
                    <a:pt x="4525" y="12943"/>
                    <a:pt x="5096" y="12074"/>
                    <a:pt x="5096" y="11312"/>
                  </a:cubicBezTo>
                  <a:lnTo>
                    <a:pt x="5179" y="11312"/>
                  </a:lnTo>
                  <a:lnTo>
                    <a:pt x="51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00" name="Google Shape;1300;p56"/>
            <p:cNvSpPr/>
            <p:nvPr/>
          </p:nvSpPr>
          <p:spPr>
            <a:xfrm>
              <a:off x="2878701" y="919650"/>
              <a:ext cx="118250" cy="315195"/>
            </a:xfrm>
            <a:custGeom>
              <a:avLst/>
              <a:gdLst/>
              <a:ahLst/>
              <a:cxnLst/>
              <a:rect l="l" t="t" r="r" b="b"/>
              <a:pathLst>
                <a:path w="5335" h="14222" extrusionOk="0">
                  <a:moveTo>
                    <a:pt x="4679" y="0"/>
                  </a:moveTo>
                  <a:lnTo>
                    <a:pt x="4679" y="10525"/>
                  </a:lnTo>
                  <a:cubicBezTo>
                    <a:pt x="4373" y="10310"/>
                    <a:pt x="3965" y="10197"/>
                    <a:pt x="3511" y="10197"/>
                  </a:cubicBezTo>
                  <a:cubicBezTo>
                    <a:pt x="3012" y="10197"/>
                    <a:pt x="2459" y="10334"/>
                    <a:pt x="1929" y="10621"/>
                  </a:cubicBezTo>
                  <a:cubicBezTo>
                    <a:pt x="655" y="11311"/>
                    <a:pt x="0" y="12573"/>
                    <a:pt x="477" y="13454"/>
                  </a:cubicBezTo>
                  <a:cubicBezTo>
                    <a:pt x="749" y="13959"/>
                    <a:pt x="1331" y="14221"/>
                    <a:pt x="2015" y="14221"/>
                  </a:cubicBezTo>
                  <a:cubicBezTo>
                    <a:pt x="2526" y="14221"/>
                    <a:pt x="3093" y="14076"/>
                    <a:pt x="3632" y="13776"/>
                  </a:cubicBezTo>
                  <a:cubicBezTo>
                    <a:pt x="4215" y="13478"/>
                    <a:pt x="4620" y="13049"/>
                    <a:pt x="4977" y="12514"/>
                  </a:cubicBezTo>
                  <a:cubicBezTo>
                    <a:pt x="5334" y="11966"/>
                    <a:pt x="5322" y="11490"/>
                    <a:pt x="5322" y="10847"/>
                  </a:cubicBezTo>
                  <a:lnTo>
                    <a:pt x="5322" y="9644"/>
                  </a:lnTo>
                  <a:lnTo>
                    <a:pt x="5322" y="3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301" name="Google Shape;1301;p56"/>
          <p:cNvSpPr/>
          <p:nvPr/>
        </p:nvSpPr>
        <p:spPr>
          <a:xfrm rot="-7085944">
            <a:off x="1517467" y="1981014"/>
            <a:ext cx="308941" cy="684579"/>
          </a:xfrm>
          <a:custGeom>
            <a:avLst/>
            <a:gdLst/>
            <a:ahLst/>
            <a:cxnLst/>
            <a:rect l="l" t="t" r="r" b="b"/>
            <a:pathLst>
              <a:path w="14336" h="31767" extrusionOk="0">
                <a:moveTo>
                  <a:pt x="11657" y="501"/>
                </a:moveTo>
                <a:lnTo>
                  <a:pt x="11657" y="501"/>
                </a:lnTo>
                <a:cubicBezTo>
                  <a:pt x="12038" y="1584"/>
                  <a:pt x="11180" y="3442"/>
                  <a:pt x="9918" y="4323"/>
                </a:cubicBezTo>
                <a:cubicBezTo>
                  <a:pt x="9454" y="3430"/>
                  <a:pt x="10347" y="1465"/>
                  <a:pt x="11657" y="501"/>
                </a:cubicBezTo>
                <a:close/>
                <a:moveTo>
                  <a:pt x="6656" y="4835"/>
                </a:moveTo>
                <a:lnTo>
                  <a:pt x="6656" y="4835"/>
                </a:lnTo>
                <a:cubicBezTo>
                  <a:pt x="7477" y="5204"/>
                  <a:pt x="8370" y="7061"/>
                  <a:pt x="8228" y="8014"/>
                </a:cubicBezTo>
                <a:cubicBezTo>
                  <a:pt x="7049" y="7287"/>
                  <a:pt x="6811" y="6109"/>
                  <a:pt x="6656" y="4835"/>
                </a:cubicBezTo>
                <a:close/>
                <a:moveTo>
                  <a:pt x="2417" y="6406"/>
                </a:moveTo>
                <a:cubicBezTo>
                  <a:pt x="3239" y="7299"/>
                  <a:pt x="3406" y="9061"/>
                  <a:pt x="2727" y="9835"/>
                </a:cubicBezTo>
                <a:cubicBezTo>
                  <a:pt x="2096" y="8728"/>
                  <a:pt x="2048" y="7609"/>
                  <a:pt x="2417" y="6406"/>
                </a:cubicBezTo>
                <a:close/>
                <a:moveTo>
                  <a:pt x="11859" y="7728"/>
                </a:moveTo>
                <a:lnTo>
                  <a:pt x="11859" y="7728"/>
                </a:lnTo>
                <a:cubicBezTo>
                  <a:pt x="11539" y="8753"/>
                  <a:pt x="10025" y="10197"/>
                  <a:pt x="8725" y="10197"/>
                </a:cubicBezTo>
                <a:cubicBezTo>
                  <a:pt x="8621" y="10197"/>
                  <a:pt x="8518" y="10188"/>
                  <a:pt x="8418" y="10169"/>
                </a:cubicBezTo>
                <a:cubicBezTo>
                  <a:pt x="8978" y="8966"/>
                  <a:pt x="10645" y="7788"/>
                  <a:pt x="11859" y="7728"/>
                </a:cubicBezTo>
                <a:close/>
                <a:moveTo>
                  <a:pt x="369" y="9871"/>
                </a:moveTo>
                <a:lnTo>
                  <a:pt x="369" y="9871"/>
                </a:lnTo>
                <a:cubicBezTo>
                  <a:pt x="989" y="10502"/>
                  <a:pt x="1167" y="11288"/>
                  <a:pt x="1239" y="12240"/>
                </a:cubicBezTo>
                <a:cubicBezTo>
                  <a:pt x="512" y="11538"/>
                  <a:pt x="369" y="10728"/>
                  <a:pt x="369" y="9871"/>
                </a:cubicBezTo>
                <a:close/>
                <a:moveTo>
                  <a:pt x="5287" y="11109"/>
                </a:moveTo>
                <a:lnTo>
                  <a:pt x="5287" y="11109"/>
                </a:lnTo>
                <a:cubicBezTo>
                  <a:pt x="5525" y="12395"/>
                  <a:pt x="5215" y="13419"/>
                  <a:pt x="4370" y="14395"/>
                </a:cubicBezTo>
                <a:cubicBezTo>
                  <a:pt x="4263" y="13133"/>
                  <a:pt x="4453" y="12098"/>
                  <a:pt x="5287" y="11109"/>
                </a:cubicBezTo>
                <a:close/>
                <a:moveTo>
                  <a:pt x="13954" y="12371"/>
                </a:moveTo>
                <a:cubicBezTo>
                  <a:pt x="14074" y="13622"/>
                  <a:pt x="13490" y="14538"/>
                  <a:pt x="12526" y="15372"/>
                </a:cubicBezTo>
                <a:cubicBezTo>
                  <a:pt x="12633" y="14122"/>
                  <a:pt x="13073" y="13145"/>
                  <a:pt x="13954" y="12371"/>
                </a:cubicBezTo>
                <a:close/>
                <a:moveTo>
                  <a:pt x="9371" y="13300"/>
                </a:moveTo>
                <a:cubicBezTo>
                  <a:pt x="9013" y="14431"/>
                  <a:pt x="8406" y="15277"/>
                  <a:pt x="7347" y="15765"/>
                </a:cubicBezTo>
                <a:cubicBezTo>
                  <a:pt x="7430" y="14919"/>
                  <a:pt x="8537" y="13550"/>
                  <a:pt x="9371" y="13300"/>
                </a:cubicBezTo>
                <a:close/>
                <a:moveTo>
                  <a:pt x="1762" y="15931"/>
                </a:moveTo>
                <a:lnTo>
                  <a:pt x="1762" y="15931"/>
                </a:lnTo>
                <a:cubicBezTo>
                  <a:pt x="2965" y="16158"/>
                  <a:pt x="3977" y="16539"/>
                  <a:pt x="4715" y="17491"/>
                </a:cubicBezTo>
                <a:cubicBezTo>
                  <a:pt x="4542" y="17549"/>
                  <a:pt x="4361" y="17578"/>
                  <a:pt x="4175" y="17578"/>
                </a:cubicBezTo>
                <a:cubicBezTo>
                  <a:pt x="3299" y="17578"/>
                  <a:pt x="2332" y="16953"/>
                  <a:pt x="1762" y="15931"/>
                </a:cubicBezTo>
                <a:close/>
                <a:moveTo>
                  <a:pt x="10692" y="14538"/>
                </a:moveTo>
                <a:lnTo>
                  <a:pt x="10692" y="14538"/>
                </a:lnTo>
                <a:cubicBezTo>
                  <a:pt x="11287" y="15693"/>
                  <a:pt x="10990" y="16693"/>
                  <a:pt x="10645" y="17813"/>
                </a:cubicBezTo>
                <a:cubicBezTo>
                  <a:pt x="10109" y="16693"/>
                  <a:pt x="10228" y="15669"/>
                  <a:pt x="10692" y="14538"/>
                </a:cubicBezTo>
                <a:close/>
                <a:moveTo>
                  <a:pt x="12353" y="17958"/>
                </a:moveTo>
                <a:cubicBezTo>
                  <a:pt x="12425" y="17958"/>
                  <a:pt x="12498" y="17961"/>
                  <a:pt x="12573" y="17967"/>
                </a:cubicBezTo>
                <a:cubicBezTo>
                  <a:pt x="12260" y="18676"/>
                  <a:pt x="11470" y="19157"/>
                  <a:pt x="10715" y="19157"/>
                </a:cubicBezTo>
                <a:cubicBezTo>
                  <a:pt x="10494" y="19157"/>
                  <a:pt x="10275" y="19116"/>
                  <a:pt x="10073" y="19027"/>
                </a:cubicBezTo>
                <a:cubicBezTo>
                  <a:pt x="10756" y="18421"/>
                  <a:pt x="11459" y="17958"/>
                  <a:pt x="12353" y="17958"/>
                </a:cubicBezTo>
                <a:close/>
                <a:moveTo>
                  <a:pt x="11573" y="1"/>
                </a:moveTo>
                <a:cubicBezTo>
                  <a:pt x="11430" y="120"/>
                  <a:pt x="11311" y="263"/>
                  <a:pt x="11180" y="382"/>
                </a:cubicBezTo>
                <a:cubicBezTo>
                  <a:pt x="10085" y="1394"/>
                  <a:pt x="9442" y="2608"/>
                  <a:pt x="9454" y="4132"/>
                </a:cubicBezTo>
                <a:cubicBezTo>
                  <a:pt x="9454" y="5335"/>
                  <a:pt x="8811" y="6335"/>
                  <a:pt x="8573" y="7442"/>
                </a:cubicBezTo>
                <a:cubicBezTo>
                  <a:pt x="8275" y="6752"/>
                  <a:pt x="8037" y="6073"/>
                  <a:pt x="7716" y="5454"/>
                </a:cubicBezTo>
                <a:cubicBezTo>
                  <a:pt x="7525" y="5109"/>
                  <a:pt x="7192" y="4811"/>
                  <a:pt x="6882" y="4549"/>
                </a:cubicBezTo>
                <a:cubicBezTo>
                  <a:pt x="6786" y="4469"/>
                  <a:pt x="6699" y="4431"/>
                  <a:pt x="6628" y="4431"/>
                </a:cubicBezTo>
                <a:cubicBezTo>
                  <a:pt x="6496" y="4431"/>
                  <a:pt x="6414" y="4560"/>
                  <a:pt x="6406" y="4799"/>
                </a:cubicBezTo>
                <a:cubicBezTo>
                  <a:pt x="6394" y="6192"/>
                  <a:pt x="6751" y="7418"/>
                  <a:pt x="8013" y="8204"/>
                </a:cubicBezTo>
                <a:cubicBezTo>
                  <a:pt x="8132" y="8264"/>
                  <a:pt x="8239" y="8478"/>
                  <a:pt x="8216" y="8573"/>
                </a:cubicBezTo>
                <a:cubicBezTo>
                  <a:pt x="7894" y="10228"/>
                  <a:pt x="7489" y="11883"/>
                  <a:pt x="7192" y="13550"/>
                </a:cubicBezTo>
                <a:cubicBezTo>
                  <a:pt x="6942" y="14860"/>
                  <a:pt x="6787" y="16181"/>
                  <a:pt x="6632" y="17503"/>
                </a:cubicBezTo>
                <a:cubicBezTo>
                  <a:pt x="6513" y="18444"/>
                  <a:pt x="6454" y="19396"/>
                  <a:pt x="6370" y="20158"/>
                </a:cubicBezTo>
                <a:cubicBezTo>
                  <a:pt x="5775" y="18575"/>
                  <a:pt x="5144" y="16836"/>
                  <a:pt x="4465" y="15098"/>
                </a:cubicBezTo>
                <a:cubicBezTo>
                  <a:pt x="4370" y="14812"/>
                  <a:pt x="4441" y="14646"/>
                  <a:pt x="4632" y="14443"/>
                </a:cubicBezTo>
                <a:cubicBezTo>
                  <a:pt x="5394" y="13622"/>
                  <a:pt x="5811" y="12669"/>
                  <a:pt x="5644" y="11526"/>
                </a:cubicBezTo>
                <a:cubicBezTo>
                  <a:pt x="5596" y="11276"/>
                  <a:pt x="5453" y="11038"/>
                  <a:pt x="5346" y="10776"/>
                </a:cubicBezTo>
                <a:cubicBezTo>
                  <a:pt x="5120" y="10978"/>
                  <a:pt x="4787" y="11121"/>
                  <a:pt x="4680" y="11371"/>
                </a:cubicBezTo>
                <a:cubicBezTo>
                  <a:pt x="4370" y="12109"/>
                  <a:pt x="4132" y="12883"/>
                  <a:pt x="3870" y="13610"/>
                </a:cubicBezTo>
                <a:cubicBezTo>
                  <a:pt x="3632" y="12681"/>
                  <a:pt x="3394" y="11669"/>
                  <a:pt x="3120" y="10681"/>
                </a:cubicBezTo>
                <a:cubicBezTo>
                  <a:pt x="3013" y="10300"/>
                  <a:pt x="3072" y="9990"/>
                  <a:pt x="3203" y="9621"/>
                </a:cubicBezTo>
                <a:cubicBezTo>
                  <a:pt x="3596" y="8478"/>
                  <a:pt x="3548" y="7359"/>
                  <a:pt x="2822" y="6335"/>
                </a:cubicBezTo>
                <a:cubicBezTo>
                  <a:pt x="2727" y="6204"/>
                  <a:pt x="2501" y="6061"/>
                  <a:pt x="2346" y="6061"/>
                </a:cubicBezTo>
                <a:cubicBezTo>
                  <a:pt x="2239" y="6061"/>
                  <a:pt x="2084" y="6299"/>
                  <a:pt x="2048" y="6466"/>
                </a:cubicBezTo>
                <a:cubicBezTo>
                  <a:pt x="1667" y="7764"/>
                  <a:pt x="1810" y="8966"/>
                  <a:pt x="2584" y="10097"/>
                </a:cubicBezTo>
                <a:cubicBezTo>
                  <a:pt x="2703" y="10276"/>
                  <a:pt x="2763" y="10478"/>
                  <a:pt x="2822" y="10693"/>
                </a:cubicBezTo>
                <a:cubicBezTo>
                  <a:pt x="3060" y="11550"/>
                  <a:pt x="3251" y="12407"/>
                  <a:pt x="3501" y="13252"/>
                </a:cubicBezTo>
                <a:cubicBezTo>
                  <a:pt x="3727" y="14026"/>
                  <a:pt x="4037" y="14776"/>
                  <a:pt x="4310" y="15527"/>
                </a:cubicBezTo>
                <a:cubicBezTo>
                  <a:pt x="3560" y="14991"/>
                  <a:pt x="2846" y="14431"/>
                  <a:pt x="2239" y="13776"/>
                </a:cubicBezTo>
                <a:cubicBezTo>
                  <a:pt x="1762" y="13252"/>
                  <a:pt x="1393" y="12669"/>
                  <a:pt x="1405" y="11871"/>
                </a:cubicBezTo>
                <a:cubicBezTo>
                  <a:pt x="1417" y="11312"/>
                  <a:pt x="1179" y="10740"/>
                  <a:pt x="977" y="10204"/>
                </a:cubicBezTo>
                <a:cubicBezTo>
                  <a:pt x="834" y="9871"/>
                  <a:pt x="512" y="9633"/>
                  <a:pt x="238" y="9288"/>
                </a:cubicBezTo>
                <a:cubicBezTo>
                  <a:pt x="119" y="9514"/>
                  <a:pt x="60" y="9609"/>
                  <a:pt x="0" y="9704"/>
                </a:cubicBezTo>
                <a:lnTo>
                  <a:pt x="0" y="10109"/>
                </a:lnTo>
                <a:cubicBezTo>
                  <a:pt x="60" y="10347"/>
                  <a:pt x="96" y="10585"/>
                  <a:pt x="167" y="10824"/>
                </a:cubicBezTo>
                <a:cubicBezTo>
                  <a:pt x="762" y="12598"/>
                  <a:pt x="1905" y="13967"/>
                  <a:pt x="3322" y="15122"/>
                </a:cubicBezTo>
                <a:cubicBezTo>
                  <a:pt x="4072" y="15717"/>
                  <a:pt x="4941" y="16217"/>
                  <a:pt x="5001" y="17313"/>
                </a:cubicBezTo>
                <a:cubicBezTo>
                  <a:pt x="3620" y="16122"/>
                  <a:pt x="3370" y="15955"/>
                  <a:pt x="2143" y="15693"/>
                </a:cubicBezTo>
                <a:cubicBezTo>
                  <a:pt x="2104" y="15684"/>
                  <a:pt x="2063" y="15680"/>
                  <a:pt x="2021" y="15680"/>
                </a:cubicBezTo>
                <a:cubicBezTo>
                  <a:pt x="1849" y="15680"/>
                  <a:pt x="1659" y="15746"/>
                  <a:pt x="1477" y="15765"/>
                </a:cubicBezTo>
                <a:cubicBezTo>
                  <a:pt x="1536" y="15955"/>
                  <a:pt x="1548" y="16181"/>
                  <a:pt x="1655" y="16336"/>
                </a:cubicBezTo>
                <a:cubicBezTo>
                  <a:pt x="2350" y="17317"/>
                  <a:pt x="3236" y="17871"/>
                  <a:pt x="4336" y="17871"/>
                </a:cubicBezTo>
                <a:cubicBezTo>
                  <a:pt x="4612" y="17871"/>
                  <a:pt x="4901" y="17836"/>
                  <a:pt x="5203" y="17765"/>
                </a:cubicBezTo>
                <a:cubicBezTo>
                  <a:pt x="5953" y="19444"/>
                  <a:pt x="6346" y="21170"/>
                  <a:pt x="6346" y="22968"/>
                </a:cubicBezTo>
                <a:cubicBezTo>
                  <a:pt x="6346" y="23897"/>
                  <a:pt x="6239" y="24813"/>
                  <a:pt x="6275" y="25742"/>
                </a:cubicBezTo>
                <a:cubicBezTo>
                  <a:pt x="6346" y="27373"/>
                  <a:pt x="6465" y="29016"/>
                  <a:pt x="6585" y="30647"/>
                </a:cubicBezTo>
                <a:cubicBezTo>
                  <a:pt x="6596" y="31017"/>
                  <a:pt x="6692" y="31398"/>
                  <a:pt x="6751" y="31767"/>
                </a:cubicBezTo>
                <a:cubicBezTo>
                  <a:pt x="6787" y="31767"/>
                  <a:pt x="6835" y="31755"/>
                  <a:pt x="6882" y="31755"/>
                </a:cubicBezTo>
                <a:cubicBezTo>
                  <a:pt x="6882" y="31671"/>
                  <a:pt x="6906" y="31600"/>
                  <a:pt x="6894" y="31529"/>
                </a:cubicBezTo>
                <a:cubicBezTo>
                  <a:pt x="6823" y="30814"/>
                  <a:pt x="6704" y="30100"/>
                  <a:pt x="6668" y="29385"/>
                </a:cubicBezTo>
                <a:cubicBezTo>
                  <a:pt x="6632" y="27707"/>
                  <a:pt x="6608" y="26040"/>
                  <a:pt x="6585" y="24361"/>
                </a:cubicBezTo>
                <a:cubicBezTo>
                  <a:pt x="6585" y="24194"/>
                  <a:pt x="6632" y="24016"/>
                  <a:pt x="6668" y="23861"/>
                </a:cubicBezTo>
                <a:cubicBezTo>
                  <a:pt x="7251" y="22111"/>
                  <a:pt x="8561" y="20825"/>
                  <a:pt x="9680" y="19408"/>
                </a:cubicBezTo>
                <a:cubicBezTo>
                  <a:pt x="9713" y="19358"/>
                  <a:pt x="9810" y="19337"/>
                  <a:pt x="9898" y="19337"/>
                </a:cubicBezTo>
                <a:cubicBezTo>
                  <a:pt x="9936" y="19337"/>
                  <a:pt x="9973" y="19341"/>
                  <a:pt x="10002" y="19348"/>
                </a:cubicBezTo>
                <a:cubicBezTo>
                  <a:pt x="10224" y="19413"/>
                  <a:pt x="10450" y="19444"/>
                  <a:pt x="10674" y="19444"/>
                </a:cubicBezTo>
                <a:cubicBezTo>
                  <a:pt x="11443" y="19444"/>
                  <a:pt x="12183" y="19075"/>
                  <a:pt x="12645" y="18420"/>
                </a:cubicBezTo>
                <a:cubicBezTo>
                  <a:pt x="12788" y="18205"/>
                  <a:pt x="12883" y="17967"/>
                  <a:pt x="12978" y="17741"/>
                </a:cubicBezTo>
                <a:cubicBezTo>
                  <a:pt x="12942" y="17682"/>
                  <a:pt x="12907" y="17646"/>
                  <a:pt x="12859" y="17586"/>
                </a:cubicBezTo>
                <a:cubicBezTo>
                  <a:pt x="12204" y="17717"/>
                  <a:pt x="11538" y="17836"/>
                  <a:pt x="10918" y="17955"/>
                </a:cubicBezTo>
                <a:cubicBezTo>
                  <a:pt x="11002" y="17824"/>
                  <a:pt x="11133" y="17658"/>
                  <a:pt x="11252" y="17479"/>
                </a:cubicBezTo>
                <a:cubicBezTo>
                  <a:pt x="11668" y="16896"/>
                  <a:pt x="12002" y="16217"/>
                  <a:pt x="12526" y="15753"/>
                </a:cubicBezTo>
                <a:cubicBezTo>
                  <a:pt x="13371" y="15027"/>
                  <a:pt x="13990" y="14193"/>
                  <a:pt x="14335" y="13133"/>
                </a:cubicBezTo>
                <a:lnTo>
                  <a:pt x="14335" y="12324"/>
                </a:lnTo>
                <a:cubicBezTo>
                  <a:pt x="14232" y="12111"/>
                  <a:pt x="14115" y="12006"/>
                  <a:pt x="13982" y="12006"/>
                </a:cubicBezTo>
                <a:cubicBezTo>
                  <a:pt x="13870" y="12006"/>
                  <a:pt x="13746" y="12081"/>
                  <a:pt x="13609" y="12229"/>
                </a:cubicBezTo>
                <a:cubicBezTo>
                  <a:pt x="12883" y="13002"/>
                  <a:pt x="12430" y="13895"/>
                  <a:pt x="12323" y="14931"/>
                </a:cubicBezTo>
                <a:cubicBezTo>
                  <a:pt x="12264" y="15527"/>
                  <a:pt x="11752" y="16539"/>
                  <a:pt x="11228" y="16920"/>
                </a:cubicBezTo>
                <a:cubicBezTo>
                  <a:pt x="11264" y="16598"/>
                  <a:pt x="11359" y="16277"/>
                  <a:pt x="11335" y="15979"/>
                </a:cubicBezTo>
                <a:cubicBezTo>
                  <a:pt x="11276" y="15467"/>
                  <a:pt x="11180" y="14943"/>
                  <a:pt x="10990" y="14491"/>
                </a:cubicBezTo>
                <a:cubicBezTo>
                  <a:pt x="10920" y="14305"/>
                  <a:pt x="10814" y="14218"/>
                  <a:pt x="10705" y="14218"/>
                </a:cubicBezTo>
                <a:cubicBezTo>
                  <a:pt x="10591" y="14218"/>
                  <a:pt x="10474" y="14314"/>
                  <a:pt x="10395" y="14491"/>
                </a:cubicBezTo>
                <a:cubicBezTo>
                  <a:pt x="9894" y="15658"/>
                  <a:pt x="9787" y="16836"/>
                  <a:pt x="10502" y="18003"/>
                </a:cubicBezTo>
                <a:cubicBezTo>
                  <a:pt x="9180" y="19682"/>
                  <a:pt x="7597" y="21206"/>
                  <a:pt x="6596" y="23313"/>
                </a:cubicBezTo>
                <a:cubicBezTo>
                  <a:pt x="6656" y="21992"/>
                  <a:pt x="6704" y="20801"/>
                  <a:pt x="6775" y="19622"/>
                </a:cubicBezTo>
                <a:cubicBezTo>
                  <a:pt x="6858" y="18444"/>
                  <a:pt x="6977" y="17265"/>
                  <a:pt x="7061" y="16122"/>
                </a:cubicBezTo>
                <a:cubicBezTo>
                  <a:pt x="8668" y="15646"/>
                  <a:pt x="9335" y="14467"/>
                  <a:pt x="9811" y="12967"/>
                </a:cubicBezTo>
                <a:lnTo>
                  <a:pt x="9811" y="12967"/>
                </a:lnTo>
                <a:cubicBezTo>
                  <a:pt x="9513" y="13002"/>
                  <a:pt x="9275" y="12979"/>
                  <a:pt x="9085" y="13062"/>
                </a:cubicBezTo>
                <a:cubicBezTo>
                  <a:pt x="8228" y="13419"/>
                  <a:pt x="7811" y="14193"/>
                  <a:pt x="7275" y="14884"/>
                </a:cubicBezTo>
                <a:cubicBezTo>
                  <a:pt x="7525" y="13419"/>
                  <a:pt x="7787" y="11955"/>
                  <a:pt x="8049" y="10526"/>
                </a:cubicBezTo>
                <a:cubicBezTo>
                  <a:pt x="10204" y="10407"/>
                  <a:pt x="12419" y="8669"/>
                  <a:pt x="12109" y="7359"/>
                </a:cubicBezTo>
                <a:lnTo>
                  <a:pt x="12109" y="7359"/>
                </a:lnTo>
                <a:cubicBezTo>
                  <a:pt x="10442" y="7466"/>
                  <a:pt x="9311" y="8442"/>
                  <a:pt x="8299" y="9657"/>
                </a:cubicBezTo>
                <a:cubicBezTo>
                  <a:pt x="8478" y="8919"/>
                  <a:pt x="8668" y="8204"/>
                  <a:pt x="8894" y="7490"/>
                </a:cubicBezTo>
                <a:cubicBezTo>
                  <a:pt x="9132" y="6764"/>
                  <a:pt x="9359" y="6037"/>
                  <a:pt x="9621" y="5323"/>
                </a:cubicBezTo>
                <a:cubicBezTo>
                  <a:pt x="9716" y="5073"/>
                  <a:pt x="9894" y="4811"/>
                  <a:pt x="10097" y="4620"/>
                </a:cubicBezTo>
                <a:cubicBezTo>
                  <a:pt x="10906" y="3894"/>
                  <a:pt x="11573" y="3061"/>
                  <a:pt x="11919" y="2013"/>
                </a:cubicBezTo>
                <a:cubicBezTo>
                  <a:pt x="12133" y="1358"/>
                  <a:pt x="12216" y="680"/>
                  <a:pt x="11811" y="37"/>
                </a:cubicBezTo>
                <a:cubicBezTo>
                  <a:pt x="11740" y="37"/>
                  <a:pt x="11680" y="37"/>
                  <a:pt x="1157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5"/>
          <p:cNvSpPr txBox="1">
            <a:spLocks noGrp="1"/>
          </p:cNvSpPr>
          <p:nvPr>
            <p:ph type="title"/>
          </p:nvPr>
        </p:nvSpPr>
        <p:spPr>
          <a:xfrm>
            <a:off x="0" y="2078151"/>
            <a:ext cx="9144000" cy="19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0" u="sng" dirty="0" err="1"/>
              <a:t>Tiết</a:t>
            </a:r>
            <a:r>
              <a:rPr lang="en-GB" sz="8000" u="sng" dirty="0"/>
              <a:t> 9:</a:t>
            </a:r>
            <a:br>
              <a:rPr lang="en-GB" sz="4800" dirty="0"/>
            </a:br>
            <a:r>
              <a:rPr lang="en-GB" sz="4800" dirty="0" err="1"/>
              <a:t>Học</a:t>
            </a:r>
            <a:r>
              <a:rPr lang="en-GB" sz="4800" dirty="0"/>
              <a:t> </a:t>
            </a:r>
            <a:r>
              <a:rPr lang="en-GB" sz="4800" dirty="0" err="1"/>
              <a:t>hát</a:t>
            </a:r>
            <a:r>
              <a:rPr lang="en-GB" sz="4800" dirty="0"/>
              <a:t> </a:t>
            </a:r>
            <a:r>
              <a:rPr lang="en-GB" sz="4800" dirty="0" err="1"/>
              <a:t>bài</a:t>
            </a:r>
            <a:r>
              <a:rPr lang="en-GB" sz="4800" dirty="0"/>
              <a:t>: </a:t>
            </a:r>
            <a:br>
              <a:rPr lang="en-GB" sz="4800" dirty="0"/>
            </a:br>
            <a:r>
              <a:rPr lang="en-GB" sz="4800" dirty="0" err="1"/>
              <a:t>Những</a:t>
            </a:r>
            <a:r>
              <a:rPr lang="en-GB" sz="4800" dirty="0"/>
              <a:t> </a:t>
            </a:r>
            <a:r>
              <a:rPr lang="en-GB" sz="4800" dirty="0" err="1"/>
              <a:t>bông</a:t>
            </a:r>
            <a:r>
              <a:rPr lang="en-GB" sz="4800" dirty="0"/>
              <a:t> </a:t>
            </a:r>
            <a:r>
              <a:rPr lang="en-GB" sz="4800" dirty="0" err="1"/>
              <a:t>hoa</a:t>
            </a:r>
            <a:r>
              <a:rPr lang="en-GB" sz="4800" dirty="0"/>
              <a:t> </a:t>
            </a:r>
            <a:r>
              <a:rPr lang="en-GB" sz="4800" dirty="0" err="1"/>
              <a:t>những</a:t>
            </a:r>
            <a:r>
              <a:rPr lang="en-GB" sz="4800" dirty="0"/>
              <a:t> </a:t>
            </a:r>
            <a:r>
              <a:rPr lang="en-GB" sz="4800" dirty="0" err="1"/>
              <a:t>bài</a:t>
            </a:r>
            <a:r>
              <a:rPr lang="en-GB" sz="4800" dirty="0"/>
              <a:t> ca </a:t>
            </a:r>
            <a:endParaRPr sz="4800" dirty="0"/>
          </a:p>
        </p:txBody>
      </p:sp>
      <p:grpSp>
        <p:nvGrpSpPr>
          <p:cNvPr id="841" name="Google Shape;841;p45"/>
          <p:cNvGrpSpPr/>
          <p:nvPr/>
        </p:nvGrpSpPr>
        <p:grpSpPr>
          <a:xfrm>
            <a:off x="4080882" y="617471"/>
            <a:ext cx="982235" cy="982235"/>
            <a:chOff x="713400" y="1979375"/>
            <a:chExt cx="1184700" cy="1184700"/>
          </a:xfrm>
        </p:grpSpPr>
        <p:sp>
          <p:nvSpPr>
            <p:cNvPr id="842" name="Google Shape;842;p45"/>
            <p:cNvSpPr/>
            <p:nvPr/>
          </p:nvSpPr>
          <p:spPr>
            <a:xfrm>
              <a:off x="713400" y="1979375"/>
              <a:ext cx="1184700" cy="1184700"/>
            </a:xfrm>
            <a:prstGeom prst="star12">
              <a:avLst>
                <a:gd name="adj" fmla="val 31853"/>
              </a:avLst>
            </a:pr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45"/>
            <p:cNvSpPr/>
            <p:nvPr/>
          </p:nvSpPr>
          <p:spPr>
            <a:xfrm>
              <a:off x="1169263" y="2393863"/>
              <a:ext cx="272975" cy="355725"/>
            </a:xfrm>
            <a:custGeom>
              <a:avLst/>
              <a:gdLst/>
              <a:ahLst/>
              <a:cxnLst/>
              <a:rect l="l" t="t" r="r" b="b"/>
              <a:pathLst>
                <a:path w="10919" h="14229" extrusionOk="0">
                  <a:moveTo>
                    <a:pt x="4680" y="0"/>
                  </a:moveTo>
                  <a:lnTo>
                    <a:pt x="4680" y="10525"/>
                  </a:lnTo>
                  <a:cubicBezTo>
                    <a:pt x="4376" y="10317"/>
                    <a:pt x="3971" y="10207"/>
                    <a:pt x="3521" y="10207"/>
                  </a:cubicBezTo>
                  <a:cubicBezTo>
                    <a:pt x="3020" y="10207"/>
                    <a:pt x="2463" y="10344"/>
                    <a:pt x="1930" y="10633"/>
                  </a:cubicBezTo>
                  <a:cubicBezTo>
                    <a:pt x="656" y="11311"/>
                    <a:pt x="1" y="12585"/>
                    <a:pt x="477" y="13454"/>
                  </a:cubicBezTo>
                  <a:cubicBezTo>
                    <a:pt x="752" y="13962"/>
                    <a:pt x="1339" y="14229"/>
                    <a:pt x="2029" y="14229"/>
                  </a:cubicBezTo>
                  <a:cubicBezTo>
                    <a:pt x="2536" y="14229"/>
                    <a:pt x="3098" y="14085"/>
                    <a:pt x="3632" y="13788"/>
                  </a:cubicBezTo>
                  <a:cubicBezTo>
                    <a:pt x="4216" y="13478"/>
                    <a:pt x="4609" y="13038"/>
                    <a:pt x="4966" y="12502"/>
                  </a:cubicBezTo>
                  <a:cubicBezTo>
                    <a:pt x="5323" y="11954"/>
                    <a:pt x="5311" y="11478"/>
                    <a:pt x="5311" y="10835"/>
                  </a:cubicBezTo>
                  <a:lnTo>
                    <a:pt x="5311" y="9632"/>
                  </a:lnTo>
                  <a:lnTo>
                    <a:pt x="5299" y="4084"/>
                  </a:lnTo>
                  <a:lnTo>
                    <a:pt x="5299" y="4084"/>
                  </a:lnTo>
                  <a:cubicBezTo>
                    <a:pt x="6585" y="4251"/>
                    <a:pt x="7288" y="5060"/>
                    <a:pt x="8454" y="6370"/>
                  </a:cubicBezTo>
                  <a:cubicBezTo>
                    <a:pt x="9752" y="7823"/>
                    <a:pt x="9502" y="12609"/>
                    <a:pt x="9502" y="12609"/>
                  </a:cubicBezTo>
                  <a:cubicBezTo>
                    <a:pt x="10895" y="8811"/>
                    <a:pt x="10919" y="4620"/>
                    <a:pt x="8038" y="3024"/>
                  </a:cubicBezTo>
                  <a:cubicBezTo>
                    <a:pt x="5895" y="1846"/>
                    <a:pt x="5418" y="762"/>
                    <a:pt x="5323" y="286"/>
                  </a:cubicBezTo>
                  <a:lnTo>
                    <a:pt x="53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44" name="Google Shape;844;p45"/>
          <p:cNvGrpSpPr/>
          <p:nvPr/>
        </p:nvGrpSpPr>
        <p:grpSpPr>
          <a:xfrm>
            <a:off x="809643" y="224133"/>
            <a:ext cx="7524713" cy="1498396"/>
            <a:chOff x="829819" y="1719414"/>
            <a:chExt cx="7524713" cy="1498396"/>
          </a:xfrm>
        </p:grpSpPr>
        <p:sp>
          <p:nvSpPr>
            <p:cNvPr id="845" name="Google Shape;845;p45"/>
            <p:cNvSpPr/>
            <p:nvPr/>
          </p:nvSpPr>
          <p:spPr>
            <a:xfrm>
              <a:off x="829819" y="2108327"/>
              <a:ext cx="366732" cy="926839"/>
            </a:xfrm>
            <a:custGeom>
              <a:avLst/>
              <a:gdLst/>
              <a:ahLst/>
              <a:cxnLst/>
              <a:rect l="l" t="t" r="r" b="b"/>
              <a:pathLst>
                <a:path w="11527" h="29123" extrusionOk="0">
                  <a:moveTo>
                    <a:pt x="7986" y="1704"/>
                  </a:moveTo>
                  <a:cubicBezTo>
                    <a:pt x="8034" y="1704"/>
                    <a:pt x="8083" y="1707"/>
                    <a:pt x="8133" y="1711"/>
                  </a:cubicBezTo>
                  <a:cubicBezTo>
                    <a:pt x="10443" y="1938"/>
                    <a:pt x="8693" y="7164"/>
                    <a:pt x="6192" y="8784"/>
                  </a:cubicBezTo>
                  <a:lnTo>
                    <a:pt x="6192" y="8784"/>
                  </a:lnTo>
                  <a:cubicBezTo>
                    <a:pt x="6199" y="8760"/>
                    <a:pt x="5303" y="1704"/>
                    <a:pt x="7986" y="1704"/>
                  </a:cubicBezTo>
                  <a:close/>
                  <a:moveTo>
                    <a:pt x="7395" y="16082"/>
                  </a:moveTo>
                  <a:cubicBezTo>
                    <a:pt x="8002" y="16082"/>
                    <a:pt x="9383" y="16106"/>
                    <a:pt x="9705" y="18237"/>
                  </a:cubicBezTo>
                  <a:cubicBezTo>
                    <a:pt x="10026" y="20487"/>
                    <a:pt x="8121" y="21476"/>
                    <a:pt x="8121" y="21476"/>
                  </a:cubicBezTo>
                  <a:lnTo>
                    <a:pt x="7395" y="16082"/>
                  </a:lnTo>
                  <a:close/>
                  <a:moveTo>
                    <a:pt x="6073" y="11713"/>
                  </a:moveTo>
                  <a:lnTo>
                    <a:pt x="6526" y="14201"/>
                  </a:lnTo>
                  <a:cubicBezTo>
                    <a:pt x="5002" y="14594"/>
                    <a:pt x="3811" y="15642"/>
                    <a:pt x="3585" y="17237"/>
                  </a:cubicBezTo>
                  <a:cubicBezTo>
                    <a:pt x="3478" y="18023"/>
                    <a:pt x="3704" y="18773"/>
                    <a:pt x="4109" y="19428"/>
                  </a:cubicBezTo>
                  <a:cubicBezTo>
                    <a:pt x="4251" y="19678"/>
                    <a:pt x="4466" y="19904"/>
                    <a:pt x="4716" y="20071"/>
                  </a:cubicBezTo>
                  <a:cubicBezTo>
                    <a:pt x="4763" y="20095"/>
                    <a:pt x="5013" y="20190"/>
                    <a:pt x="5025" y="20214"/>
                  </a:cubicBezTo>
                  <a:cubicBezTo>
                    <a:pt x="3585" y="16463"/>
                    <a:pt x="6668" y="16165"/>
                    <a:pt x="6668" y="16165"/>
                  </a:cubicBezTo>
                  <a:lnTo>
                    <a:pt x="7478" y="21749"/>
                  </a:lnTo>
                  <a:cubicBezTo>
                    <a:pt x="7139" y="21798"/>
                    <a:pt x="6820" y="21819"/>
                    <a:pt x="6522" y="21819"/>
                  </a:cubicBezTo>
                  <a:cubicBezTo>
                    <a:pt x="4256" y="21819"/>
                    <a:pt x="3168" y="20583"/>
                    <a:pt x="3168" y="20583"/>
                  </a:cubicBezTo>
                  <a:cubicBezTo>
                    <a:pt x="1525" y="19202"/>
                    <a:pt x="1453" y="16987"/>
                    <a:pt x="2418" y="15344"/>
                  </a:cubicBezTo>
                  <a:cubicBezTo>
                    <a:pt x="3228" y="13999"/>
                    <a:pt x="6073" y="11713"/>
                    <a:pt x="6073" y="11713"/>
                  </a:cubicBezTo>
                  <a:close/>
                  <a:moveTo>
                    <a:pt x="8457" y="1"/>
                  </a:moveTo>
                  <a:cubicBezTo>
                    <a:pt x="7561" y="1"/>
                    <a:pt x="6831" y="540"/>
                    <a:pt x="6228" y="1795"/>
                  </a:cubicBezTo>
                  <a:cubicBezTo>
                    <a:pt x="4787" y="4843"/>
                    <a:pt x="5680" y="9069"/>
                    <a:pt x="5680" y="9069"/>
                  </a:cubicBezTo>
                  <a:cubicBezTo>
                    <a:pt x="5716" y="9200"/>
                    <a:pt x="4132" y="10331"/>
                    <a:pt x="3942" y="10510"/>
                  </a:cubicBezTo>
                  <a:cubicBezTo>
                    <a:pt x="3418" y="10974"/>
                    <a:pt x="2930" y="11463"/>
                    <a:pt x="2477" y="11986"/>
                  </a:cubicBezTo>
                  <a:cubicBezTo>
                    <a:pt x="1799" y="12784"/>
                    <a:pt x="1192" y="13677"/>
                    <a:pt x="858" y="14689"/>
                  </a:cubicBezTo>
                  <a:cubicBezTo>
                    <a:pt x="120" y="16951"/>
                    <a:pt x="1" y="19273"/>
                    <a:pt x="1846" y="20964"/>
                  </a:cubicBezTo>
                  <a:cubicBezTo>
                    <a:pt x="3273" y="22273"/>
                    <a:pt x="5238" y="22893"/>
                    <a:pt x="7184" y="22893"/>
                  </a:cubicBezTo>
                  <a:cubicBezTo>
                    <a:pt x="7203" y="22893"/>
                    <a:pt x="7221" y="22893"/>
                    <a:pt x="7240" y="22892"/>
                  </a:cubicBezTo>
                  <a:lnTo>
                    <a:pt x="7240" y="22892"/>
                  </a:lnTo>
                  <a:cubicBezTo>
                    <a:pt x="7419" y="23678"/>
                    <a:pt x="8038" y="27965"/>
                    <a:pt x="5740" y="28298"/>
                  </a:cubicBezTo>
                  <a:cubicBezTo>
                    <a:pt x="5404" y="28345"/>
                    <a:pt x="5121" y="28366"/>
                    <a:pt x="4882" y="28366"/>
                  </a:cubicBezTo>
                  <a:cubicBezTo>
                    <a:pt x="3501" y="28366"/>
                    <a:pt x="3597" y="27691"/>
                    <a:pt x="3597" y="27691"/>
                  </a:cubicBezTo>
                  <a:cubicBezTo>
                    <a:pt x="4704" y="27584"/>
                    <a:pt x="5180" y="26464"/>
                    <a:pt x="4882" y="25643"/>
                  </a:cubicBezTo>
                  <a:cubicBezTo>
                    <a:pt x="4654" y="25076"/>
                    <a:pt x="4041" y="24516"/>
                    <a:pt x="3300" y="24516"/>
                  </a:cubicBezTo>
                  <a:cubicBezTo>
                    <a:pt x="2998" y="24516"/>
                    <a:pt x="2674" y="24609"/>
                    <a:pt x="2346" y="24833"/>
                  </a:cubicBezTo>
                  <a:cubicBezTo>
                    <a:pt x="1094" y="25688"/>
                    <a:pt x="958" y="29122"/>
                    <a:pt x="4929" y="29122"/>
                  </a:cubicBezTo>
                  <a:cubicBezTo>
                    <a:pt x="4996" y="29122"/>
                    <a:pt x="5063" y="29121"/>
                    <a:pt x="5133" y="29119"/>
                  </a:cubicBezTo>
                  <a:cubicBezTo>
                    <a:pt x="9300" y="28977"/>
                    <a:pt x="7954" y="22690"/>
                    <a:pt x="7954" y="22690"/>
                  </a:cubicBezTo>
                  <a:cubicBezTo>
                    <a:pt x="8692" y="22642"/>
                    <a:pt x="11526" y="20380"/>
                    <a:pt x="11086" y="17570"/>
                  </a:cubicBezTo>
                  <a:cubicBezTo>
                    <a:pt x="10546" y="14070"/>
                    <a:pt x="7616" y="13938"/>
                    <a:pt x="7176" y="13938"/>
                  </a:cubicBezTo>
                  <a:cubicBezTo>
                    <a:pt x="7140" y="13938"/>
                    <a:pt x="7121" y="13939"/>
                    <a:pt x="7121" y="13939"/>
                  </a:cubicBezTo>
                  <a:lnTo>
                    <a:pt x="6609" y="10879"/>
                  </a:lnTo>
                  <a:cubicBezTo>
                    <a:pt x="7740" y="9915"/>
                    <a:pt x="9419" y="7724"/>
                    <a:pt x="10121" y="4188"/>
                  </a:cubicBezTo>
                  <a:cubicBezTo>
                    <a:pt x="10812" y="640"/>
                    <a:pt x="9085" y="80"/>
                    <a:pt x="9085" y="80"/>
                  </a:cubicBezTo>
                  <a:cubicBezTo>
                    <a:pt x="8867" y="28"/>
                    <a:pt x="8658" y="1"/>
                    <a:pt x="84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6" name="Google Shape;846;p45"/>
            <p:cNvSpPr/>
            <p:nvPr/>
          </p:nvSpPr>
          <p:spPr>
            <a:xfrm>
              <a:off x="1422802" y="1905340"/>
              <a:ext cx="204624" cy="545485"/>
            </a:xfrm>
            <a:custGeom>
              <a:avLst/>
              <a:gdLst/>
              <a:ahLst/>
              <a:cxnLst/>
              <a:rect l="l" t="t" r="r" b="b"/>
              <a:pathLst>
                <a:path w="5335" h="14222" extrusionOk="0">
                  <a:moveTo>
                    <a:pt x="4679" y="0"/>
                  </a:moveTo>
                  <a:lnTo>
                    <a:pt x="4679" y="10525"/>
                  </a:lnTo>
                  <a:cubicBezTo>
                    <a:pt x="4373" y="10310"/>
                    <a:pt x="3965" y="10197"/>
                    <a:pt x="3511" y="10197"/>
                  </a:cubicBezTo>
                  <a:cubicBezTo>
                    <a:pt x="3012" y="10197"/>
                    <a:pt x="2459" y="10334"/>
                    <a:pt x="1929" y="10621"/>
                  </a:cubicBezTo>
                  <a:cubicBezTo>
                    <a:pt x="655" y="11311"/>
                    <a:pt x="0" y="12573"/>
                    <a:pt x="477" y="13454"/>
                  </a:cubicBezTo>
                  <a:cubicBezTo>
                    <a:pt x="749" y="13959"/>
                    <a:pt x="1331" y="14221"/>
                    <a:pt x="2015" y="14221"/>
                  </a:cubicBezTo>
                  <a:cubicBezTo>
                    <a:pt x="2526" y="14221"/>
                    <a:pt x="3093" y="14076"/>
                    <a:pt x="3632" y="13776"/>
                  </a:cubicBezTo>
                  <a:cubicBezTo>
                    <a:pt x="4215" y="13478"/>
                    <a:pt x="4620" y="13049"/>
                    <a:pt x="4977" y="12514"/>
                  </a:cubicBezTo>
                  <a:cubicBezTo>
                    <a:pt x="5334" y="11966"/>
                    <a:pt x="5322" y="11490"/>
                    <a:pt x="5322" y="10847"/>
                  </a:cubicBezTo>
                  <a:lnTo>
                    <a:pt x="5322" y="9644"/>
                  </a:lnTo>
                  <a:lnTo>
                    <a:pt x="5322" y="3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7" name="Google Shape;847;p45"/>
            <p:cNvSpPr/>
            <p:nvPr/>
          </p:nvSpPr>
          <p:spPr>
            <a:xfrm>
              <a:off x="7014904" y="2630425"/>
              <a:ext cx="638998" cy="545469"/>
            </a:xfrm>
            <a:custGeom>
              <a:avLst/>
              <a:gdLst/>
              <a:ahLst/>
              <a:cxnLst/>
              <a:rect l="l" t="t" r="r" b="b"/>
              <a:pathLst>
                <a:path w="19205" h="16394" extrusionOk="0">
                  <a:moveTo>
                    <a:pt x="5370" y="0"/>
                  </a:moveTo>
                  <a:lnTo>
                    <a:pt x="5370" y="2548"/>
                  </a:lnTo>
                  <a:lnTo>
                    <a:pt x="5370" y="12132"/>
                  </a:lnTo>
                  <a:cubicBezTo>
                    <a:pt x="5018" y="11887"/>
                    <a:pt x="4554" y="11762"/>
                    <a:pt x="4042" y="11762"/>
                  </a:cubicBezTo>
                  <a:cubicBezTo>
                    <a:pt x="3460" y="11762"/>
                    <a:pt x="2816" y="11923"/>
                    <a:pt x="2203" y="12252"/>
                  </a:cubicBezTo>
                  <a:cubicBezTo>
                    <a:pt x="738" y="13037"/>
                    <a:pt x="0" y="14514"/>
                    <a:pt x="548" y="15514"/>
                  </a:cubicBezTo>
                  <a:cubicBezTo>
                    <a:pt x="862" y="16095"/>
                    <a:pt x="1530" y="16393"/>
                    <a:pt x="2322" y="16393"/>
                  </a:cubicBezTo>
                  <a:cubicBezTo>
                    <a:pt x="2908" y="16393"/>
                    <a:pt x="3563" y="16229"/>
                    <a:pt x="4191" y="15895"/>
                  </a:cubicBezTo>
                  <a:cubicBezTo>
                    <a:pt x="4858" y="15538"/>
                    <a:pt x="5310" y="15050"/>
                    <a:pt x="5727" y="14430"/>
                  </a:cubicBezTo>
                  <a:cubicBezTo>
                    <a:pt x="6144" y="13799"/>
                    <a:pt x="6108" y="13240"/>
                    <a:pt x="6108" y="12502"/>
                  </a:cubicBezTo>
                  <a:lnTo>
                    <a:pt x="6108" y="11120"/>
                  </a:lnTo>
                  <a:lnTo>
                    <a:pt x="6108" y="4143"/>
                  </a:lnTo>
                  <a:lnTo>
                    <a:pt x="6108" y="2548"/>
                  </a:lnTo>
                  <a:lnTo>
                    <a:pt x="18431" y="2548"/>
                  </a:lnTo>
                  <a:lnTo>
                    <a:pt x="18431" y="12132"/>
                  </a:lnTo>
                  <a:cubicBezTo>
                    <a:pt x="18085" y="11887"/>
                    <a:pt x="17621" y="11762"/>
                    <a:pt x="17107" y="11762"/>
                  </a:cubicBezTo>
                  <a:cubicBezTo>
                    <a:pt x="16525" y="11762"/>
                    <a:pt x="15878" y="11923"/>
                    <a:pt x="15264" y="12252"/>
                  </a:cubicBezTo>
                  <a:cubicBezTo>
                    <a:pt x="13811" y="13037"/>
                    <a:pt x="13061" y="14514"/>
                    <a:pt x="13609" y="15514"/>
                  </a:cubicBezTo>
                  <a:cubicBezTo>
                    <a:pt x="13930" y="16095"/>
                    <a:pt x="14601" y="16393"/>
                    <a:pt x="15391" y="16393"/>
                  </a:cubicBezTo>
                  <a:cubicBezTo>
                    <a:pt x="15977" y="16393"/>
                    <a:pt x="16629" y="16229"/>
                    <a:pt x="17252" y="15895"/>
                  </a:cubicBezTo>
                  <a:cubicBezTo>
                    <a:pt x="17931" y="15538"/>
                    <a:pt x="18372" y="15050"/>
                    <a:pt x="18788" y="14430"/>
                  </a:cubicBezTo>
                  <a:cubicBezTo>
                    <a:pt x="19205" y="13799"/>
                    <a:pt x="19181" y="13240"/>
                    <a:pt x="19181" y="12502"/>
                  </a:cubicBezTo>
                  <a:cubicBezTo>
                    <a:pt x="19145" y="12049"/>
                    <a:pt x="19145" y="11585"/>
                    <a:pt x="19145" y="11120"/>
                  </a:cubicBezTo>
                  <a:lnTo>
                    <a:pt x="19145" y="4143"/>
                  </a:lnTo>
                  <a:lnTo>
                    <a:pt x="19145" y="2548"/>
                  </a:lnTo>
                  <a:lnTo>
                    <a:pt x="191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8" name="Google Shape;848;p45"/>
            <p:cNvSpPr/>
            <p:nvPr/>
          </p:nvSpPr>
          <p:spPr>
            <a:xfrm>
              <a:off x="7935925" y="2013457"/>
              <a:ext cx="418607" cy="545504"/>
            </a:xfrm>
            <a:custGeom>
              <a:avLst/>
              <a:gdLst/>
              <a:ahLst/>
              <a:cxnLst/>
              <a:rect l="l" t="t" r="r" b="b"/>
              <a:pathLst>
                <a:path w="10919" h="14229" extrusionOk="0">
                  <a:moveTo>
                    <a:pt x="4680" y="0"/>
                  </a:moveTo>
                  <a:lnTo>
                    <a:pt x="4680" y="10525"/>
                  </a:lnTo>
                  <a:cubicBezTo>
                    <a:pt x="4376" y="10317"/>
                    <a:pt x="3971" y="10207"/>
                    <a:pt x="3521" y="10207"/>
                  </a:cubicBezTo>
                  <a:cubicBezTo>
                    <a:pt x="3020" y="10207"/>
                    <a:pt x="2463" y="10344"/>
                    <a:pt x="1930" y="10633"/>
                  </a:cubicBezTo>
                  <a:cubicBezTo>
                    <a:pt x="656" y="11311"/>
                    <a:pt x="1" y="12585"/>
                    <a:pt x="477" y="13454"/>
                  </a:cubicBezTo>
                  <a:cubicBezTo>
                    <a:pt x="752" y="13962"/>
                    <a:pt x="1339" y="14229"/>
                    <a:pt x="2029" y="14229"/>
                  </a:cubicBezTo>
                  <a:cubicBezTo>
                    <a:pt x="2536" y="14229"/>
                    <a:pt x="3098" y="14085"/>
                    <a:pt x="3632" y="13788"/>
                  </a:cubicBezTo>
                  <a:cubicBezTo>
                    <a:pt x="4216" y="13478"/>
                    <a:pt x="4609" y="13038"/>
                    <a:pt x="4966" y="12502"/>
                  </a:cubicBezTo>
                  <a:cubicBezTo>
                    <a:pt x="5323" y="11954"/>
                    <a:pt x="5311" y="11478"/>
                    <a:pt x="5311" y="10835"/>
                  </a:cubicBezTo>
                  <a:lnTo>
                    <a:pt x="5311" y="9632"/>
                  </a:lnTo>
                  <a:lnTo>
                    <a:pt x="5299" y="4084"/>
                  </a:lnTo>
                  <a:lnTo>
                    <a:pt x="5299" y="4084"/>
                  </a:lnTo>
                  <a:cubicBezTo>
                    <a:pt x="6585" y="4251"/>
                    <a:pt x="7288" y="5060"/>
                    <a:pt x="8454" y="6370"/>
                  </a:cubicBezTo>
                  <a:cubicBezTo>
                    <a:pt x="9752" y="7823"/>
                    <a:pt x="9502" y="12609"/>
                    <a:pt x="9502" y="12609"/>
                  </a:cubicBezTo>
                  <a:cubicBezTo>
                    <a:pt x="10895" y="8811"/>
                    <a:pt x="10919" y="4620"/>
                    <a:pt x="8038" y="3024"/>
                  </a:cubicBezTo>
                  <a:cubicBezTo>
                    <a:pt x="5895" y="1846"/>
                    <a:pt x="5418" y="762"/>
                    <a:pt x="5323" y="286"/>
                  </a:cubicBezTo>
                  <a:lnTo>
                    <a:pt x="5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9" name="Google Shape;849;p45"/>
            <p:cNvSpPr/>
            <p:nvPr/>
          </p:nvSpPr>
          <p:spPr>
            <a:xfrm>
              <a:off x="7338350" y="1719414"/>
              <a:ext cx="207420" cy="555389"/>
            </a:xfrm>
            <a:custGeom>
              <a:avLst/>
              <a:gdLst/>
              <a:ahLst/>
              <a:cxnLst/>
              <a:rect l="l" t="t" r="r" b="b"/>
              <a:pathLst>
                <a:path w="5180" h="13870" extrusionOk="0">
                  <a:moveTo>
                    <a:pt x="3998" y="10628"/>
                  </a:moveTo>
                  <a:cubicBezTo>
                    <a:pt x="4366" y="10628"/>
                    <a:pt x="4638" y="10728"/>
                    <a:pt x="4739" y="10931"/>
                  </a:cubicBezTo>
                  <a:cubicBezTo>
                    <a:pt x="4966" y="11395"/>
                    <a:pt x="4263" y="12205"/>
                    <a:pt x="3168" y="12740"/>
                  </a:cubicBezTo>
                  <a:cubicBezTo>
                    <a:pt x="2575" y="13034"/>
                    <a:pt x="1985" y="13184"/>
                    <a:pt x="1534" y="13184"/>
                  </a:cubicBezTo>
                  <a:cubicBezTo>
                    <a:pt x="1161" y="13184"/>
                    <a:pt x="882" y="13082"/>
                    <a:pt x="775" y="12871"/>
                  </a:cubicBezTo>
                  <a:cubicBezTo>
                    <a:pt x="548" y="12407"/>
                    <a:pt x="1251" y="11609"/>
                    <a:pt x="2346" y="11074"/>
                  </a:cubicBezTo>
                  <a:cubicBezTo>
                    <a:pt x="2950" y="10778"/>
                    <a:pt x="3546" y="10628"/>
                    <a:pt x="3998" y="10628"/>
                  </a:cubicBezTo>
                  <a:close/>
                  <a:moveTo>
                    <a:pt x="4549" y="1"/>
                  </a:moveTo>
                  <a:lnTo>
                    <a:pt x="4549" y="10252"/>
                  </a:lnTo>
                  <a:cubicBezTo>
                    <a:pt x="4254" y="10041"/>
                    <a:pt x="3864" y="9933"/>
                    <a:pt x="3432" y="9933"/>
                  </a:cubicBezTo>
                  <a:cubicBezTo>
                    <a:pt x="2938" y="9933"/>
                    <a:pt x="2391" y="10074"/>
                    <a:pt x="1870" y="10359"/>
                  </a:cubicBezTo>
                  <a:cubicBezTo>
                    <a:pt x="632" y="11026"/>
                    <a:pt x="1" y="12264"/>
                    <a:pt x="465" y="13121"/>
                  </a:cubicBezTo>
                  <a:cubicBezTo>
                    <a:pt x="735" y="13612"/>
                    <a:pt x="1316" y="13870"/>
                    <a:pt x="1997" y="13870"/>
                  </a:cubicBezTo>
                  <a:cubicBezTo>
                    <a:pt x="2490" y="13870"/>
                    <a:pt x="3034" y="13735"/>
                    <a:pt x="3549" y="13455"/>
                  </a:cubicBezTo>
                  <a:cubicBezTo>
                    <a:pt x="4513" y="12931"/>
                    <a:pt x="5097" y="12062"/>
                    <a:pt x="5097" y="11312"/>
                  </a:cubicBezTo>
                  <a:lnTo>
                    <a:pt x="5180" y="11312"/>
                  </a:lnTo>
                  <a:lnTo>
                    <a:pt x="518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50" name="Google Shape;850;p45"/>
            <p:cNvSpPr/>
            <p:nvPr/>
          </p:nvSpPr>
          <p:spPr>
            <a:xfrm>
              <a:off x="1760771" y="2383113"/>
              <a:ext cx="368326" cy="834697"/>
            </a:xfrm>
            <a:custGeom>
              <a:avLst/>
              <a:gdLst/>
              <a:ahLst/>
              <a:cxnLst/>
              <a:rect l="l" t="t" r="r" b="b"/>
              <a:pathLst>
                <a:path w="11503" h="26068" extrusionOk="0">
                  <a:moveTo>
                    <a:pt x="6061" y="3739"/>
                  </a:moveTo>
                  <a:cubicBezTo>
                    <a:pt x="7383" y="3763"/>
                    <a:pt x="8061" y="4513"/>
                    <a:pt x="9276" y="5728"/>
                  </a:cubicBezTo>
                  <a:cubicBezTo>
                    <a:pt x="9776" y="6252"/>
                    <a:pt x="10074" y="7311"/>
                    <a:pt x="10252" y="8359"/>
                  </a:cubicBezTo>
                  <a:cubicBezTo>
                    <a:pt x="9883" y="7799"/>
                    <a:pt x="9395" y="7335"/>
                    <a:pt x="8740" y="7025"/>
                  </a:cubicBezTo>
                  <a:cubicBezTo>
                    <a:pt x="6014" y="5680"/>
                    <a:pt x="6061" y="4358"/>
                    <a:pt x="6061" y="4358"/>
                  </a:cubicBezTo>
                  <a:lnTo>
                    <a:pt x="6061" y="3739"/>
                  </a:lnTo>
                  <a:close/>
                  <a:moveTo>
                    <a:pt x="6061" y="8097"/>
                  </a:moveTo>
                  <a:cubicBezTo>
                    <a:pt x="7383" y="8121"/>
                    <a:pt x="8061" y="8871"/>
                    <a:pt x="9276" y="10085"/>
                  </a:cubicBezTo>
                  <a:cubicBezTo>
                    <a:pt x="9895" y="10728"/>
                    <a:pt x="10193" y="12133"/>
                    <a:pt x="10347" y="13395"/>
                  </a:cubicBezTo>
                  <a:cubicBezTo>
                    <a:pt x="9955" y="12764"/>
                    <a:pt x="9419" y="12264"/>
                    <a:pt x="8740" y="11907"/>
                  </a:cubicBezTo>
                  <a:cubicBezTo>
                    <a:pt x="6014" y="10550"/>
                    <a:pt x="6061" y="9240"/>
                    <a:pt x="6061" y="9240"/>
                  </a:cubicBezTo>
                  <a:lnTo>
                    <a:pt x="6061" y="8097"/>
                  </a:lnTo>
                  <a:close/>
                  <a:moveTo>
                    <a:pt x="5323" y="1"/>
                  </a:moveTo>
                  <a:lnTo>
                    <a:pt x="5323" y="21849"/>
                  </a:lnTo>
                  <a:cubicBezTo>
                    <a:pt x="4975" y="21602"/>
                    <a:pt x="4516" y="21474"/>
                    <a:pt x="4006" y="21474"/>
                  </a:cubicBezTo>
                  <a:cubicBezTo>
                    <a:pt x="3435" y="21474"/>
                    <a:pt x="2802" y="21634"/>
                    <a:pt x="2192" y="21968"/>
                  </a:cubicBezTo>
                  <a:cubicBezTo>
                    <a:pt x="739" y="22754"/>
                    <a:pt x="1" y="24194"/>
                    <a:pt x="549" y="25194"/>
                  </a:cubicBezTo>
                  <a:cubicBezTo>
                    <a:pt x="856" y="25769"/>
                    <a:pt x="1521" y="26068"/>
                    <a:pt x="2306" y="26068"/>
                  </a:cubicBezTo>
                  <a:cubicBezTo>
                    <a:pt x="2889" y="26068"/>
                    <a:pt x="3538" y="25903"/>
                    <a:pt x="4156" y="25563"/>
                  </a:cubicBezTo>
                  <a:cubicBezTo>
                    <a:pt x="4811" y="25206"/>
                    <a:pt x="5252" y="24718"/>
                    <a:pt x="5656" y="24111"/>
                  </a:cubicBezTo>
                  <a:cubicBezTo>
                    <a:pt x="6073" y="23480"/>
                    <a:pt x="6037" y="22932"/>
                    <a:pt x="6037" y="22206"/>
                  </a:cubicBezTo>
                  <a:lnTo>
                    <a:pt x="6037" y="20837"/>
                  </a:lnTo>
                  <a:lnTo>
                    <a:pt x="6037" y="13931"/>
                  </a:lnTo>
                  <a:lnTo>
                    <a:pt x="6037" y="12967"/>
                  </a:lnTo>
                  <a:cubicBezTo>
                    <a:pt x="7371" y="12990"/>
                    <a:pt x="8050" y="13741"/>
                    <a:pt x="9252" y="14955"/>
                  </a:cubicBezTo>
                  <a:cubicBezTo>
                    <a:pt x="10502" y="16241"/>
                    <a:pt x="10478" y="20682"/>
                    <a:pt x="10478" y="20682"/>
                  </a:cubicBezTo>
                  <a:cubicBezTo>
                    <a:pt x="11157" y="18527"/>
                    <a:pt x="11371" y="16265"/>
                    <a:pt x="10824" y="14491"/>
                  </a:cubicBezTo>
                  <a:cubicBezTo>
                    <a:pt x="11193" y="12848"/>
                    <a:pt x="11252" y="11193"/>
                    <a:pt x="10883" y="9823"/>
                  </a:cubicBezTo>
                  <a:cubicBezTo>
                    <a:pt x="11502" y="6799"/>
                    <a:pt x="11038" y="3811"/>
                    <a:pt x="8740" y="2668"/>
                  </a:cubicBezTo>
                  <a:cubicBezTo>
                    <a:pt x="6014" y="1310"/>
                    <a:pt x="6061" y="1"/>
                    <a:pt x="60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68705" y="4531496"/>
            <a:ext cx="3517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Papyrus" panose="03070502060502030205" pitchFamily="34" charset="77"/>
              </a:rPr>
              <a:t>Nhạc và lời: Hoàng Long</a:t>
            </a:r>
            <a:endParaRPr lang="en-US" sz="2400" b="1" dirty="0">
              <a:latin typeface="Papyrus" panose="03070502060502030205" pitchFamily="34" charset="7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0" y="32592"/>
            <a:ext cx="9144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/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>
              <a:tabLst>
                <a:tab pos="791845" algn="l"/>
              </a:tabLst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599.599609" end="92484.89062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83393" y="32592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42"/>
          <p:cNvSpPr txBox="1">
            <a:spLocks noGrp="1"/>
          </p:cNvSpPr>
          <p:nvPr>
            <p:ph type="title"/>
          </p:nvPr>
        </p:nvSpPr>
        <p:spPr>
          <a:xfrm>
            <a:off x="155771" y="913891"/>
            <a:ext cx="4599158" cy="6594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GB" dirty="0" err="1"/>
              <a:t>inh</a:t>
            </a:r>
            <a:r>
              <a:rPr lang="en-GB" dirty="0"/>
              <a:t> </a:t>
            </a:r>
            <a:r>
              <a:rPr lang="en-GB" dirty="0" err="1"/>
              <a:t>ngày</a:t>
            </a:r>
            <a:r>
              <a:rPr lang="en-GB" dirty="0"/>
              <a:t>: </a:t>
            </a:r>
            <a:r>
              <a:rPr lang="en-GB" b="0" dirty="0"/>
              <a:t>18/6/1942</a:t>
            </a:r>
            <a:endParaRPr b="0" dirty="0"/>
          </a:p>
        </p:txBody>
      </p:sp>
      <p:grpSp>
        <p:nvGrpSpPr>
          <p:cNvPr id="676" name="Google Shape;676;p42"/>
          <p:cNvGrpSpPr/>
          <p:nvPr/>
        </p:nvGrpSpPr>
        <p:grpSpPr>
          <a:xfrm>
            <a:off x="1007250" y="182049"/>
            <a:ext cx="2896200" cy="355500"/>
            <a:chOff x="1007250" y="1359000"/>
            <a:chExt cx="2896200" cy="355500"/>
          </a:xfrm>
        </p:grpSpPr>
        <p:cxnSp>
          <p:nvCxnSpPr>
            <p:cNvPr id="677" name="Google Shape;677;p42"/>
            <p:cNvCxnSpPr/>
            <p:nvPr/>
          </p:nvCxnSpPr>
          <p:spPr>
            <a:xfrm>
              <a:off x="1007250" y="17145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8" name="Google Shape;678;p42"/>
            <p:cNvCxnSpPr/>
            <p:nvPr/>
          </p:nvCxnSpPr>
          <p:spPr>
            <a:xfrm>
              <a:off x="1007250" y="15960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9" name="Google Shape;679;p42"/>
            <p:cNvCxnSpPr/>
            <p:nvPr/>
          </p:nvCxnSpPr>
          <p:spPr>
            <a:xfrm>
              <a:off x="1007250" y="14775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0" name="Google Shape;680;p42"/>
            <p:cNvCxnSpPr/>
            <p:nvPr/>
          </p:nvCxnSpPr>
          <p:spPr>
            <a:xfrm>
              <a:off x="1007250" y="13590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81" name="Google Shape;681;p42"/>
          <p:cNvGrpSpPr/>
          <p:nvPr/>
        </p:nvGrpSpPr>
        <p:grpSpPr>
          <a:xfrm>
            <a:off x="1007250" y="4548751"/>
            <a:ext cx="2896200" cy="355500"/>
            <a:chOff x="1007250" y="3429000"/>
            <a:chExt cx="2896200" cy="355500"/>
          </a:xfrm>
        </p:grpSpPr>
        <p:cxnSp>
          <p:nvCxnSpPr>
            <p:cNvPr id="682" name="Google Shape;682;p42"/>
            <p:cNvCxnSpPr/>
            <p:nvPr/>
          </p:nvCxnSpPr>
          <p:spPr>
            <a:xfrm>
              <a:off x="1007250" y="37845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3" name="Google Shape;683;p42"/>
            <p:cNvCxnSpPr/>
            <p:nvPr/>
          </p:nvCxnSpPr>
          <p:spPr>
            <a:xfrm>
              <a:off x="1007250" y="36660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4" name="Google Shape;684;p42"/>
            <p:cNvCxnSpPr/>
            <p:nvPr/>
          </p:nvCxnSpPr>
          <p:spPr>
            <a:xfrm>
              <a:off x="1007250" y="35475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5" name="Google Shape;685;p42"/>
            <p:cNvCxnSpPr/>
            <p:nvPr/>
          </p:nvCxnSpPr>
          <p:spPr>
            <a:xfrm>
              <a:off x="1007250" y="3429000"/>
              <a:ext cx="2896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86" name="Google Shape;686;p42"/>
          <p:cNvSpPr/>
          <p:nvPr/>
        </p:nvSpPr>
        <p:spPr>
          <a:xfrm>
            <a:off x="1308759" y="182050"/>
            <a:ext cx="140658" cy="355519"/>
          </a:xfrm>
          <a:custGeom>
            <a:avLst/>
            <a:gdLst/>
            <a:ahLst/>
            <a:cxnLst/>
            <a:rect l="l" t="t" r="r" b="b"/>
            <a:pathLst>
              <a:path w="11527" h="29123" extrusionOk="0">
                <a:moveTo>
                  <a:pt x="7986" y="1704"/>
                </a:moveTo>
                <a:cubicBezTo>
                  <a:pt x="8034" y="1704"/>
                  <a:pt x="8083" y="1707"/>
                  <a:pt x="8133" y="1711"/>
                </a:cubicBezTo>
                <a:cubicBezTo>
                  <a:pt x="10443" y="1938"/>
                  <a:pt x="8693" y="7164"/>
                  <a:pt x="6192" y="8784"/>
                </a:cubicBezTo>
                <a:lnTo>
                  <a:pt x="6192" y="8784"/>
                </a:lnTo>
                <a:cubicBezTo>
                  <a:pt x="6199" y="8760"/>
                  <a:pt x="5303" y="1704"/>
                  <a:pt x="7986" y="1704"/>
                </a:cubicBezTo>
                <a:close/>
                <a:moveTo>
                  <a:pt x="7395" y="16082"/>
                </a:moveTo>
                <a:cubicBezTo>
                  <a:pt x="8002" y="16082"/>
                  <a:pt x="9383" y="16106"/>
                  <a:pt x="9705" y="18237"/>
                </a:cubicBezTo>
                <a:cubicBezTo>
                  <a:pt x="10026" y="20487"/>
                  <a:pt x="8121" y="21476"/>
                  <a:pt x="8121" y="21476"/>
                </a:cubicBezTo>
                <a:lnTo>
                  <a:pt x="7395" y="16082"/>
                </a:lnTo>
                <a:close/>
                <a:moveTo>
                  <a:pt x="6073" y="11713"/>
                </a:moveTo>
                <a:lnTo>
                  <a:pt x="6526" y="14201"/>
                </a:lnTo>
                <a:cubicBezTo>
                  <a:pt x="5002" y="14594"/>
                  <a:pt x="3811" y="15642"/>
                  <a:pt x="3585" y="17237"/>
                </a:cubicBezTo>
                <a:cubicBezTo>
                  <a:pt x="3478" y="18023"/>
                  <a:pt x="3704" y="18773"/>
                  <a:pt x="4109" y="19428"/>
                </a:cubicBezTo>
                <a:cubicBezTo>
                  <a:pt x="4251" y="19678"/>
                  <a:pt x="4466" y="19904"/>
                  <a:pt x="4716" y="20071"/>
                </a:cubicBezTo>
                <a:cubicBezTo>
                  <a:pt x="4763" y="20095"/>
                  <a:pt x="5013" y="20190"/>
                  <a:pt x="5025" y="20214"/>
                </a:cubicBezTo>
                <a:cubicBezTo>
                  <a:pt x="3585" y="16463"/>
                  <a:pt x="6668" y="16165"/>
                  <a:pt x="6668" y="16165"/>
                </a:cubicBezTo>
                <a:lnTo>
                  <a:pt x="7478" y="21749"/>
                </a:lnTo>
                <a:cubicBezTo>
                  <a:pt x="7139" y="21798"/>
                  <a:pt x="6820" y="21819"/>
                  <a:pt x="6522" y="21819"/>
                </a:cubicBezTo>
                <a:cubicBezTo>
                  <a:pt x="4256" y="21819"/>
                  <a:pt x="3168" y="20583"/>
                  <a:pt x="3168" y="20583"/>
                </a:cubicBezTo>
                <a:cubicBezTo>
                  <a:pt x="1525" y="19202"/>
                  <a:pt x="1453" y="16987"/>
                  <a:pt x="2418" y="15344"/>
                </a:cubicBezTo>
                <a:cubicBezTo>
                  <a:pt x="3228" y="13999"/>
                  <a:pt x="6073" y="11713"/>
                  <a:pt x="6073" y="11713"/>
                </a:cubicBezTo>
                <a:close/>
                <a:moveTo>
                  <a:pt x="8457" y="1"/>
                </a:moveTo>
                <a:cubicBezTo>
                  <a:pt x="7561" y="1"/>
                  <a:pt x="6831" y="540"/>
                  <a:pt x="6228" y="1795"/>
                </a:cubicBezTo>
                <a:cubicBezTo>
                  <a:pt x="4787" y="4843"/>
                  <a:pt x="5680" y="9069"/>
                  <a:pt x="5680" y="9069"/>
                </a:cubicBezTo>
                <a:cubicBezTo>
                  <a:pt x="5716" y="9200"/>
                  <a:pt x="4132" y="10331"/>
                  <a:pt x="3942" y="10510"/>
                </a:cubicBezTo>
                <a:cubicBezTo>
                  <a:pt x="3418" y="10974"/>
                  <a:pt x="2930" y="11463"/>
                  <a:pt x="2477" y="11986"/>
                </a:cubicBezTo>
                <a:cubicBezTo>
                  <a:pt x="1799" y="12784"/>
                  <a:pt x="1192" y="13677"/>
                  <a:pt x="858" y="14689"/>
                </a:cubicBezTo>
                <a:cubicBezTo>
                  <a:pt x="120" y="16951"/>
                  <a:pt x="1" y="19273"/>
                  <a:pt x="1846" y="20964"/>
                </a:cubicBezTo>
                <a:cubicBezTo>
                  <a:pt x="3273" y="22273"/>
                  <a:pt x="5238" y="22893"/>
                  <a:pt x="7184" y="22893"/>
                </a:cubicBezTo>
                <a:cubicBezTo>
                  <a:pt x="7203" y="22893"/>
                  <a:pt x="7221" y="22893"/>
                  <a:pt x="7240" y="22892"/>
                </a:cubicBezTo>
                <a:lnTo>
                  <a:pt x="7240" y="22892"/>
                </a:lnTo>
                <a:cubicBezTo>
                  <a:pt x="7419" y="23678"/>
                  <a:pt x="8038" y="27965"/>
                  <a:pt x="5740" y="28298"/>
                </a:cubicBezTo>
                <a:cubicBezTo>
                  <a:pt x="5404" y="28345"/>
                  <a:pt x="5121" y="28366"/>
                  <a:pt x="4882" y="28366"/>
                </a:cubicBezTo>
                <a:cubicBezTo>
                  <a:pt x="3501" y="28366"/>
                  <a:pt x="3597" y="27691"/>
                  <a:pt x="3597" y="27691"/>
                </a:cubicBezTo>
                <a:cubicBezTo>
                  <a:pt x="4704" y="27584"/>
                  <a:pt x="5180" y="26464"/>
                  <a:pt x="4882" y="25643"/>
                </a:cubicBezTo>
                <a:cubicBezTo>
                  <a:pt x="4654" y="25076"/>
                  <a:pt x="4041" y="24516"/>
                  <a:pt x="3300" y="24516"/>
                </a:cubicBezTo>
                <a:cubicBezTo>
                  <a:pt x="2998" y="24516"/>
                  <a:pt x="2674" y="24609"/>
                  <a:pt x="2346" y="24833"/>
                </a:cubicBezTo>
                <a:cubicBezTo>
                  <a:pt x="1094" y="25688"/>
                  <a:pt x="958" y="29122"/>
                  <a:pt x="4929" y="29122"/>
                </a:cubicBezTo>
                <a:cubicBezTo>
                  <a:pt x="4996" y="29122"/>
                  <a:pt x="5063" y="29121"/>
                  <a:pt x="5133" y="29119"/>
                </a:cubicBezTo>
                <a:cubicBezTo>
                  <a:pt x="9300" y="28977"/>
                  <a:pt x="7954" y="22690"/>
                  <a:pt x="7954" y="22690"/>
                </a:cubicBezTo>
                <a:cubicBezTo>
                  <a:pt x="8692" y="22642"/>
                  <a:pt x="11526" y="20380"/>
                  <a:pt x="11086" y="17570"/>
                </a:cubicBezTo>
                <a:cubicBezTo>
                  <a:pt x="10546" y="14070"/>
                  <a:pt x="7616" y="13938"/>
                  <a:pt x="7176" y="13938"/>
                </a:cubicBezTo>
                <a:cubicBezTo>
                  <a:pt x="7140" y="13938"/>
                  <a:pt x="7121" y="13939"/>
                  <a:pt x="7121" y="13939"/>
                </a:cubicBezTo>
                <a:lnTo>
                  <a:pt x="6609" y="10879"/>
                </a:lnTo>
                <a:cubicBezTo>
                  <a:pt x="7740" y="9915"/>
                  <a:pt x="9419" y="7724"/>
                  <a:pt x="10121" y="4188"/>
                </a:cubicBezTo>
                <a:cubicBezTo>
                  <a:pt x="10812" y="640"/>
                  <a:pt x="9085" y="80"/>
                  <a:pt x="9085" y="80"/>
                </a:cubicBezTo>
                <a:cubicBezTo>
                  <a:pt x="8867" y="28"/>
                  <a:pt x="8658" y="1"/>
                  <a:pt x="845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7" name="Google Shape;687;p42"/>
          <p:cNvSpPr/>
          <p:nvPr/>
        </p:nvSpPr>
        <p:spPr>
          <a:xfrm>
            <a:off x="1702487" y="349734"/>
            <a:ext cx="78478" cy="20917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8" name="Google Shape;688;p42"/>
          <p:cNvSpPr/>
          <p:nvPr/>
        </p:nvSpPr>
        <p:spPr>
          <a:xfrm>
            <a:off x="1868266" y="239249"/>
            <a:ext cx="255475" cy="21804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9" name="Google Shape;689;p42"/>
          <p:cNvSpPr/>
          <p:nvPr/>
        </p:nvSpPr>
        <p:spPr>
          <a:xfrm>
            <a:off x="1536708" y="248129"/>
            <a:ext cx="78478" cy="20917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0" name="Google Shape;690;p42"/>
          <p:cNvSpPr/>
          <p:nvPr/>
        </p:nvSpPr>
        <p:spPr>
          <a:xfrm>
            <a:off x="2211042" y="117544"/>
            <a:ext cx="78503" cy="210351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1" name="Google Shape;691;p42"/>
          <p:cNvSpPr/>
          <p:nvPr/>
        </p:nvSpPr>
        <p:spPr>
          <a:xfrm>
            <a:off x="2376847" y="243094"/>
            <a:ext cx="78503" cy="210351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2" name="Google Shape;692;p42"/>
          <p:cNvSpPr/>
          <p:nvPr/>
        </p:nvSpPr>
        <p:spPr>
          <a:xfrm>
            <a:off x="2713696" y="359398"/>
            <a:ext cx="255475" cy="21804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693" name="Google Shape;693;p42"/>
          <p:cNvCxnSpPr/>
          <p:nvPr/>
        </p:nvCxnSpPr>
        <p:spPr>
          <a:xfrm>
            <a:off x="2632809" y="182049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4" name="Google Shape;694;p42"/>
          <p:cNvSpPr/>
          <p:nvPr/>
        </p:nvSpPr>
        <p:spPr>
          <a:xfrm>
            <a:off x="3050046" y="239248"/>
            <a:ext cx="255475" cy="21804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5" name="Google Shape;695;p42"/>
          <p:cNvSpPr/>
          <p:nvPr/>
        </p:nvSpPr>
        <p:spPr>
          <a:xfrm>
            <a:off x="3435537" y="363846"/>
            <a:ext cx="78478" cy="20917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6" name="Google Shape;696;p42"/>
          <p:cNvSpPr/>
          <p:nvPr/>
        </p:nvSpPr>
        <p:spPr>
          <a:xfrm>
            <a:off x="3639747" y="237224"/>
            <a:ext cx="167334" cy="218059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697" name="Google Shape;697;p42"/>
          <p:cNvCxnSpPr/>
          <p:nvPr/>
        </p:nvCxnSpPr>
        <p:spPr>
          <a:xfrm>
            <a:off x="1105884" y="182049"/>
            <a:ext cx="0" cy="3597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8" name="Google Shape;698;p42"/>
          <p:cNvCxnSpPr/>
          <p:nvPr/>
        </p:nvCxnSpPr>
        <p:spPr>
          <a:xfrm>
            <a:off x="4002084" y="182049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9" name="Google Shape;699;p42"/>
          <p:cNvCxnSpPr/>
          <p:nvPr/>
        </p:nvCxnSpPr>
        <p:spPr>
          <a:xfrm>
            <a:off x="1192459" y="182049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0" name="Google Shape;700;p42"/>
          <p:cNvCxnSpPr/>
          <p:nvPr/>
        </p:nvCxnSpPr>
        <p:spPr>
          <a:xfrm>
            <a:off x="2534175" y="4544551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1" name="Google Shape;701;p42"/>
          <p:cNvCxnSpPr/>
          <p:nvPr/>
        </p:nvCxnSpPr>
        <p:spPr>
          <a:xfrm>
            <a:off x="1007250" y="4544551"/>
            <a:ext cx="0" cy="3597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2" name="Google Shape;702;p42"/>
          <p:cNvCxnSpPr/>
          <p:nvPr/>
        </p:nvCxnSpPr>
        <p:spPr>
          <a:xfrm>
            <a:off x="3903450" y="4544551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3" name="Google Shape;703;p42"/>
          <p:cNvCxnSpPr/>
          <p:nvPr/>
        </p:nvCxnSpPr>
        <p:spPr>
          <a:xfrm>
            <a:off x="1093825" y="4544551"/>
            <a:ext cx="0" cy="3597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4" name="Google Shape;704;p42"/>
          <p:cNvSpPr/>
          <p:nvPr/>
        </p:nvSpPr>
        <p:spPr>
          <a:xfrm>
            <a:off x="1438082" y="4490851"/>
            <a:ext cx="255475" cy="21804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5" name="Google Shape;705;p42"/>
          <p:cNvSpPr/>
          <p:nvPr/>
        </p:nvSpPr>
        <p:spPr>
          <a:xfrm>
            <a:off x="1774766" y="4587423"/>
            <a:ext cx="78478" cy="20917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6" name="Google Shape;706;p42"/>
          <p:cNvSpPr/>
          <p:nvPr/>
        </p:nvSpPr>
        <p:spPr>
          <a:xfrm>
            <a:off x="1930913" y="4723007"/>
            <a:ext cx="78503" cy="210351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7" name="Google Shape;707;p42"/>
          <p:cNvSpPr/>
          <p:nvPr/>
        </p:nvSpPr>
        <p:spPr>
          <a:xfrm>
            <a:off x="2144070" y="4615376"/>
            <a:ext cx="255475" cy="218040"/>
          </a:xfrm>
          <a:custGeom>
            <a:avLst/>
            <a:gdLst/>
            <a:ahLst/>
            <a:cxnLst/>
            <a:rect l="l" t="t" r="r" b="b"/>
            <a:pathLst>
              <a:path w="19205" h="16394" extrusionOk="0">
                <a:moveTo>
                  <a:pt x="5370" y="0"/>
                </a:moveTo>
                <a:lnTo>
                  <a:pt x="5370" y="2548"/>
                </a:lnTo>
                <a:lnTo>
                  <a:pt x="5370" y="12132"/>
                </a:lnTo>
                <a:cubicBezTo>
                  <a:pt x="5018" y="11887"/>
                  <a:pt x="4554" y="11762"/>
                  <a:pt x="4042" y="11762"/>
                </a:cubicBezTo>
                <a:cubicBezTo>
                  <a:pt x="3460" y="11762"/>
                  <a:pt x="2816" y="11923"/>
                  <a:pt x="2203" y="12252"/>
                </a:cubicBezTo>
                <a:cubicBezTo>
                  <a:pt x="738" y="13037"/>
                  <a:pt x="0" y="14514"/>
                  <a:pt x="548" y="15514"/>
                </a:cubicBezTo>
                <a:cubicBezTo>
                  <a:pt x="862" y="16095"/>
                  <a:pt x="1530" y="16393"/>
                  <a:pt x="2322" y="16393"/>
                </a:cubicBezTo>
                <a:cubicBezTo>
                  <a:pt x="2908" y="16393"/>
                  <a:pt x="3563" y="16229"/>
                  <a:pt x="4191" y="15895"/>
                </a:cubicBezTo>
                <a:cubicBezTo>
                  <a:pt x="4858" y="15538"/>
                  <a:pt x="5310" y="15050"/>
                  <a:pt x="5727" y="14430"/>
                </a:cubicBezTo>
                <a:cubicBezTo>
                  <a:pt x="6144" y="13799"/>
                  <a:pt x="6108" y="13240"/>
                  <a:pt x="6108" y="12502"/>
                </a:cubicBezTo>
                <a:lnTo>
                  <a:pt x="6108" y="11120"/>
                </a:lnTo>
                <a:lnTo>
                  <a:pt x="6108" y="4143"/>
                </a:lnTo>
                <a:lnTo>
                  <a:pt x="6108" y="2548"/>
                </a:lnTo>
                <a:lnTo>
                  <a:pt x="18431" y="2548"/>
                </a:lnTo>
                <a:lnTo>
                  <a:pt x="18431" y="12132"/>
                </a:lnTo>
                <a:cubicBezTo>
                  <a:pt x="18085" y="11887"/>
                  <a:pt x="17621" y="11762"/>
                  <a:pt x="17107" y="11762"/>
                </a:cubicBezTo>
                <a:cubicBezTo>
                  <a:pt x="16525" y="11762"/>
                  <a:pt x="15878" y="11923"/>
                  <a:pt x="15264" y="12252"/>
                </a:cubicBezTo>
                <a:cubicBezTo>
                  <a:pt x="13811" y="13037"/>
                  <a:pt x="13061" y="14514"/>
                  <a:pt x="13609" y="15514"/>
                </a:cubicBezTo>
                <a:cubicBezTo>
                  <a:pt x="13930" y="16095"/>
                  <a:pt x="14601" y="16393"/>
                  <a:pt x="15391" y="16393"/>
                </a:cubicBezTo>
                <a:cubicBezTo>
                  <a:pt x="15977" y="16393"/>
                  <a:pt x="16629" y="16229"/>
                  <a:pt x="17252" y="15895"/>
                </a:cubicBezTo>
                <a:cubicBezTo>
                  <a:pt x="17931" y="15538"/>
                  <a:pt x="18372" y="15050"/>
                  <a:pt x="18788" y="14430"/>
                </a:cubicBezTo>
                <a:cubicBezTo>
                  <a:pt x="19205" y="13799"/>
                  <a:pt x="19181" y="13240"/>
                  <a:pt x="19181" y="12502"/>
                </a:cubicBezTo>
                <a:cubicBezTo>
                  <a:pt x="19145" y="12049"/>
                  <a:pt x="19145" y="11585"/>
                  <a:pt x="19145" y="11120"/>
                </a:cubicBezTo>
                <a:lnTo>
                  <a:pt x="19145" y="4143"/>
                </a:lnTo>
                <a:lnTo>
                  <a:pt x="19145" y="2548"/>
                </a:lnTo>
                <a:lnTo>
                  <a:pt x="191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708" name="Google Shape;708;p42"/>
          <p:cNvGrpSpPr/>
          <p:nvPr/>
        </p:nvGrpSpPr>
        <p:grpSpPr>
          <a:xfrm>
            <a:off x="1182399" y="4644781"/>
            <a:ext cx="140638" cy="163440"/>
            <a:chOff x="-2327975" y="4306900"/>
            <a:chExt cx="292325" cy="339650"/>
          </a:xfrm>
        </p:grpSpPr>
        <p:sp>
          <p:nvSpPr>
            <p:cNvPr id="709" name="Google Shape;709;p42"/>
            <p:cNvSpPr/>
            <p:nvPr/>
          </p:nvSpPr>
          <p:spPr>
            <a:xfrm>
              <a:off x="-2083300" y="4344125"/>
              <a:ext cx="47650" cy="47650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953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77"/>
                    <a:pt x="429" y="1905"/>
                    <a:pt x="953" y="1905"/>
                  </a:cubicBezTo>
                  <a:cubicBezTo>
                    <a:pt x="1477" y="1905"/>
                    <a:pt x="1905" y="1477"/>
                    <a:pt x="1905" y="953"/>
                  </a:cubicBezTo>
                  <a:cubicBezTo>
                    <a:pt x="1905" y="429"/>
                    <a:pt x="1477" y="0"/>
                    <a:pt x="9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10" name="Google Shape;710;p42"/>
            <p:cNvSpPr/>
            <p:nvPr/>
          </p:nvSpPr>
          <p:spPr>
            <a:xfrm>
              <a:off x="-2083300" y="4442050"/>
              <a:ext cx="47650" cy="47650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953" y="0"/>
                  </a:moveTo>
                  <a:cubicBezTo>
                    <a:pt x="429" y="0"/>
                    <a:pt x="0" y="429"/>
                    <a:pt x="0" y="953"/>
                  </a:cubicBezTo>
                  <a:cubicBezTo>
                    <a:pt x="0" y="1477"/>
                    <a:pt x="429" y="1905"/>
                    <a:pt x="953" y="1905"/>
                  </a:cubicBezTo>
                  <a:cubicBezTo>
                    <a:pt x="1477" y="1905"/>
                    <a:pt x="1905" y="1477"/>
                    <a:pt x="1905" y="953"/>
                  </a:cubicBezTo>
                  <a:cubicBezTo>
                    <a:pt x="1905" y="429"/>
                    <a:pt x="1477" y="0"/>
                    <a:pt x="9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11" name="Google Shape;711;p42"/>
            <p:cNvSpPr/>
            <p:nvPr/>
          </p:nvSpPr>
          <p:spPr>
            <a:xfrm>
              <a:off x="-2327975" y="4306900"/>
              <a:ext cx="249150" cy="339650"/>
            </a:xfrm>
            <a:custGeom>
              <a:avLst/>
              <a:gdLst/>
              <a:ahLst/>
              <a:cxnLst/>
              <a:rect l="l" t="t" r="r" b="b"/>
              <a:pathLst>
                <a:path w="9966" h="13586" extrusionOk="0">
                  <a:moveTo>
                    <a:pt x="3971" y="0"/>
                  </a:moveTo>
                  <a:cubicBezTo>
                    <a:pt x="3938" y="0"/>
                    <a:pt x="3904" y="1"/>
                    <a:pt x="3870" y="1"/>
                  </a:cubicBezTo>
                  <a:cubicBezTo>
                    <a:pt x="3870" y="1"/>
                    <a:pt x="250" y="394"/>
                    <a:pt x="548" y="3847"/>
                  </a:cubicBezTo>
                  <a:cubicBezTo>
                    <a:pt x="548" y="4751"/>
                    <a:pt x="1286" y="5490"/>
                    <a:pt x="2203" y="5490"/>
                  </a:cubicBezTo>
                  <a:cubicBezTo>
                    <a:pt x="3108" y="5490"/>
                    <a:pt x="3846" y="4751"/>
                    <a:pt x="3846" y="3847"/>
                  </a:cubicBezTo>
                  <a:cubicBezTo>
                    <a:pt x="3846" y="3108"/>
                    <a:pt x="3370" y="2489"/>
                    <a:pt x="2703" y="2275"/>
                  </a:cubicBezTo>
                  <a:cubicBezTo>
                    <a:pt x="2703" y="2275"/>
                    <a:pt x="3484" y="1649"/>
                    <a:pt x="4395" y="1649"/>
                  </a:cubicBezTo>
                  <a:cubicBezTo>
                    <a:pt x="4977" y="1649"/>
                    <a:pt x="5612" y="1904"/>
                    <a:pt x="6132" y="2739"/>
                  </a:cubicBezTo>
                  <a:cubicBezTo>
                    <a:pt x="7452" y="4892"/>
                    <a:pt x="6217" y="10100"/>
                    <a:pt x="16" y="13577"/>
                  </a:cubicBezTo>
                  <a:lnTo>
                    <a:pt x="16" y="13577"/>
                  </a:lnTo>
                  <a:cubicBezTo>
                    <a:pt x="109" y="13530"/>
                    <a:pt x="285" y="13522"/>
                    <a:pt x="473" y="13522"/>
                  </a:cubicBezTo>
                  <a:cubicBezTo>
                    <a:pt x="578" y="13522"/>
                    <a:pt x="686" y="13524"/>
                    <a:pt x="786" y="13524"/>
                  </a:cubicBezTo>
                  <a:cubicBezTo>
                    <a:pt x="910" y="13524"/>
                    <a:pt x="1021" y="13520"/>
                    <a:pt x="1096" y="13503"/>
                  </a:cubicBezTo>
                  <a:cubicBezTo>
                    <a:pt x="2215" y="13264"/>
                    <a:pt x="3251" y="12621"/>
                    <a:pt x="4144" y="11943"/>
                  </a:cubicBezTo>
                  <a:cubicBezTo>
                    <a:pt x="6965" y="9812"/>
                    <a:pt x="9966" y="7204"/>
                    <a:pt x="9085" y="3263"/>
                  </a:cubicBezTo>
                  <a:cubicBezTo>
                    <a:pt x="8592" y="799"/>
                    <a:pt x="6261" y="0"/>
                    <a:pt x="3971" y="0"/>
                  </a:cubicBezTo>
                  <a:close/>
                  <a:moveTo>
                    <a:pt x="16" y="13577"/>
                  </a:moveTo>
                  <a:lnTo>
                    <a:pt x="16" y="13577"/>
                  </a:lnTo>
                  <a:cubicBezTo>
                    <a:pt x="11" y="13580"/>
                    <a:pt x="5" y="13583"/>
                    <a:pt x="0" y="13586"/>
                  </a:cubicBezTo>
                  <a:cubicBezTo>
                    <a:pt x="6" y="13583"/>
                    <a:pt x="11" y="13580"/>
                    <a:pt x="16" y="135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12" name="Google Shape;712;p42"/>
          <p:cNvSpPr/>
          <p:nvPr/>
        </p:nvSpPr>
        <p:spPr>
          <a:xfrm>
            <a:off x="2615038" y="4480629"/>
            <a:ext cx="167334" cy="218059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3" name="Google Shape;713;p42"/>
          <p:cNvSpPr/>
          <p:nvPr/>
        </p:nvSpPr>
        <p:spPr>
          <a:xfrm>
            <a:off x="3571438" y="4608323"/>
            <a:ext cx="167334" cy="218059"/>
          </a:xfrm>
          <a:custGeom>
            <a:avLst/>
            <a:gdLst/>
            <a:ahLst/>
            <a:cxnLst/>
            <a:rect l="l" t="t" r="r" b="b"/>
            <a:pathLst>
              <a:path w="10919" h="14229" extrusionOk="0">
                <a:moveTo>
                  <a:pt x="4680" y="0"/>
                </a:moveTo>
                <a:lnTo>
                  <a:pt x="4680" y="10525"/>
                </a:lnTo>
                <a:cubicBezTo>
                  <a:pt x="4376" y="10317"/>
                  <a:pt x="3971" y="10207"/>
                  <a:pt x="3521" y="10207"/>
                </a:cubicBezTo>
                <a:cubicBezTo>
                  <a:pt x="3020" y="10207"/>
                  <a:pt x="2463" y="10344"/>
                  <a:pt x="1930" y="10633"/>
                </a:cubicBezTo>
                <a:cubicBezTo>
                  <a:pt x="656" y="11311"/>
                  <a:pt x="1" y="12585"/>
                  <a:pt x="477" y="13454"/>
                </a:cubicBezTo>
                <a:cubicBezTo>
                  <a:pt x="752" y="13962"/>
                  <a:pt x="1339" y="14229"/>
                  <a:pt x="2029" y="14229"/>
                </a:cubicBezTo>
                <a:cubicBezTo>
                  <a:pt x="2536" y="14229"/>
                  <a:pt x="3098" y="14085"/>
                  <a:pt x="3632" y="13788"/>
                </a:cubicBezTo>
                <a:cubicBezTo>
                  <a:pt x="4216" y="13478"/>
                  <a:pt x="4609" y="13038"/>
                  <a:pt x="4966" y="12502"/>
                </a:cubicBezTo>
                <a:cubicBezTo>
                  <a:pt x="5323" y="11954"/>
                  <a:pt x="5311" y="11478"/>
                  <a:pt x="5311" y="10835"/>
                </a:cubicBezTo>
                <a:lnTo>
                  <a:pt x="5311" y="9632"/>
                </a:lnTo>
                <a:lnTo>
                  <a:pt x="5299" y="4084"/>
                </a:lnTo>
                <a:lnTo>
                  <a:pt x="5299" y="4084"/>
                </a:lnTo>
                <a:cubicBezTo>
                  <a:pt x="6585" y="4251"/>
                  <a:pt x="7288" y="5060"/>
                  <a:pt x="8454" y="6370"/>
                </a:cubicBezTo>
                <a:cubicBezTo>
                  <a:pt x="9752" y="7823"/>
                  <a:pt x="9502" y="12609"/>
                  <a:pt x="9502" y="12609"/>
                </a:cubicBezTo>
                <a:cubicBezTo>
                  <a:pt x="10895" y="8811"/>
                  <a:pt x="10919" y="4620"/>
                  <a:pt x="8038" y="3024"/>
                </a:cubicBezTo>
                <a:cubicBezTo>
                  <a:pt x="5895" y="1846"/>
                  <a:pt x="5418" y="762"/>
                  <a:pt x="5323" y="286"/>
                </a:cubicBezTo>
                <a:lnTo>
                  <a:pt x="532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4" name="Google Shape;714;p42"/>
          <p:cNvSpPr/>
          <p:nvPr/>
        </p:nvSpPr>
        <p:spPr>
          <a:xfrm>
            <a:off x="2839088" y="4723007"/>
            <a:ext cx="78503" cy="210351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5" name="Google Shape;715;p42"/>
          <p:cNvSpPr/>
          <p:nvPr/>
        </p:nvSpPr>
        <p:spPr>
          <a:xfrm>
            <a:off x="3058913" y="4723007"/>
            <a:ext cx="78503" cy="210351"/>
          </a:xfrm>
          <a:custGeom>
            <a:avLst/>
            <a:gdLst/>
            <a:ahLst/>
            <a:cxnLst/>
            <a:rect l="l" t="t" r="r" b="b"/>
            <a:pathLst>
              <a:path w="5180" h="13880" extrusionOk="0">
                <a:moveTo>
                  <a:pt x="3989" y="10644"/>
                </a:moveTo>
                <a:cubicBezTo>
                  <a:pt x="4365" y="10644"/>
                  <a:pt x="4641" y="10748"/>
                  <a:pt x="4739" y="10955"/>
                </a:cubicBezTo>
                <a:cubicBezTo>
                  <a:pt x="4965" y="11419"/>
                  <a:pt x="4263" y="12229"/>
                  <a:pt x="3167" y="12764"/>
                </a:cubicBezTo>
                <a:cubicBezTo>
                  <a:pt x="2574" y="13058"/>
                  <a:pt x="1984" y="13208"/>
                  <a:pt x="1533" y="13208"/>
                </a:cubicBezTo>
                <a:cubicBezTo>
                  <a:pt x="1160" y="13208"/>
                  <a:pt x="882" y="13105"/>
                  <a:pt x="774" y="12895"/>
                </a:cubicBezTo>
                <a:cubicBezTo>
                  <a:pt x="548" y="12431"/>
                  <a:pt x="1250" y="11633"/>
                  <a:pt x="2346" y="11098"/>
                </a:cubicBezTo>
                <a:cubicBezTo>
                  <a:pt x="2948" y="10793"/>
                  <a:pt x="3540" y="10644"/>
                  <a:pt x="3989" y="10644"/>
                </a:cubicBezTo>
                <a:close/>
                <a:moveTo>
                  <a:pt x="4548" y="1"/>
                </a:moveTo>
                <a:lnTo>
                  <a:pt x="4548" y="10264"/>
                </a:lnTo>
                <a:cubicBezTo>
                  <a:pt x="4256" y="10050"/>
                  <a:pt x="3862" y="9940"/>
                  <a:pt x="3423" y="9940"/>
                </a:cubicBezTo>
                <a:cubicBezTo>
                  <a:pt x="2934" y="9940"/>
                  <a:pt x="2390" y="10077"/>
                  <a:pt x="1869" y="10359"/>
                </a:cubicBezTo>
                <a:cubicBezTo>
                  <a:pt x="631" y="11038"/>
                  <a:pt x="0" y="12264"/>
                  <a:pt x="476" y="13133"/>
                </a:cubicBezTo>
                <a:cubicBezTo>
                  <a:pt x="745" y="13622"/>
                  <a:pt x="1319" y="13880"/>
                  <a:pt x="1992" y="13880"/>
                </a:cubicBezTo>
                <a:cubicBezTo>
                  <a:pt x="2484" y="13880"/>
                  <a:pt x="3030" y="13742"/>
                  <a:pt x="3548" y="13455"/>
                </a:cubicBezTo>
                <a:cubicBezTo>
                  <a:pt x="4525" y="12943"/>
                  <a:pt x="5096" y="12074"/>
                  <a:pt x="5096" y="11312"/>
                </a:cubicBezTo>
                <a:lnTo>
                  <a:pt x="5179" y="11312"/>
                </a:lnTo>
                <a:lnTo>
                  <a:pt x="517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6" name="Google Shape;716;p42"/>
          <p:cNvSpPr/>
          <p:nvPr/>
        </p:nvSpPr>
        <p:spPr>
          <a:xfrm>
            <a:off x="3262878" y="4485061"/>
            <a:ext cx="78478" cy="209170"/>
          </a:xfrm>
          <a:custGeom>
            <a:avLst/>
            <a:gdLst/>
            <a:ahLst/>
            <a:cxnLst/>
            <a:rect l="l" t="t" r="r" b="b"/>
            <a:pathLst>
              <a:path w="5335" h="14222" extrusionOk="0">
                <a:moveTo>
                  <a:pt x="4679" y="0"/>
                </a:moveTo>
                <a:lnTo>
                  <a:pt x="4679" y="10525"/>
                </a:lnTo>
                <a:cubicBezTo>
                  <a:pt x="4373" y="10310"/>
                  <a:pt x="3965" y="10197"/>
                  <a:pt x="3511" y="10197"/>
                </a:cubicBezTo>
                <a:cubicBezTo>
                  <a:pt x="3012" y="10197"/>
                  <a:pt x="2459" y="10334"/>
                  <a:pt x="1929" y="10621"/>
                </a:cubicBezTo>
                <a:cubicBezTo>
                  <a:pt x="655" y="11311"/>
                  <a:pt x="0" y="12573"/>
                  <a:pt x="477" y="13454"/>
                </a:cubicBezTo>
                <a:cubicBezTo>
                  <a:pt x="749" y="13959"/>
                  <a:pt x="1331" y="14221"/>
                  <a:pt x="2015" y="14221"/>
                </a:cubicBezTo>
                <a:cubicBezTo>
                  <a:pt x="2526" y="14221"/>
                  <a:pt x="3093" y="14076"/>
                  <a:pt x="3632" y="13776"/>
                </a:cubicBezTo>
                <a:cubicBezTo>
                  <a:pt x="4215" y="13478"/>
                  <a:pt x="4620" y="13049"/>
                  <a:pt x="4977" y="12514"/>
                </a:cubicBezTo>
                <a:cubicBezTo>
                  <a:pt x="5334" y="11966"/>
                  <a:pt x="5322" y="11490"/>
                  <a:pt x="5322" y="10847"/>
                </a:cubicBezTo>
                <a:lnTo>
                  <a:pt x="5322" y="9644"/>
                </a:lnTo>
                <a:lnTo>
                  <a:pt x="5322" y="3584"/>
                </a:lnTo>
                <a:lnTo>
                  <a:pt x="53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15" name="Picture 26" descr="Nhạc sĩ Hoàng Long 'Nhạc thiếu nhi phải viết bằng cái tâm' | baotintuc.v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724" y="250725"/>
            <a:ext cx="34734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ounded Rectangle 15"/>
          <p:cNvSpPr/>
          <p:nvPr/>
        </p:nvSpPr>
        <p:spPr>
          <a:xfrm>
            <a:off x="5399577" y="4019739"/>
            <a:ext cx="3264589" cy="959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2"/>
                </a:solidFill>
                <a:latin typeface="American Typewriter" panose="02090604020004020304" pitchFamily="18" charset="77"/>
              </a:rPr>
              <a:t>NHẠC SĨ HOÀNG LONG</a:t>
            </a:r>
            <a:endParaRPr lang="en-US" sz="3200" b="1" dirty="0">
              <a:solidFill>
                <a:schemeClr val="bg2"/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17" name="Google Shape;673;p42"/>
          <p:cNvSpPr txBox="1"/>
          <p:nvPr/>
        </p:nvSpPr>
        <p:spPr>
          <a:xfrm>
            <a:off x="161220" y="1304857"/>
            <a:ext cx="4599158" cy="2794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ra"/>
              <a:buNone/>
              <a:defRPr sz="2800" b="1" i="1" u="none" strike="noStrike" cap="none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Tại</a:t>
            </a:r>
            <a:r>
              <a:rPr lang="en-US" dirty="0"/>
              <a:t>: </a:t>
            </a:r>
            <a:r>
              <a:rPr lang="en-US" b="0" dirty="0" err="1"/>
              <a:t>Sơn</a:t>
            </a:r>
            <a:r>
              <a:rPr lang="en-US" b="0" dirty="0"/>
              <a:t> </a:t>
            </a:r>
            <a:r>
              <a:rPr lang="en-US" b="0" dirty="0" err="1"/>
              <a:t>Tây</a:t>
            </a:r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 err="1"/>
              <a:t>Ông</a:t>
            </a:r>
            <a:r>
              <a:rPr lang="en-US" b="0" dirty="0"/>
              <a:t> </a:t>
            </a:r>
            <a:r>
              <a:rPr lang="en-US" b="0" dirty="0" err="1"/>
              <a:t>bắt</a:t>
            </a:r>
            <a:r>
              <a:rPr lang="en-US" b="0" dirty="0"/>
              <a:t> </a:t>
            </a:r>
            <a:r>
              <a:rPr lang="en-US" b="0" dirty="0" err="1"/>
              <a:t>đầu</a:t>
            </a:r>
            <a:r>
              <a:rPr lang="en-US" b="0" dirty="0"/>
              <a:t> </a:t>
            </a:r>
            <a:r>
              <a:rPr lang="en-US" b="0" dirty="0" err="1"/>
              <a:t>sáng</a:t>
            </a:r>
            <a:r>
              <a:rPr lang="en-US" b="0" dirty="0"/>
              <a:t> </a:t>
            </a:r>
            <a:r>
              <a:rPr lang="en-US" b="0" dirty="0" err="1"/>
              <a:t>tác</a:t>
            </a:r>
            <a:r>
              <a:rPr lang="en-US" b="0" dirty="0"/>
              <a:t> </a:t>
            </a:r>
            <a:r>
              <a:rPr lang="en-US" b="0" dirty="0" err="1"/>
              <a:t>năm</a:t>
            </a:r>
            <a:r>
              <a:rPr lang="en-US" b="0" dirty="0"/>
              <a:t> 17 </a:t>
            </a:r>
            <a:r>
              <a:rPr lang="en-US" b="0" dirty="0" err="1"/>
              <a:t>tuổi</a:t>
            </a:r>
            <a:endParaRPr lang="en-US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: </a:t>
            </a:r>
            <a:r>
              <a:rPr lang="en-US" b="0" dirty="0" err="1"/>
              <a:t>Bác</a:t>
            </a:r>
            <a:r>
              <a:rPr lang="en-US" b="0" dirty="0"/>
              <a:t> </a:t>
            </a:r>
            <a:r>
              <a:rPr lang="en-US" b="0" dirty="0" err="1"/>
              <a:t>Hồ</a:t>
            </a:r>
            <a:r>
              <a:rPr lang="en-US" b="0" dirty="0"/>
              <a:t> </a:t>
            </a:r>
            <a:r>
              <a:rPr lang="en-US" b="0" dirty="0" err="1"/>
              <a:t>người</a:t>
            </a:r>
            <a:r>
              <a:rPr lang="en-US" b="0" dirty="0"/>
              <a:t> </a:t>
            </a:r>
            <a:r>
              <a:rPr lang="en-US" b="0" dirty="0" err="1"/>
              <a:t>cho</a:t>
            </a:r>
            <a:r>
              <a:rPr lang="en-US" b="0" dirty="0"/>
              <a:t> </a:t>
            </a:r>
            <a:r>
              <a:rPr lang="en-US" b="0" dirty="0" err="1"/>
              <a:t>em</a:t>
            </a:r>
            <a:r>
              <a:rPr lang="en-US" b="0" dirty="0"/>
              <a:t> </a:t>
            </a:r>
            <a:r>
              <a:rPr lang="en-US" b="0" dirty="0" err="1"/>
              <a:t>tất</a:t>
            </a:r>
            <a:r>
              <a:rPr lang="en-US" b="0" dirty="0"/>
              <a:t> </a:t>
            </a:r>
            <a:r>
              <a:rPr lang="en-US" b="0" dirty="0" err="1"/>
              <a:t>cả</a:t>
            </a:r>
            <a:r>
              <a:rPr lang="en-US" b="0" dirty="0"/>
              <a:t>, </a:t>
            </a:r>
            <a:r>
              <a:rPr lang="en-US" b="0" dirty="0" err="1"/>
              <a:t>Niềm</a:t>
            </a:r>
            <a:r>
              <a:rPr lang="en-US" b="0" dirty="0"/>
              <a:t> </a:t>
            </a:r>
            <a:r>
              <a:rPr lang="en-US" b="0" dirty="0" err="1"/>
              <a:t>vui</a:t>
            </a:r>
            <a:r>
              <a:rPr lang="en-US" b="0" dirty="0"/>
              <a:t> </a:t>
            </a:r>
            <a:r>
              <a:rPr lang="en-US" b="0" dirty="0" err="1"/>
              <a:t>của</a:t>
            </a:r>
            <a:r>
              <a:rPr lang="en-US" b="0" dirty="0"/>
              <a:t> </a:t>
            </a:r>
            <a:r>
              <a:rPr lang="en-US" b="0" dirty="0" err="1"/>
              <a:t>em</a:t>
            </a:r>
            <a:r>
              <a:rPr lang="en-US" b="0" dirty="0"/>
              <a:t>,…</a:t>
            </a:r>
            <a:endParaRPr lang="en-US" b="0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" t="22961" b="7796"/>
          <a:stretch>
            <a:fillRect/>
          </a:stretch>
        </p:blipFill>
        <p:spPr bwMode="auto">
          <a:xfrm>
            <a:off x="239917" y="194649"/>
            <a:ext cx="8664166" cy="475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0993" y="264138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0" y="32592"/>
            <a:ext cx="8306554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/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đóa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7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" indent="0" eaLnBrk="1" hangingPunct="1">
              <a:tabLst>
                <a:tab pos="791845" algn="l"/>
              </a:tabLst>
            </a:pP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bao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7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7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en-US" altLang="en-US" sz="27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98675" y="1971584"/>
            <a:ext cx="181575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err="1">
                <a:ln w="1016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merican Typewriter" panose="02090604020004020304" pitchFamily="18" charset="77"/>
                <a:cs typeface="Courier New" panose="02070309020205020404" pitchFamily="49" charset="0"/>
              </a:rPr>
              <a:t>Đọc</a:t>
            </a:r>
            <a:r>
              <a:rPr lang="en-US" sz="6600" b="1" dirty="0">
                <a:ln w="1016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merican Typewriter" panose="02090604020004020304" pitchFamily="18" charset="77"/>
                <a:cs typeface="Courier New" panose="02070309020205020404" pitchFamily="49" charset="0"/>
              </a:rPr>
              <a:t> </a:t>
            </a:r>
            <a:r>
              <a:rPr lang="en-US" sz="6600" b="1" dirty="0" err="1">
                <a:ln w="1016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merican Typewriter" panose="02090604020004020304" pitchFamily="18" charset="77"/>
                <a:cs typeface="Courier New" panose="02070309020205020404" pitchFamily="49" charset="0"/>
              </a:rPr>
              <a:t>lời</a:t>
            </a:r>
            <a:r>
              <a:rPr lang="en-US" sz="6600" b="1" dirty="0">
                <a:ln w="1016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merican Typewriter" panose="02090604020004020304" pitchFamily="18" charset="77"/>
                <a:cs typeface="Courier New" panose="02070309020205020404" pitchFamily="49" charset="0"/>
              </a:rPr>
              <a:t> ca</a:t>
            </a:r>
            <a:endParaRPr lang="en-US" sz="6600" b="1" dirty="0">
              <a:ln w="1016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merican Typewriter" panose="02090604020004020304" pitchFamily="18" charset="77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62962" y="0"/>
            <a:ext cx="8818075" cy="717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vi-VN" altLang="en-US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LỜI 1:</a:t>
            </a:r>
            <a:endParaRPr lang="vi-VN" altLang="en-US" sz="23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1: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2: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3: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4: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" indent="0" eaLnBrk="1" hangingPunct="1"/>
            <a:r>
              <a:rPr lang="vi-V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5: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đóa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" indent="0" eaLnBrk="1" hangingPunct="1"/>
            <a:r>
              <a:rPr lang="en-US" altLang="en-US" sz="2300" b="1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2:</a:t>
            </a:r>
            <a:endParaRPr lang="en-US" altLang="en-US" sz="2300" b="1" u="sng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3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3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3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3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3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" indent="0" eaLnBrk="1" hangingPunct="1"/>
            <a:r>
              <a:rPr lang="en-US" altLang="en-US" sz="2300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bao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23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2300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en-US" altLang="en-US" sz="23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rgbClr val="66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3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179" y="310553"/>
            <a:ext cx="1771639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1: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99" y="3993144"/>
            <a:ext cx="920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813.982422" end="143639.10937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  <p:pic>
        <p:nvPicPr>
          <p:cNvPr id="13" name="Picture 5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3537"/>
            <a:ext cx="91440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178" y="310553"/>
            <a:ext cx="1771640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2: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7619" y="3976707"/>
            <a:ext cx="920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865.332031" end="139728.29687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619" y="310553"/>
            <a:ext cx="812800" cy="812800"/>
          </a:xfrm>
          <a:prstGeom prst="rect">
            <a:avLst/>
          </a:prstGeom>
        </p:spPr>
      </p:pic>
      <p:pic>
        <p:nvPicPr>
          <p:cNvPr id="3" name="Picture 5" descr="cau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614"/>
            <a:ext cx="91440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0419" y="120205"/>
            <a:ext cx="2651688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Câu 1 + 2:</a:t>
            </a:r>
            <a:endParaRPr lang="en-US" sz="405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7619" y="4479885"/>
            <a:ext cx="920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y2meta.com - Hát Mẫu - Những Bông Hoa Những Bài Ca - | Lớp Nhạc Doremi (320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587.636719" end="139728.296875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7619" y="71595"/>
            <a:ext cx="812800" cy="812800"/>
          </a:xfrm>
          <a:prstGeom prst="rect">
            <a:avLst/>
          </a:prstGeom>
        </p:spPr>
      </p:pic>
      <p:pic>
        <p:nvPicPr>
          <p:cNvPr id="3" name="Picture 5" descr="cau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257" y="3153779"/>
            <a:ext cx="5839485" cy="1426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342" y="2543230"/>
            <a:ext cx="920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a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257" y="888884"/>
            <a:ext cx="5839484" cy="165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remove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  <p:bldP spid="4" grpId="0"/>
    </p:bldLst>
  </p:timing>
</p:sld>
</file>

<file path=ppt/theme/theme1.xml><?xml version="1.0" encoding="utf-8"?>
<a:theme xmlns:a="http://schemas.openxmlformats.org/drawingml/2006/main" name="Classical Music Month Orange variant by Slidesgo">
  <a:themeElements>
    <a:clrScheme name="Simple Light">
      <a:dk1>
        <a:srgbClr val="000000"/>
      </a:dk1>
      <a:lt1>
        <a:srgbClr val="FFFFFF"/>
      </a:lt1>
      <a:dk2>
        <a:srgbClr val="813A1B"/>
      </a:dk2>
      <a:lt2>
        <a:srgbClr val="FFFFFF"/>
      </a:lt2>
      <a:accent1>
        <a:srgbClr val="FAEEE4"/>
      </a:accent1>
      <a:accent2>
        <a:srgbClr val="FDD1B3"/>
      </a:accent2>
      <a:accent3>
        <a:srgbClr val="FF9945"/>
      </a:accent3>
      <a:accent4>
        <a:srgbClr val="FAEEE4"/>
      </a:accent4>
      <a:accent5>
        <a:srgbClr val="DB9044"/>
      </a:accent5>
      <a:accent6>
        <a:srgbClr val="813A1B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Presentation</Application>
  <PresentationFormat>On-screen Show (16:9)</PresentationFormat>
  <Paragraphs>123</Paragraphs>
  <Slides>20</Slides>
  <Notes>9</Notes>
  <HiddenSlides>0</HiddenSlides>
  <MMClips>14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SimSun</vt:lpstr>
      <vt:lpstr>Wingdings</vt:lpstr>
      <vt:lpstr>Arial</vt:lpstr>
      <vt:lpstr>Lora</vt:lpstr>
      <vt:lpstr>Nunito Sans</vt:lpstr>
      <vt:lpstr>American Typewriter</vt:lpstr>
      <vt:lpstr>Segoe Print</vt:lpstr>
      <vt:lpstr>Papyrus</vt:lpstr>
      <vt:lpstr>Times New Roman</vt:lpstr>
      <vt:lpstr>Courier New</vt:lpstr>
      <vt:lpstr>Microsoft YaHei</vt:lpstr>
      <vt:lpstr>Arial Unicode MS</vt:lpstr>
      <vt:lpstr>Classical Music Month Orange variant by Slidesgo</vt:lpstr>
      <vt:lpstr>Âm nhạc</vt:lpstr>
      <vt:lpstr>Tiết 9: Học hát bài:  Những bông hoa những bài ca </vt:lpstr>
      <vt:lpstr>Sinh ngày: 18/6/1942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02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Âm nhạc</dc:title>
  <dc:creator/>
  <cp:lastModifiedBy>Admin</cp:lastModifiedBy>
  <cp:revision>3</cp:revision>
  <dcterms:created xsi:type="dcterms:W3CDTF">2023-11-01T06:17:43Z</dcterms:created>
  <dcterms:modified xsi:type="dcterms:W3CDTF">2023-11-01T06:55:52Z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EB44BC8E95F442819131867E021520CD_12</vt:lpwstr>
  </property>
  <property fmtid="{D5CDD505-2E9C-101B-9397-08002B2CF9AE}" pid="3" name="KSOProductBuildVer">
    <vt:lpwstr>1033-12.2.0.13266</vt:lpwstr>
  </property>
</Properties>
</file>