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wmf" ContentType="image/x-wm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2"/>
  </p:notesMasterIdLst>
  <p:sldIdLst>
    <p:sldId id="321" r:id="rId4"/>
    <p:sldId id="316" r:id="rId5"/>
    <p:sldId id="260" r:id="rId6"/>
    <p:sldId id="300" r:id="rId7"/>
    <p:sldId id="303" r:id="rId8"/>
    <p:sldId id="301" r:id="rId9"/>
    <p:sldId id="273" r:id="rId10"/>
    <p:sldId id="283" r:id="rId11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66"/>
    <a:srgbClr val="0000FF"/>
    <a:srgbClr val="CDFFFF"/>
    <a:srgbClr val="99FF66"/>
    <a:srgbClr val="F3C3F0"/>
    <a:srgbClr val="CC0066"/>
    <a:srgbClr val="0033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132"/>
    <p:restoredTop sz="93594"/>
  </p:normalViewPr>
  <p:slideViewPr>
    <p:cSldViewPr showGuides="1">
      <p:cViewPr>
        <p:scale>
          <a:sx n="76" d="100"/>
          <a:sy n="76" d="100"/>
        </p:scale>
        <p:origin x="-1140" y="-72"/>
      </p:cViewPr>
      <p:guideLst>
        <p:guide orient="horz" pos="216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C8ABB5-6B81-4130-96AA-A08DB6E5973A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en-US" altLang="en-US" sz="1200" dirty="0"/>
            </a:fld>
            <a:endParaRPr lang="en-US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8591097-EFFB-484D-A9F8-E5441932223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8591097-EFFB-484D-A9F8-E5441932223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8591097-EFFB-484D-A9F8-E5441932223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11"/>
          <p:cNvGrpSpPr/>
          <p:nvPr/>
        </p:nvGrpSpPr>
        <p:grpSpPr>
          <a:xfrm>
            <a:off x="0" y="0"/>
            <a:ext cx="9144000" cy="6858000"/>
            <a:chOff x="0" y="0"/>
            <a:chExt cx="9144677" cy="6858000"/>
          </a:xfrm>
        </p:grpSpPr>
        <p:pic>
          <p:nvPicPr>
            <p:cNvPr id="17417" name="Picture 12" descr="SD-PanelTitle-R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Rectangle 13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421" name="Picture 14" descr="HDRibbonTitle-UniformTrim.png"/>
            <p:cNvPicPr>
              <a:picLocks noChangeAspect="1"/>
            </p:cNvPicPr>
            <p:nvPr/>
          </p:nvPicPr>
          <p:blipFill>
            <a:blip r:embed="rId4"/>
            <a:srcRect l="-2" r="47958"/>
            <a:stretch>
              <a:fillRect/>
            </a:stretch>
          </p:blipFill>
          <p:spPr>
            <a:xfrm>
              <a:off x="0" y="3128434"/>
              <a:ext cx="1664208" cy="6126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22" name="Picture 15" descr="HDRibbonTitle-UniformTrim.png"/>
            <p:cNvPicPr>
              <a:picLocks noChangeAspect="1"/>
            </p:cNvPicPr>
            <p:nvPr/>
          </p:nvPicPr>
          <p:blipFill>
            <a:blip r:embed="rId4"/>
            <a:srcRect l="-2" r="47958"/>
            <a:stretch>
              <a:fillRect/>
            </a:stretch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  <a:noFill/>
            <a:ln w="9525">
              <a:noFill/>
            </a:ln>
          </p:spPr>
        </p:pic>
      </p:grpSp>
      <p:cxnSp>
        <p:nvCxnSpPr>
          <p:cNvPr id="17" name="Straight Connector 16"/>
          <p:cNvCxnSpPr/>
          <p:nvPr/>
        </p:nvCxnSpPr>
        <p:spPr>
          <a:xfrm>
            <a:off x="2019300" y="3471863"/>
            <a:ext cx="511333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6065838" y="5054600"/>
            <a:ext cx="6731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9EC073-AAB2-4C23-8A92-C1D80A91EDA5}" type="datetimeFigureOut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22463" y="5054600"/>
            <a:ext cx="40640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6725" y="5054600"/>
            <a:ext cx="414338" cy="279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en-US" altLang="en-US" dirty="0">
                <a:latin typeface="Garamond" panose="02020404030301010803" pitchFamily="18" charset="0"/>
              </a:rPr>
            </a:fld>
            <a:endParaRPr lang="en-US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1277938" y="2355850"/>
            <a:ext cx="659606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356350" y="5961063"/>
            <a:ext cx="11493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E82FA24-DE46-4DE3-8458-F584364FCD03}" type="datetimeFigureOut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338" y="5961063"/>
            <a:ext cx="51054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313" y="5961063"/>
            <a:ext cx="395288" cy="279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en-US" altLang="en-US" dirty="0">
                <a:latin typeface="Garamond" panose="02020404030301010803" pitchFamily="18" charset="0"/>
              </a:rPr>
            </a:fld>
            <a:endParaRPr lang="en-US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1277938" y="3598863"/>
            <a:ext cx="659606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356350" y="5961063"/>
            <a:ext cx="11493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CA6391-B613-4A2E-8F49-CB4B3F640C1E}" type="datetimeFigureOut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338" y="5961063"/>
            <a:ext cx="51054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313" y="5961063"/>
            <a:ext cx="395288" cy="279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en-US" altLang="en-US" dirty="0">
                <a:latin typeface="Garamond" panose="02020404030301010803" pitchFamily="18" charset="0"/>
              </a:rPr>
            </a:fld>
            <a:endParaRPr lang="en-US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1277938" y="2355850"/>
            <a:ext cx="659606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2"/>
          </p:nvPr>
        </p:nvSpPr>
        <p:spPr>
          <a:xfrm>
            <a:off x="6356350" y="5961063"/>
            <a:ext cx="11493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5D119DC-4F9E-425F-8D4E-263857463988}" type="datetimeFigureOut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176338" y="5961063"/>
            <a:ext cx="51054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7580313" y="5961063"/>
            <a:ext cx="395288" cy="279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en-US" altLang="en-US" dirty="0">
                <a:latin typeface="Garamond" panose="02020404030301010803" pitchFamily="18" charset="0"/>
              </a:rPr>
            </a:fld>
            <a:endParaRPr lang="en-US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1277938" y="2354263"/>
            <a:ext cx="659606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6"/>
          <p:cNvSpPr>
            <a:spLocks noGrp="1"/>
          </p:cNvSpPr>
          <p:nvPr>
            <p:ph type="dt" sz="half" idx="12"/>
          </p:nvPr>
        </p:nvSpPr>
        <p:spPr>
          <a:xfrm>
            <a:off x="6356350" y="5961063"/>
            <a:ext cx="11493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EA58DB8-4DD4-48C4-9EC7-F6779907B195}" type="datetimeFigureOut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Footer Placeholder 7"/>
          <p:cNvSpPr>
            <a:spLocks noGrp="1"/>
          </p:cNvSpPr>
          <p:nvPr>
            <p:ph type="ftr" sz="quarter" idx="13"/>
          </p:nvPr>
        </p:nvSpPr>
        <p:spPr>
          <a:xfrm>
            <a:off x="1176338" y="5961063"/>
            <a:ext cx="51054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7580313" y="5961063"/>
            <a:ext cx="395288" cy="279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en-US" altLang="en-US" dirty="0">
                <a:latin typeface="Garamond" panose="02020404030301010803" pitchFamily="18" charset="0"/>
              </a:rPr>
            </a:fld>
            <a:endParaRPr lang="en-US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1277938" y="2354263"/>
            <a:ext cx="659606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2"/>
          </p:nvPr>
        </p:nvSpPr>
        <p:spPr>
          <a:xfrm>
            <a:off x="6356350" y="5961063"/>
            <a:ext cx="11493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25B111-8DF6-4B83-AD80-7EC44CEFDFD7}" type="datetimeFigureOut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176338" y="5961063"/>
            <a:ext cx="51054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7580313" y="5961063"/>
            <a:ext cx="395288" cy="279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en-US" altLang="en-US" dirty="0">
                <a:latin typeface="Garamond" panose="02020404030301010803" pitchFamily="18" charset="0"/>
              </a:rPr>
            </a:fld>
            <a:endParaRPr lang="en-US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F3DBD5-D0B0-4183-806C-8CF50FBD9F11}" type="datetimeFigureOut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en-US" dirty="0"/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1277938" y="2913063"/>
            <a:ext cx="23336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2"/>
          </p:nvPr>
        </p:nvSpPr>
        <p:spPr>
          <a:xfrm>
            <a:off x="6356350" y="5961063"/>
            <a:ext cx="11493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A38FC1-6723-4EBC-A1F7-696DB71F3BAC}" type="datetimeFigureOut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176338" y="5961063"/>
            <a:ext cx="51054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7580313" y="5961063"/>
            <a:ext cx="395288" cy="279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en-US" altLang="en-US" dirty="0">
                <a:latin typeface="Garamond" panose="02020404030301010803" pitchFamily="18" charset="0"/>
              </a:rPr>
            </a:fld>
            <a:endParaRPr lang="en-US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8591097-EFFB-484D-A9F8-E5441932223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None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icon to add picture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F3DBD5-D0B0-4183-806C-8CF50FBD9F11}" type="datetimeFigureOut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en-US" dirty="0"/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None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icon to add picture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F3DBD5-D0B0-4183-806C-8CF50FBD9F11}" type="datetimeFigureOut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en-US" dirty="0"/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1277938" y="4140200"/>
            <a:ext cx="660717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356350" y="5961063"/>
            <a:ext cx="11493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11BB017-B68F-4F98-B61C-7FD48949839C}" type="datetimeFigureOut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338" y="5961063"/>
            <a:ext cx="51054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313" y="5961063"/>
            <a:ext cx="395288" cy="279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en-US" altLang="en-US" dirty="0">
                <a:latin typeface="Garamond" panose="02020404030301010803" pitchFamily="18" charset="0"/>
              </a:rPr>
            </a:fld>
            <a:endParaRPr lang="en-US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49313" y="9048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7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  <a:endParaRPr kumimoji="0" lang="en-US" altLang="en-US" sz="7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634288" y="2827338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7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”</a:t>
            </a:r>
            <a:endParaRPr kumimoji="0" lang="en-US" altLang="en-US" sz="7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277938" y="4140200"/>
            <a:ext cx="659606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6356350" y="5961063"/>
            <a:ext cx="11493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0DA799-693B-4EEB-9E71-CAFC4D21FD74}" type="datetimeFigureOut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338" y="5961063"/>
            <a:ext cx="51054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313" y="5961063"/>
            <a:ext cx="395288" cy="279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en-US" altLang="en-US" dirty="0">
                <a:latin typeface="Garamond" panose="02020404030301010803" pitchFamily="18" charset="0"/>
              </a:rPr>
            </a:fld>
            <a:endParaRPr lang="en-US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F3DBD5-D0B0-4183-806C-8CF50FBD9F11}" type="datetimeFigureOut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en-US" dirty="0"/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77888" y="896938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8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  <a:endParaRPr kumimoji="0" lang="en-US" altLang="en-US" sz="8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650163" y="2608263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8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”</a:t>
            </a:r>
            <a:endParaRPr kumimoji="0" lang="en-US" altLang="en-US" sz="8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277938" y="3429000"/>
            <a:ext cx="659606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6356350" y="5961063"/>
            <a:ext cx="11493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A62F94-60A5-4FEB-9C32-7CC0921236B9}" type="datetimeFigureOut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338" y="5961063"/>
            <a:ext cx="51054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313" y="5961063"/>
            <a:ext cx="395288" cy="279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en-US" altLang="en-US" dirty="0">
                <a:latin typeface="Garamond" panose="02020404030301010803" pitchFamily="18" charset="0"/>
              </a:rPr>
            </a:fld>
            <a:endParaRPr lang="en-US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1277938" y="3429000"/>
            <a:ext cx="660717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rtlCol="0">
            <a:normAutofit/>
          </a:bodyPr>
          <a:lstStyle>
            <a:lvl1pPr>
              <a:defRPr lang="en-US" sz="3200" b="0" dirty="0"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356350" y="5961063"/>
            <a:ext cx="11493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82D60C-704D-4B10-9E49-B9E2FC6434C8}" type="datetimeFigureOut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338" y="5961063"/>
            <a:ext cx="51054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313" y="5961063"/>
            <a:ext cx="395288" cy="279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en-US" altLang="en-US" dirty="0">
                <a:latin typeface="Garamond" panose="02020404030301010803" pitchFamily="18" charset="0"/>
              </a:rPr>
            </a:fld>
            <a:endParaRPr lang="en-US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1277938" y="2354263"/>
            <a:ext cx="660717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356350" y="5961063"/>
            <a:ext cx="11493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A5E877F-DB0F-4882-9BFE-E6DCFAFEC32E}" type="datetimeFigureOut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338" y="5961063"/>
            <a:ext cx="51054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313" y="5961063"/>
            <a:ext cx="395288" cy="279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en-US" altLang="en-US" dirty="0">
                <a:latin typeface="Garamond" panose="02020404030301010803" pitchFamily="18" charset="0"/>
              </a:rPr>
            </a:fld>
            <a:endParaRPr lang="en-US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6245225" y="906463"/>
            <a:ext cx="0" cy="4968875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356350" y="5961063"/>
            <a:ext cx="11493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052570-8590-4204-82E4-86A455C095B3}" type="datetimeFigureOut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338" y="5961063"/>
            <a:ext cx="51054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313" y="5961063"/>
            <a:ext cx="395288" cy="279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en-US" altLang="en-US" dirty="0">
                <a:latin typeface="Garamond" panose="02020404030301010803" pitchFamily="18" charset="0"/>
              </a:rPr>
            </a:fld>
            <a:endParaRPr lang="en-US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8591097-EFFB-484D-A9F8-E5441932223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8591097-EFFB-484D-A9F8-E5441932223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8591097-EFFB-484D-A9F8-E5441932223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8591097-EFFB-484D-A9F8-E5441932223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8591097-EFFB-484D-A9F8-E5441932223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8591097-EFFB-484D-A9F8-E5441932223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vi-V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8591097-EFFB-484D-A9F8-E5441932223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20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9" Type="http://schemas.openxmlformats.org/officeDocument/2006/relationships/image" Target="../media/image4.png"/><Relationship Id="rId18" Type="http://schemas.openxmlformats.org/officeDocument/2006/relationships/image" Target="../media/image1.jpeg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en-US" dirty="0"/>
              <a:t>Click to edit Master title style</a:t>
            </a:r>
            <a:endParaRPr lang="vi-VN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vi-V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8591097-EFFB-484D-A9F8-E5441932223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6"/>
          <p:cNvGrpSpPr/>
          <p:nvPr/>
        </p:nvGrpSpPr>
        <p:grpSpPr>
          <a:xfrm>
            <a:off x="0" y="0"/>
            <a:ext cx="9151938" cy="6858000"/>
            <a:chOff x="0" y="0"/>
            <a:chExt cx="9152467" cy="6858000"/>
          </a:xfrm>
        </p:grpSpPr>
        <p:pic>
          <p:nvPicPr>
            <p:cNvPr id="3080" name="Picture 7" descr="SD-PanelContent.png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3084" name="Picture 9" descr="HDRibbonContent-UniformTrim.png"/>
            <p:cNvPicPr>
              <a:picLocks noChangeAspect="1"/>
            </p:cNvPicPr>
            <p:nvPr/>
          </p:nvPicPr>
          <p:blipFill>
            <a:blip r:embed="rId20"/>
            <a:srcRect l="2" r="14240"/>
            <a:stretch>
              <a:fillRect/>
            </a:stretch>
          </p:blipFill>
          <p:spPr>
            <a:xfrm>
              <a:off x="0" y="3128434"/>
              <a:ext cx="685800" cy="6064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5" name="Picture 10" descr="HDRibbonContent-UniformTrim.png"/>
            <p:cNvPicPr>
              <a:picLocks noChangeAspect="1"/>
            </p:cNvPicPr>
            <p:nvPr/>
          </p:nvPicPr>
          <p:blipFill>
            <a:blip r:embed="rId20"/>
            <a:srcRect l="2" r="14240"/>
            <a:stretch>
              <a:fillRect/>
            </a:stretch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5" name="Title Placeholder 1"/>
          <p:cNvSpPr>
            <a:spLocks noGrp="1"/>
          </p:cNvSpPr>
          <p:nvPr>
            <p:ph type="title"/>
          </p:nvPr>
        </p:nvSpPr>
        <p:spPr>
          <a:xfrm>
            <a:off x="1176338" y="915988"/>
            <a:ext cx="6799262" cy="13033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en-US" dirty="0"/>
              <a:t>Click to edit Master title style</a:t>
            </a:r>
            <a:endParaRPr lang="en-US" altLang="en-US" dirty="0"/>
          </a:p>
        </p:txBody>
      </p:sp>
      <p:sp>
        <p:nvSpPr>
          <p:cNvPr id="3076" name="Text Placeholder 2"/>
          <p:cNvSpPr>
            <a:spLocks noGrp="1"/>
          </p:cNvSpPr>
          <p:nvPr>
            <p:ph type="body" idx="1"/>
          </p:nvPr>
        </p:nvSpPr>
        <p:spPr>
          <a:xfrm>
            <a:off x="1176338" y="2490788"/>
            <a:ext cx="6799262" cy="34448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en-US" dirty="0"/>
              <a:t>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350" y="5961063"/>
            <a:ext cx="11493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F3DBD5-D0B0-4183-806C-8CF50FBD9F11}" type="datetimeFigureOut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338" y="5961063"/>
            <a:ext cx="51054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313" y="5961063"/>
            <a:ext cx="395288" cy="279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000">
                <a:latin typeface="Garamond" panose="02020404030301010803" pitchFamily="18" charset="0"/>
              </a:defRPr>
            </a:lvl1pPr>
          </a:lstStyle>
          <a:p>
            <a:pPr lvl="0"/>
            <a:fld id="{9A0DB2DC-4C9A-4742-B13C-FB6460FD3503}" type="slidenum">
              <a:rPr lang="en-US" altLang="en-US" dirty="0"/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000" kern="1200">
          <a:ln w="3175" cmpd="sng">
            <a:noFill/>
          </a:ln>
          <a:solidFill>
            <a:srgbClr val="262626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anose="02020404030301010803" pitchFamily="18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anose="02020404030301010803" pitchFamily="18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anose="02020404030301010803" pitchFamily="18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anose="02020404030301010803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2pPr>
      <a:lvl3pPr marL="12001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3pPr>
      <a:lvl4pPr marL="15430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1600" kern="1200">
          <a:solidFill>
            <a:srgbClr val="262626"/>
          </a:solidFill>
          <a:latin typeface="+mn-lt"/>
          <a:ea typeface="+mn-ea"/>
          <a:cs typeface="+mn-cs"/>
        </a:defRPr>
      </a:lvl4pPr>
      <a:lvl5pPr marL="20002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GIF"/><Relationship Id="rId8" Type="http://schemas.openxmlformats.org/officeDocument/2006/relationships/image" Target="../media/image13.GIF"/><Relationship Id="rId7" Type="http://schemas.openxmlformats.org/officeDocument/2006/relationships/hyperlink" Target="http://anh135689999.violet.vn/" TargetMode="External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jpe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5.png"/><Relationship Id="rId10" Type="http://schemas.openxmlformats.org/officeDocument/2006/relationships/audio" Target="../media/audio1.wav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tags" Target="../tags/tag1.xml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hyperlink" Target="http://www.aqua-birdvn.com/home/images/news/News_209766714_ee99951ea1.jpg" TargetMode="Externa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5.GIF"/><Relationship Id="rId1" Type="http://schemas.openxmlformats.org/officeDocument/2006/relationships/hyperlink" Target="http://anh135689999.violet.vn/entry/show/entry_id/3252006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Picture 3" descr="B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8575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Horizontal Scroll 4"/>
          <p:cNvSpPr/>
          <p:nvPr/>
        </p:nvSpPr>
        <p:spPr>
          <a:xfrm>
            <a:off x="5943600" y="3962400"/>
            <a:ext cx="1868488" cy="1227138"/>
          </a:xfrm>
          <a:prstGeom prst="horizontalScroll">
            <a:avLst/>
          </a:prstGeom>
          <a:solidFill>
            <a:srgbClr val="9BFFBC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724" name="Group 18"/>
          <p:cNvGrpSpPr/>
          <p:nvPr/>
        </p:nvGrpSpPr>
        <p:grpSpPr>
          <a:xfrm>
            <a:off x="2133600" y="3692525"/>
            <a:ext cx="3287713" cy="1589088"/>
            <a:chOff x="5225" y="9335"/>
            <a:chExt cx="2520" cy="1750"/>
          </a:xfrm>
        </p:grpSpPr>
        <p:sp>
          <p:nvSpPr>
            <p:cNvPr id="30736" name="AutoShape 27" descr="2"/>
            <p:cNvSpPr/>
            <p:nvPr/>
          </p:nvSpPr>
          <p:spPr>
            <a:xfrm>
              <a:off x="5225" y="10186"/>
              <a:ext cx="2520" cy="899"/>
            </a:xfrm>
            <a:prstGeom prst="wave">
              <a:avLst>
                <a:gd name="adj1" fmla="val 20644"/>
                <a:gd name="adj2" fmla="val 0"/>
              </a:avLst>
            </a:prstGeom>
            <a:blipFill rotWithShape="0">
              <a:blip r:embed="rId2"/>
              <a:stretch>
                <a:fillRect/>
              </a:stretch>
            </a:blipFill>
            <a:ln w="9525">
              <a:noFill/>
            </a:ln>
            <a:effectLst>
              <a:outerShdw dist="107763" dir="2699999" algn="ctr" rotWithShape="0">
                <a:srgbClr val="C0C0C0"/>
              </a:outerShdw>
            </a:effectLst>
          </p:spPr>
          <p:txBody>
            <a:bodyPr lIns="68576" tIns="34289" rIns="68576" bIns="34289"/>
            <a:p>
              <a:endParaRPr lang="en-US" altLang="en-US" dirty="0">
                <a:latin typeface="Arial" panose="020B0604020202020204" pitchFamily="34" charset="0"/>
              </a:endParaRPr>
            </a:p>
          </p:txBody>
        </p:sp>
        <p:pic>
          <p:nvPicPr>
            <p:cNvPr id="30737" name="Picture 26" descr="cosmoS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02" y="9335"/>
              <a:ext cx="1080" cy="8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38" name="Picture 25" descr="BOOK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14" y="10122"/>
              <a:ext cx="1260" cy="9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39" name="Picture 24" descr="BOOK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42" y="9848"/>
              <a:ext cx="1635" cy="7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40" name="Picture 23" descr="QUILLP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15" y="9336"/>
              <a:ext cx="702" cy="13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41" name="Text Box 22"/>
            <p:cNvSpPr txBox="1"/>
            <p:nvPr/>
          </p:nvSpPr>
          <p:spPr>
            <a:xfrm>
              <a:off x="5867" y="9897"/>
              <a:ext cx="900" cy="54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76" tIns="34289" rIns="68576" bIns="34289"/>
            <a:p>
              <a:pPr algn="r" eaLnBrk="1" hangingPunct="1"/>
              <a:r>
                <a:rPr lang="en-US" altLang="en-US" sz="600" b="1" dirty="0">
                  <a:latin typeface="VnBangkok"/>
                  <a:cs typeface="Times New Roman" panose="02020603050405020304" pitchFamily="18" charset="0"/>
                </a:rPr>
                <a:t> </a:t>
              </a:r>
              <a:endParaRPr lang="en-US" altLang="en-US" sz="3600" dirty="0">
                <a:latin typeface="Calibri" panose="020F0502020204030204" pitchFamily="34" charset="0"/>
                <a:ea typeface="Times New Roman" panose="02020603050405020304" pitchFamily="18" charset="0"/>
              </a:endParaRPr>
            </a:p>
          </p:txBody>
        </p:sp>
        <p:sp>
          <p:nvSpPr>
            <p:cNvPr id="30742" name="Text Box 21"/>
            <p:cNvSpPr txBox="1"/>
            <p:nvPr/>
          </p:nvSpPr>
          <p:spPr>
            <a:xfrm>
              <a:off x="6665" y="9863"/>
              <a:ext cx="577" cy="37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76" tIns="34289" rIns="68576" bIns="34289"/>
            <a:p>
              <a:pPr eaLnBrk="1" hangingPunct="1"/>
              <a:endParaRPr lang="en-US" altLang="en-US" sz="3600" dirty="0">
                <a:latin typeface="Calibri" panose="020F0502020204030204" pitchFamily="34" charset="0"/>
              </a:endParaRPr>
            </a:p>
          </p:txBody>
        </p:sp>
        <p:sp>
          <p:nvSpPr>
            <p:cNvPr id="30743" name="WordArt 20"/>
            <p:cNvSpPr>
              <a:spLocks noTextEdit="1"/>
            </p:cNvSpPr>
            <p:nvPr/>
          </p:nvSpPr>
          <p:spPr>
            <a:xfrm rot="1334491">
              <a:off x="6130" y="10696"/>
              <a:ext cx="600" cy="1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9282"/>
                </a:avLst>
              </a:prstTxWarp>
              <a:normAutofit/>
            </a:bodyPr>
            <a:p>
              <a:pPr algn="ctr"/>
              <a:r>
                <a:rPr lang="en-US" sz="1800" b="1">
                  <a:solidFill>
                    <a:srgbClr val="FFFFFF"/>
                  </a:solidFill>
                  <a:latin typeface="VNbritannic" charset="0"/>
                  <a:ea typeface="VNbritannic" charset="0"/>
                </a:rPr>
                <a:t>NÀM </a:t>
              </a:r>
              <a:endParaRPr lang="en-US" sz="1800" b="1">
                <a:solidFill>
                  <a:srgbClr val="FFFFFF"/>
                </a:solidFill>
                <a:latin typeface="VNbritannic" charset="0"/>
                <a:ea typeface="VNbritannic" charset="0"/>
              </a:endParaRPr>
            </a:p>
          </p:txBody>
        </p:sp>
        <p:sp>
          <p:nvSpPr>
            <p:cNvPr id="30744" name="Text Box 19"/>
            <p:cNvSpPr txBox="1"/>
            <p:nvPr/>
          </p:nvSpPr>
          <p:spPr>
            <a:xfrm>
              <a:off x="6623" y="10049"/>
              <a:ext cx="720" cy="54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76" tIns="34289" rIns="68576" bIns="34289"/>
            <a:p>
              <a:pPr eaLnBrk="1" hangingPunct="1"/>
              <a:endParaRPr lang="en-US" altLang="en-US" sz="3600" dirty="0">
                <a:latin typeface="Calibri" panose="020F0502020204030204" pitchFamily="34" charset="0"/>
              </a:endParaRPr>
            </a:p>
          </p:txBody>
        </p:sp>
      </p:grp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288113" y="610132"/>
            <a:ext cx="7639050" cy="58356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spAutoFit/>
          </a:bodyPr>
          <a:p>
            <a:pPr algn="ctr">
              <a:spcBef>
                <a:spcPct val="50000"/>
              </a:spcBef>
              <a:buNone/>
            </a:pPr>
            <a:r>
              <a:rPr lang="en-US" alt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Ngọc Sơn</a:t>
            </a:r>
            <a:endParaRPr lang="en-US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728" name="Text Box 8"/>
          <p:cNvSpPr txBox="1"/>
          <p:nvPr/>
        </p:nvSpPr>
        <p:spPr>
          <a:xfrm>
            <a:off x="-533400" y="1447800"/>
            <a:ext cx="9832975" cy="554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Luyện từ v</a:t>
            </a:r>
            <a:r>
              <a:rPr lang="en-US" altLang="en-US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câu</a:t>
            </a:r>
            <a:endParaRPr lang="en-US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Google Shape;440;p26"/>
          <p:cNvSpPr txBox="1"/>
          <p:nvPr/>
        </p:nvSpPr>
        <p:spPr>
          <a:xfrm>
            <a:off x="14524" y="2735556"/>
            <a:ext cx="9114952" cy="715963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tan One"/>
              <a:buNone/>
              <a:defRPr sz="2400" b="0" i="0" u="none" strike="noStrike" cap="none">
                <a:solidFill>
                  <a:schemeClr val="dk1"/>
                </a:solidFill>
                <a:latin typeface="Titan One"/>
                <a:ea typeface="Titan One"/>
                <a:cs typeface="Titan One"/>
                <a:sym typeface="Titan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taatliches"/>
              <a:buNone/>
              <a:defRPr sz="2800" b="1" i="0" u="none" strike="noStrike" cap="none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taatliches"/>
              <a:buNone/>
              <a:defRPr sz="2800" b="1" i="0" u="none" strike="noStrike" cap="none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taatliches"/>
              <a:buNone/>
              <a:defRPr sz="2800" b="1" i="0" u="none" strike="noStrike" cap="none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taatliches"/>
              <a:buNone/>
              <a:defRPr sz="2800" b="1" i="0" u="none" strike="noStrike" cap="none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taatliches"/>
              <a:buNone/>
              <a:defRPr sz="2800" b="1" i="0" u="none" strike="noStrike" cap="none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taatliches"/>
              <a:buNone/>
              <a:defRPr sz="2800" b="1" i="0" u="none" strike="noStrike" cap="none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taatliches"/>
              <a:buNone/>
              <a:defRPr sz="2800" b="1" i="0" u="none" strike="noStrike" cap="none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taatliches"/>
              <a:buNone/>
              <a:defRPr sz="2800" b="1" i="0" u="none" strike="noStrike" cap="none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tan One"/>
              <a:buNone/>
              <a:defRPr/>
            </a:pPr>
            <a:r>
              <a:rPr kumimoji="0" lang="en-US" sz="6600" b="1" i="0" u="none" strike="noStrike" kern="1200" cap="none" spc="0" normalizeH="0" baseline="0" noProof="0" dirty="0" smtClean="0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+mn-lt"/>
                <a:ea typeface="Titan One"/>
                <a:cs typeface="Titan One"/>
                <a:sym typeface="Titan One"/>
              </a:rPr>
              <a:t>QUAN HỆ TỪ</a:t>
            </a:r>
            <a:endParaRPr kumimoji="0" lang="vi-VN" sz="6600" b="1" i="0" u="none" strike="noStrike" kern="1200" cap="none" spc="0" normalizeH="0" baseline="0" noProof="0" dirty="0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66"/>
              </a:solidFill>
              <a:effectLst>
                <a:outerShdw dist="38100" dir="2700000" algn="tl" rotWithShape="0">
                  <a:schemeClr val="accent2"/>
                </a:outerShdw>
              </a:effectLst>
              <a:uLnTx/>
              <a:uFillTx/>
              <a:latin typeface="+mn-lt"/>
              <a:ea typeface="Titan One"/>
              <a:cs typeface="Titan One"/>
              <a:sym typeface="Titan One"/>
            </a:endParaRPr>
          </a:p>
        </p:txBody>
      </p:sp>
      <p:sp>
        <p:nvSpPr>
          <p:cNvPr id="30730" name="WordArt 12"/>
          <p:cNvSpPr>
            <a:spLocks noTextEdit="1"/>
          </p:cNvSpPr>
          <p:nvPr/>
        </p:nvSpPr>
        <p:spPr>
          <a:xfrm>
            <a:off x="6169025" y="4167188"/>
            <a:ext cx="1455738" cy="785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093"/>
              </a:avLst>
            </a:prstTxWarp>
            <a:normAutofit/>
          </a:bodyPr>
          <a:p>
            <a:pPr algn="ctr"/>
            <a:r>
              <a:rPr lang="en-US" sz="9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109</a:t>
            </a:r>
            <a:endParaRPr lang="en-US" sz="9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0731" name="Picture 4" descr="znicz">
            <a:hlinkClick r:id="rId7" tooltip="&quot;Sáng Mãi Khát Vọng - Niềm Tin! Forever Bright Desire - Belief!&quot;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4188" y="4398963"/>
            <a:ext cx="635000" cy="1293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2" name="Picture 39" descr="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308341">
            <a:off x="7918450" y="6308725"/>
            <a:ext cx="3556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3" name="Picture 39" descr="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-5969297">
            <a:off x="8355013" y="5937250"/>
            <a:ext cx="3556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4" name="Picture 39" descr="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913860">
            <a:off x="533400" y="447675"/>
            <a:ext cx="390525" cy="392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CBDC2558.WAV">
            <a:hlinkClick r:id="" action="ppaction://media"/>
          </p:cNvPr>
          <p:cNvPicPr>
            <a:picLocks noChangeAspect="1"/>
          </p:cNvPicPr>
          <p:nvPr>
            <a:wavAudioFile r:embed="rId10" name="CBDCF714.WAV"/>
          </p:nvPr>
        </p:nvPicPr>
        <p:blipFill>
          <a:blip r:embed="rId11"/>
          <a:stretch>
            <a:fillRect/>
          </a:stretch>
        </p:blipFill>
        <p:spPr>
          <a:xfrm>
            <a:off x="9280525" y="5127625"/>
            <a:ext cx="171450" cy="171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521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4" name="Text Box 4"/>
          <p:cNvSpPr txBox="1"/>
          <p:nvPr/>
        </p:nvSpPr>
        <p:spPr>
          <a:xfrm>
            <a:off x="381000" y="2074863"/>
            <a:ext cx="38036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Đại từ xưng hô l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gì?</a:t>
            </a:r>
            <a:endParaRPr lang="en-US" altLang="en-US" sz="2800" b="1" dirty="0">
              <a:solidFill>
                <a:srgbClr val="0033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930" name="Text Box 10"/>
          <p:cNvSpPr txBox="1"/>
          <p:nvPr/>
        </p:nvSpPr>
        <p:spPr>
          <a:xfrm>
            <a:off x="349250" y="4530725"/>
            <a:ext cx="86423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Khi xưng hô với thầy cô, với bạn bè ; em dùng đại từ n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o?</a:t>
            </a:r>
            <a:endParaRPr lang="en-US" altLang="en-US" sz="2800" b="1" dirty="0">
              <a:solidFill>
                <a:srgbClr val="0033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748" name="Rectangle 36"/>
          <p:cNvSpPr/>
          <p:nvPr/>
        </p:nvSpPr>
        <p:spPr>
          <a:xfrm>
            <a:off x="0" y="25400"/>
            <a:ext cx="9144000" cy="68326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vi-VN" altLang="en-US" dirty="0">
              <a:latin typeface="Arial" panose="020B0604020202020204" pitchFamily="34" charset="0"/>
            </a:endParaRPr>
          </a:p>
        </p:txBody>
      </p:sp>
      <p:sp>
        <p:nvSpPr>
          <p:cNvPr id="31749" name="WordArt 5"/>
          <p:cNvSpPr>
            <a:spLocks noTextEdit="1"/>
          </p:cNvSpPr>
          <p:nvPr/>
        </p:nvSpPr>
        <p:spPr>
          <a:xfrm>
            <a:off x="762000" y="503238"/>
            <a:ext cx="7221538" cy="12890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99102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l"/>
            <a:r>
              <a:rPr lang="en-US" sz="3600" b="1">
                <a:solidFill>
                  <a:srgbClr val="00206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KHỞI ĐỘNG</a:t>
            </a:r>
            <a:endParaRPr lang="en-US" sz="3600" b="1">
              <a:solidFill>
                <a:srgbClr val="00206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1750" name="Picture 2" descr="BAR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6254750"/>
            <a:ext cx="8742363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81000" y="2760663"/>
            <a:ext cx="8610600" cy="15652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 eaLnBrk="1" hangingPunct="1">
              <a:spcBef>
                <a:spcPct val="50000"/>
              </a:spcBef>
              <a:buNone/>
            </a:pPr>
            <a:r>
              <a:rPr lang="en-US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Đại từ xưng hô là từ được người nói dùng để tự chỉ mình hay chỉ người khác khi giao tiếp: 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tôi, chúng tôi ; mày, chúng mày; nó, chúng nó…..</a:t>
            </a:r>
            <a:endParaRPr lang="en-US" altLang="en-US" sz="32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>
                                            <p:txEl>
                                              <p:charRg st="0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charRg st="0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charRg st="0" end="1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/>
      <p:bldP spid="81930" grpId="0"/>
      <p:bldP spid="12" grpId="0" animBg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7" name="Text Box 5"/>
          <p:cNvSpPr txBox="1"/>
          <p:nvPr/>
        </p:nvSpPr>
        <p:spPr>
          <a:xfrm>
            <a:off x="-152400" y="958850"/>
            <a:ext cx="90868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Quan hệ từ</a:t>
            </a:r>
            <a:endParaRPr lang="en-US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0" y="1447800"/>
            <a:ext cx="2133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Nhận xét:</a:t>
            </a:r>
            <a:endParaRPr lang="en-US" altLang="en-US" sz="2800" b="1" dirty="0">
              <a:solidFill>
                <a:srgbClr val="0033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209550" y="1966913"/>
            <a:ext cx="8934450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1.Trong mỗi ví dụ dưới đây, từ in đậm được dùng để l</a:t>
            </a:r>
            <a:r>
              <a:rPr lang="en-US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 gì ?</a:t>
            </a:r>
            <a:endParaRPr lang="en-US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78" name="Text Box 10"/>
          <p:cNvSpPr txBox="1"/>
          <p:nvPr/>
        </p:nvSpPr>
        <p:spPr>
          <a:xfrm>
            <a:off x="0" y="2971800"/>
            <a:ext cx="9144000" cy="3508375"/>
          </a:xfrm>
          <a:prstGeom prst="rect">
            <a:avLst/>
          </a:prstGeom>
          <a:noFill/>
          <a:ln w="9525">
            <a:noFill/>
          </a:ln>
          <a:effectLst>
            <a:prstShdw prst="shdw15" dir="162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p>
            <a:pPr marL="342900" indent="-342900" eaLnBrk="1" hangingPunct="1"/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Rừng say ngây</a:t>
            </a:r>
            <a:r>
              <a:rPr lang="en-US" altLang="en-US" sz="28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ấm nóng.</a:t>
            </a:r>
            <a:endParaRPr lang="en-US" alt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/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     </a:t>
            </a:r>
            <a:r>
              <a:rPr lang="en-US" altLang="en-US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 Văn Kháng </a:t>
            </a:r>
            <a:endParaRPr lang="en-US" altLang="en-US" sz="2400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/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Tiếng hót dìu dặt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 Mi giục các lo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chim dạo lên những khúc nhạc tưng bừng.</a:t>
            </a:r>
            <a:endParaRPr lang="en-US" alt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/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en-US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Võ Quảng</a:t>
            </a:r>
            <a:endParaRPr lang="en-US" altLang="en-US" sz="2400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/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Hoa mai trổ từng chùm thưa thớt, không đơm đặc 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 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 đ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o. 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altLang="en-US" sz="28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 mai uyển chuyển hơn 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 đ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o.</a:t>
            </a:r>
            <a:endParaRPr lang="en-US" alt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/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en-US" altLang="en-US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 Mùa xuân v</a:t>
            </a:r>
            <a:r>
              <a:rPr lang="en-US" altLang="en-US" sz="24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phong tục Việt Nam</a:t>
            </a:r>
            <a:endParaRPr lang="en-US" altLang="en-US" sz="2400" i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2774" name="Rectangle 36"/>
          <p:cNvSpPr/>
          <p:nvPr/>
        </p:nvSpPr>
        <p:spPr>
          <a:xfrm>
            <a:off x="0" y="25400"/>
            <a:ext cx="9144000" cy="68326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vi-V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8" grpId="0"/>
      <p:bldP spid="8199" grpId="0"/>
      <p:bldP spid="71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17" descr="33446_19-7-thao-qua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762" y="-183038"/>
            <a:ext cx="5029200" cy="64716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18" descr="img1102kj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550" y="-193992"/>
            <a:ext cx="5029200" cy="65379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 Box 7"/>
          <p:cNvSpPr txBox="1"/>
          <p:nvPr/>
        </p:nvSpPr>
        <p:spPr>
          <a:xfrm>
            <a:off x="0" y="6262688"/>
            <a:ext cx="9144000" cy="519112"/>
          </a:xfrm>
          <a:prstGeom prst="rect">
            <a:avLst/>
          </a:prstGeom>
          <a:noFill/>
          <a:ln w="9525">
            <a:noFill/>
          </a:ln>
          <a:effectLst>
            <a:prstShdw prst="shdw15" dir="162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p>
            <a:pPr algn="ctr" eaLnBrk="1" hangingPunct="1"/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Rừng say ngây 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ấm nóng.</a:t>
            </a:r>
            <a:endParaRPr lang="en-US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Picture 8" descr="209766713_db46c857a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575" y="60325"/>
            <a:ext cx="3816350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9" descr="hoami119s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2957512"/>
            <a:ext cx="4648200" cy="3133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13" descr="69568707_8fa50c5d4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475" y="76200"/>
            <a:ext cx="3895725" cy="2801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Picture 15" descr="News_209766714_ee99951ea1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350" y="2973387"/>
            <a:ext cx="4495800" cy="31226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6" name="Text Box 10"/>
          <p:cNvSpPr txBox="1"/>
          <p:nvPr/>
        </p:nvSpPr>
        <p:spPr>
          <a:xfrm>
            <a:off x="0" y="5911850"/>
            <a:ext cx="9144000" cy="946150"/>
          </a:xfrm>
          <a:prstGeom prst="rect">
            <a:avLst/>
          </a:prstGeom>
          <a:noFill/>
          <a:ln w="9525">
            <a:noFill/>
          </a:ln>
          <a:effectLst>
            <a:prstShdw prst="shdw15" dir="162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p>
            <a:pPr eaLnBrk="1" hangingPunct="1"/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Tiếng hót dìu dặt 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 Mi giục các lo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chim dạo lên những khúc nhạc tưng bừng.</a:t>
            </a:r>
            <a:endParaRPr lang="en-US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19" descr="mai0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599"/>
            <a:ext cx="4343400" cy="47101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29" descr="hoa_anh_da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4463"/>
            <a:ext cx="4418013" cy="4794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8" name="Text Box 8"/>
          <p:cNvSpPr txBox="1"/>
          <p:nvPr/>
        </p:nvSpPr>
        <p:spPr>
          <a:xfrm>
            <a:off x="250825" y="5257800"/>
            <a:ext cx="8739188" cy="1384300"/>
          </a:xfrm>
          <a:prstGeom prst="rect">
            <a:avLst/>
          </a:prstGeom>
          <a:noFill/>
          <a:ln w="9525">
            <a:noFill/>
          </a:ln>
          <a:effectLst>
            <a:prstShdw prst="shdw15" dir="162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p>
            <a:pPr eaLnBrk="1" hangingPunct="1"/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Hoa mai trổ từng chùm thưa thớt, không đơm đặc 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 đ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o. 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 mai uyển chuyển hơn 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 đ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o.</a:t>
            </a:r>
            <a:endParaRPr lang="en-US" altLang="en-US" sz="28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7"/>
          <p:cNvSpPr>
            <a:spLocks noGrp="1"/>
          </p:cNvSpPr>
          <p:nvPr>
            <p:ph type="body" sz="half" idx="1"/>
          </p:nvPr>
        </p:nvSpPr>
        <p:spPr>
          <a:xfrm>
            <a:off x="152400" y="1724025"/>
            <a:ext cx="5638800" cy="563563"/>
          </a:xfrm>
          <a:solidFill>
            <a:schemeClr val="accent6">
              <a:lumMod val="20000"/>
              <a:lumOff val="80000"/>
            </a:schemeClr>
          </a:solidFill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28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Câu</a:t>
            </a:r>
            <a:endParaRPr kumimoji="0" lang="en-US" altLang="en-US" sz="2800" b="1" i="0" u="sng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5608" name="Rectangle 8"/>
          <p:cNvSpPr>
            <a:spLocks noGrp="1"/>
          </p:cNvSpPr>
          <p:nvPr>
            <p:ph type="body" sz="half" idx="1"/>
          </p:nvPr>
        </p:nvSpPr>
        <p:spPr>
          <a:xfrm>
            <a:off x="6223000" y="1738313"/>
            <a:ext cx="2895600" cy="576263"/>
          </a:xfrm>
          <a:solidFill>
            <a:schemeClr val="accent6">
              <a:lumMod val="20000"/>
              <a:lumOff val="80000"/>
            </a:schemeClr>
          </a:solidFill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28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Từ</a:t>
            </a:r>
            <a:r>
              <a:rPr kumimoji="0" lang="en-US" altLang="en-US" sz="28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kumimoji="0" lang="en-US" altLang="en-US" sz="2800" b="0" i="0" u="sng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6" name="Rectangle 9"/>
          <p:cNvSpPr/>
          <p:nvPr/>
        </p:nvSpPr>
        <p:spPr>
          <a:xfrm>
            <a:off x="0" y="2362200"/>
            <a:ext cx="62484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</a:rPr>
              <a:t>- Bé học … trường mầm non.</a:t>
            </a:r>
            <a:endParaRPr lang="en-US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25610" name="Rectangle 10"/>
          <p:cNvSpPr/>
          <p:nvPr/>
        </p:nvSpPr>
        <p:spPr>
          <a:xfrm>
            <a:off x="7467600" y="3581400"/>
            <a:ext cx="40163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en-US" sz="3200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ở</a:t>
            </a:r>
            <a:endParaRPr lang="en-US" altLang="en-US" sz="3200" u="sng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58" name="Rectangle 12"/>
          <p:cNvSpPr/>
          <p:nvPr/>
        </p:nvSpPr>
        <p:spPr>
          <a:xfrm>
            <a:off x="0" y="2833688"/>
            <a:ext cx="6146800" cy="5191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- Bạn An đi học …...... xe đạp.</a:t>
            </a:r>
            <a:endParaRPr lang="en-US" altLang="en-US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13" name="Rectangle 13"/>
          <p:cNvSpPr/>
          <p:nvPr/>
        </p:nvSpPr>
        <p:spPr>
          <a:xfrm>
            <a:off x="6400800" y="3200400"/>
            <a:ext cx="882650" cy="5238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en-US" sz="2800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bằng</a:t>
            </a:r>
            <a:endParaRPr lang="en-US" altLang="en-US" sz="2800" u="sng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0" name="Rectangle 14"/>
          <p:cNvSpPr/>
          <p:nvPr/>
        </p:nvSpPr>
        <p:spPr>
          <a:xfrm>
            <a:off x="-12700" y="3365500"/>
            <a:ext cx="6256338" cy="95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</a:rPr>
              <a:t>-…........ đã khuya ..….…. Bình vẫn ngồi học.</a:t>
            </a:r>
            <a:endParaRPr lang="en-US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49161" name="Rectangle 16"/>
          <p:cNvSpPr/>
          <p:nvPr/>
        </p:nvSpPr>
        <p:spPr>
          <a:xfrm>
            <a:off x="0" y="4191000"/>
            <a:ext cx="6324600" cy="9461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- Cây dừa ….. cây dương được trồng </a:t>
            </a:r>
            <a:endParaRPr lang="en-US" altLang="en-US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nhiều ở bờ biển.</a:t>
            </a:r>
            <a:endParaRPr lang="en-US" altLang="en-US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17" name="Rectangle 17"/>
          <p:cNvSpPr/>
          <p:nvPr/>
        </p:nvSpPr>
        <p:spPr>
          <a:xfrm>
            <a:off x="6716713" y="4281488"/>
            <a:ext cx="674687" cy="5191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en-US" sz="2800" u="sng" dirty="0">
                <a:latin typeface="Times New Roman" panose="02020603050405020304" pitchFamily="18" charset="0"/>
              </a:rPr>
              <a:t>với</a:t>
            </a:r>
            <a:endParaRPr lang="en-US" altLang="en-US" sz="2800" u="sng" dirty="0">
              <a:latin typeface="Times New Roman" panose="02020603050405020304" pitchFamily="18" charset="0"/>
            </a:endParaRPr>
          </a:p>
        </p:txBody>
      </p:sp>
      <p:sp>
        <p:nvSpPr>
          <p:cNvPr id="49163" name="Rectangle 18"/>
          <p:cNvSpPr/>
          <p:nvPr/>
        </p:nvSpPr>
        <p:spPr>
          <a:xfrm>
            <a:off x="0" y="5073650"/>
            <a:ext cx="59436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</a:rPr>
              <a:t>- Bé Thu thích ra ban công ….. ngắm </a:t>
            </a:r>
            <a:endParaRPr lang="en-US" altLang="en-US" sz="28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</a:rPr>
              <a:t>khu vườn nhỏ …… nhà mình.</a:t>
            </a:r>
            <a:endParaRPr lang="en-US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25619" name="Rectangle 19"/>
          <p:cNvSpPr/>
          <p:nvPr/>
        </p:nvSpPr>
        <p:spPr>
          <a:xfrm>
            <a:off x="8145463" y="4267200"/>
            <a:ext cx="652462" cy="5238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2800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để</a:t>
            </a:r>
            <a:endParaRPr lang="en-US" altLang="en-US" sz="2800" u="sng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20" name="Rectangle 20"/>
          <p:cNvSpPr/>
          <p:nvPr/>
        </p:nvSpPr>
        <p:spPr>
          <a:xfrm>
            <a:off x="6400800" y="5791200"/>
            <a:ext cx="681038" cy="5238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en-US" sz="2800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của</a:t>
            </a:r>
            <a:endParaRPr lang="en-US" altLang="en-US" sz="2800" u="sng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6" name="Text Box 21"/>
          <p:cNvSpPr txBox="1"/>
          <p:nvPr/>
        </p:nvSpPr>
        <p:spPr>
          <a:xfrm>
            <a:off x="0" y="5911850"/>
            <a:ext cx="5648325" cy="9540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- Nam ……………   giỏi văn ….. còn</a:t>
            </a:r>
            <a:endParaRPr lang="en-US" altLang="en-US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giỏi cả môn toán nữa</a:t>
            </a:r>
            <a:endParaRPr lang="en-US" altLang="en-US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23" name="Rectangle 23"/>
          <p:cNvSpPr/>
          <p:nvPr/>
        </p:nvSpPr>
        <p:spPr>
          <a:xfrm>
            <a:off x="6324600" y="2514600"/>
            <a:ext cx="1270000" cy="5238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en-US" sz="2800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Mặc dù</a:t>
            </a:r>
            <a:endParaRPr lang="en-US" altLang="en-US" sz="2800" u="sng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24" name="Rectangle 24"/>
          <p:cNvSpPr/>
          <p:nvPr/>
        </p:nvSpPr>
        <p:spPr>
          <a:xfrm>
            <a:off x="7772400" y="2909888"/>
            <a:ext cx="1096963" cy="5238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en-US" sz="2800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nhưng</a:t>
            </a:r>
            <a:endParaRPr lang="en-US" altLang="en-US" sz="2800" u="sng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25" name="Rectangle 25"/>
          <p:cNvSpPr/>
          <p:nvPr/>
        </p:nvSpPr>
        <p:spPr>
          <a:xfrm>
            <a:off x="6781800" y="5029200"/>
            <a:ext cx="2084388" cy="5238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en-US" sz="2800" u="sng" dirty="0">
                <a:solidFill>
                  <a:srgbClr val="00B050"/>
                </a:solidFill>
                <a:latin typeface="Times New Roman" panose="02020603050405020304" pitchFamily="18" charset="0"/>
              </a:rPr>
              <a:t>không những</a:t>
            </a:r>
            <a:endParaRPr lang="en-US" altLang="en-US" sz="2800" u="sng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94" name="Text Box 28"/>
          <p:cNvSpPr txBox="1">
            <a:spLocks noChangeArrowheads="1"/>
          </p:cNvSpPr>
          <p:nvPr/>
        </p:nvSpPr>
        <p:spPr bwMode="auto">
          <a:xfrm>
            <a:off x="304800" y="289709"/>
            <a:ext cx="8381999" cy="1200329"/>
          </a:xfrm>
          <a:prstGeom prst="rect">
            <a:avLst/>
          </a:prstGeom>
          <a:solidFill>
            <a:srgbClr val="CDFF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p>
            <a:pPr algn="ctr" eaLnBrk="1" hangingPunct="1"/>
            <a:r>
              <a:rPr lang="en-US" altLang="en-US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Trò chơi  </a:t>
            </a:r>
            <a:endParaRPr lang="en-US" altLang="en-US" sz="3600" b="1" dirty="0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pPr algn="ctr" eaLnBrk="1" hangingPunct="1"/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ĐIỀN TỪ </a:t>
            </a:r>
            <a:endParaRPr lang="en-US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15" name="Rectangle 15"/>
          <p:cNvSpPr/>
          <p:nvPr/>
        </p:nvSpPr>
        <p:spPr>
          <a:xfrm>
            <a:off x="7620000" y="6186488"/>
            <a:ext cx="622300" cy="5238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en-US" sz="2800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mà</a:t>
            </a:r>
            <a:endParaRPr lang="en-US" altLang="en-US" sz="2800" u="sng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74" name="Rectangle 36"/>
          <p:cNvSpPr/>
          <p:nvPr/>
        </p:nvSpPr>
        <p:spPr>
          <a:xfrm>
            <a:off x="0" y="25400"/>
            <a:ext cx="9144000" cy="6832600"/>
          </a:xfrm>
          <a:prstGeom prst="rect">
            <a:avLst/>
          </a:prstGeom>
          <a:noFill/>
          <a:ln w="57150" cap="flat" cmpd="sng">
            <a:pattFill prst="sphere">
              <a:fgClr>
                <a:srgbClr val="0000FF"/>
              </a:fgClr>
              <a:bgClr>
                <a:srgbClr val="FF0000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vi-VN" altLang="en-US" dirty="0">
              <a:latin typeface="Arial" panose="020B0604020202020204" pitchFamily="34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6223000" y="2284413"/>
            <a:ext cx="11113" cy="42703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66441 -0.181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00" y="-91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11111E-6 L -0.43159 -0.0583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00" y="-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-1.11111E-6 L -0.68542 0.126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 L -0.55157 0.0673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0" y="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.00625 L -0.57135 -0.0148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00" y="-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3.33333E-6 L -0.45504 0.1138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625 L -0.46215 -0.045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00" y="-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0208 L -0.63056 0.1240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00" y="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22222E-6 L -0.35903 -0.0467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0" y="-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/>
      <p:bldP spid="25613" grpId="0" animBg="1"/>
      <p:bldP spid="25617" grpId="0" animBg="1"/>
      <p:bldP spid="25619" grpId="0" animBg="1"/>
      <p:bldP spid="25620" grpId="0" animBg="1"/>
      <p:bldP spid="25623" grpId="0" animBg="1"/>
      <p:bldP spid="25624" grpId="0" animBg="1"/>
      <p:bldP spid="25625" grpId="0" animBg="1"/>
      <p:bldP spid="256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WordArt 9"/>
          <p:cNvSpPr>
            <a:spLocks noTextEdit="1"/>
          </p:cNvSpPr>
          <p:nvPr/>
        </p:nvSpPr>
        <p:spPr>
          <a:xfrm>
            <a:off x="1295400" y="1482725"/>
            <a:ext cx="7010400" cy="952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0255"/>
              </a:avLst>
            </a:prstTxWarp>
            <a:normAutofit/>
          </a:bodyPr>
          <a:p>
            <a:pPr algn="ctr"/>
            <a:r>
              <a:rPr lang="en-US" sz="3600">
                <a:ln w="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66"/>
                </a:solidFill>
                <a:effectLst>
                  <a:outerShdw dist="19049" dir="2699999" algn="tl" rotWithShape="0">
                    <a:schemeClr val="tx1">
                      <a:alpha val="39998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CHÀO CÁC EM !</a:t>
            </a:r>
            <a:endParaRPr lang="en-US" sz="3600">
              <a:ln w="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66"/>
              </a:solidFill>
              <a:effectLst>
                <a:outerShdw dist="19049" dir="2699999" algn="tl" rotWithShape="0">
                  <a:schemeClr val="tx1">
                    <a:alpha val="39998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0179" name="Picture 5" descr="Art100x150">
            <a:hlinkClick r:id="rId1" tooltip="&quot;Kinh nghiệm dạy học sinh học thuộc Bảng Cửu chương&quot;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697163"/>
            <a:ext cx="3276600" cy="381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TIMING" val="|1.4"/>
</p:tagLst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1284</Words>
  <Application>WPS Presentation</Application>
  <PresentationFormat>On-screen Show (4:3)</PresentationFormat>
  <Paragraphs>81</Paragraphs>
  <Slides>8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SimSun</vt:lpstr>
      <vt:lpstr>Wingdings</vt:lpstr>
      <vt:lpstr>Calibri</vt:lpstr>
      <vt:lpstr>Century Gothic</vt:lpstr>
      <vt:lpstr>Wingdings 3</vt:lpstr>
      <vt:lpstr>Garamond</vt:lpstr>
      <vt:lpstr>VnBangkok</vt:lpstr>
      <vt:lpstr>Segoe Print</vt:lpstr>
      <vt:lpstr>Times New Roman</vt:lpstr>
      <vt:lpstr>Arial</vt:lpstr>
      <vt:lpstr>Titan One</vt:lpstr>
      <vt:lpstr>Staatliches</vt:lpstr>
      <vt:lpstr>VNbritannic</vt:lpstr>
      <vt:lpstr>Microsoft YaHei</vt:lpstr>
      <vt:lpstr>Arial Unicode MS</vt:lpstr>
      <vt:lpstr>Office Theme</vt:lpstr>
      <vt:lpstr>Organic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Admin</cp:lastModifiedBy>
  <cp:revision>223</cp:revision>
  <dcterms:created xsi:type="dcterms:W3CDTF">2008-10-12T01:54:22Z</dcterms:created>
  <dcterms:modified xsi:type="dcterms:W3CDTF">2023-11-29T03:44:44Z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01724E8B57BF48669C14E537915515C7_12</vt:lpwstr>
  </property>
  <property fmtid="{D5CDD505-2E9C-101B-9397-08002B2CF9AE}" pid="3" name="KSOProductBuildVer">
    <vt:lpwstr>1033-12.2.0.13306</vt:lpwstr>
  </property>
</Properties>
</file>