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50" r:id="rId3"/>
    <p:sldId id="452" r:id="rId4"/>
    <p:sldId id="389" r:id="rId5"/>
    <p:sldId id="391" r:id="rId6"/>
    <p:sldId id="401" r:id="rId7"/>
    <p:sldId id="393" r:id="rId8"/>
    <p:sldId id="397" r:id="rId9"/>
    <p:sldId id="394" r:id="rId10"/>
    <p:sldId id="395" r:id="rId11"/>
    <p:sldId id="407" r:id="rId12"/>
    <p:sldId id="411" r:id="rId13"/>
    <p:sldId id="406" r:id="rId14"/>
    <p:sldId id="362" r:id="rId15"/>
    <p:sldId id="416" r:id="rId16"/>
    <p:sldId id="417" r:id="rId17"/>
    <p:sldId id="418" r:id="rId18"/>
  </p:sldIdLst>
  <p:sldSz cx="9144000" cy="6858000" type="screen4x3"/>
  <p:notesSz cx="6735445" cy="986599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9900"/>
    <a:srgbClr val="660066"/>
    <a:srgbClr val="00CCFF"/>
    <a:srgbClr val="00FFFF"/>
    <a:srgbClr val="CC0066"/>
    <a:srgbClr val="FFCC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3" autoAdjust="0"/>
    <p:restoredTop sz="94660"/>
  </p:normalViewPr>
  <p:slideViewPr>
    <p:cSldViewPr showGuides="1">
      <p:cViewPr>
        <p:scale>
          <a:sx n="51" d="100"/>
          <a:sy n="51" d="100"/>
        </p:scale>
        <p:origin x="-1944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D0DB1-9308-4E42-844F-1161AFA3DE9F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6C9D7-4C2C-4CFA-8AD9-B71C2BE33BE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99A15-A3DE-4E7A-BEF7-480F0B5E5C49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0BABD-E056-4236-B2A0-4B4EBD5667F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AC257-6774-4AA9-9DEE-7EAEBC49E98B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92C20-7BC9-424C-98EA-783030943A5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0"/>
            <a:ext cx="9142730" cy="6825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1143000" y="1295400"/>
            <a:ext cx="6572250" cy="4434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b="1" kern="10" dirty="0" smtClean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700" b="1" kern="10" dirty="0" err="1" smtClean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Mùa</a:t>
            </a:r>
            <a:r>
              <a:rPr lang="en-US" sz="2700" b="1" kern="10" dirty="0" smtClean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700" b="1" kern="10" dirty="0" err="1" smtClean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thảo</a:t>
            </a:r>
            <a:r>
              <a:rPr lang="en-US" sz="2700" b="1" kern="10" dirty="0" smtClean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700" b="1" kern="10" dirty="0" err="1" smtClean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quả</a:t>
            </a:r>
            <a:endParaRPr lang="en-US" sz="2700" b="1" kern="10" dirty="0" smtClean="0">
              <a:ln w="9525">
                <a:solidFill>
                  <a:srgbClr val="FF00FF"/>
                </a:solidFill>
                <a:rou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  <a:p>
            <a:pPr algn="ctr"/>
            <a:r>
              <a:rPr lang="en-US" sz="2700" b="1" kern="10" dirty="0" smtClean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GV : TRỊNH THỊ LÊ HOA </a:t>
            </a:r>
            <a:endParaRPr lang="en-US" sz="2700" b="1" kern="10" dirty="0">
              <a:ln w="9525">
                <a:solidFill>
                  <a:srgbClr val="FF00FF"/>
                </a:solidFill>
                <a:rou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0" y="228600"/>
            <a:ext cx="335280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BÀI</a:t>
            </a:r>
            <a:endParaRPr lang="en-US" sz="28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9" descr="ANd9GcQJb9ebjuDCywnRVMOuei3_tvBWB6VavPuxr3a_wZYn60hvk_T0Sw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" y="1042988"/>
            <a:ext cx="3893348" cy="2690812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thaoqua279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25" y="1012508"/>
            <a:ext cx="4572000" cy="2690812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ANd9GcTOBSpguyT9-LXi7Uya7F__vEri9JS7_tuxhX6-MMCEJRvBEA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3954308" cy="309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BX11_Yt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25" y="3886200"/>
            <a:ext cx="4572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4"/>
          <p:cNvSpPr/>
          <p:nvPr/>
        </p:nvSpPr>
        <p:spPr>
          <a:xfrm>
            <a:off x="1788677" y="1183600"/>
            <a:ext cx="376954" cy="304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6059569" y="3982700"/>
            <a:ext cx="376954" cy="304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6033371" y="1127700"/>
            <a:ext cx="376954" cy="304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1819157" y="3886200"/>
            <a:ext cx="376954" cy="304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2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1524000"/>
            <a:ext cx="335280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BÀI</a:t>
            </a:r>
            <a:endParaRPr lang="en-US" sz="28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455831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TẬP ĐỌC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772180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THẢO QUẢ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1123950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 VĂN KHÁNG</a:t>
            </a:r>
            <a:endParaRPr 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33400" y="2209800"/>
            <a:ext cx="7010400" cy="579438"/>
          </a:xfrm>
          <a:prstGeom prst="rect">
            <a:avLst/>
          </a:prstGeom>
          <a:solidFill>
            <a:srgbClr val="66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i="1" u="sng" dirty="0" err="1">
                <a:solidFill>
                  <a:srgbClr val="FFFF00"/>
                </a:solidFill>
              </a:rPr>
              <a:t>Câu</a:t>
            </a:r>
            <a:r>
              <a:rPr lang="en-US" sz="3200" i="1" u="sng" dirty="0">
                <a:solidFill>
                  <a:srgbClr val="FFFF00"/>
                </a:solidFill>
              </a:rPr>
              <a:t> 3</a:t>
            </a:r>
            <a:r>
              <a:rPr lang="en-US" sz="3200" i="1" dirty="0">
                <a:solidFill>
                  <a:srgbClr val="FFFF00"/>
                </a:solidFill>
              </a:rPr>
              <a:t>: </a:t>
            </a:r>
            <a:r>
              <a:rPr lang="en-US" sz="3200" i="1" dirty="0" err="1">
                <a:solidFill>
                  <a:srgbClr val="FFFF00"/>
                </a:solidFill>
              </a:rPr>
              <a:t>Hoa</a:t>
            </a:r>
            <a:r>
              <a:rPr lang="en-US" sz="3200" i="1" dirty="0">
                <a:solidFill>
                  <a:srgbClr val="FFFF00"/>
                </a:solidFill>
              </a:rPr>
              <a:t> </a:t>
            </a:r>
            <a:r>
              <a:rPr lang="en-US" sz="3200" i="1" dirty="0" err="1">
                <a:solidFill>
                  <a:srgbClr val="FFFF00"/>
                </a:solidFill>
              </a:rPr>
              <a:t>thảo</a:t>
            </a:r>
            <a:r>
              <a:rPr lang="en-US" sz="3200" i="1" dirty="0">
                <a:solidFill>
                  <a:srgbClr val="FFFF00"/>
                </a:solidFill>
              </a:rPr>
              <a:t> </a:t>
            </a:r>
            <a:r>
              <a:rPr lang="en-US" sz="3200" i="1" dirty="0" err="1">
                <a:solidFill>
                  <a:srgbClr val="FFFF00"/>
                </a:solidFill>
              </a:rPr>
              <a:t>quả</a:t>
            </a:r>
            <a:r>
              <a:rPr lang="en-US" sz="3200" i="1" dirty="0">
                <a:solidFill>
                  <a:srgbClr val="FFFF00"/>
                </a:solidFill>
              </a:rPr>
              <a:t> </a:t>
            </a:r>
            <a:r>
              <a:rPr lang="en-US" sz="3200" i="1" dirty="0" err="1">
                <a:solidFill>
                  <a:srgbClr val="FFFF00"/>
                </a:solidFill>
              </a:rPr>
              <a:t>nảy</a:t>
            </a:r>
            <a:r>
              <a:rPr lang="en-US" sz="3200" i="1" dirty="0">
                <a:solidFill>
                  <a:srgbClr val="FFFF00"/>
                </a:solidFill>
              </a:rPr>
              <a:t> </a:t>
            </a:r>
            <a:r>
              <a:rPr lang="en-US" sz="3200" i="1" dirty="0" err="1">
                <a:solidFill>
                  <a:srgbClr val="FFFF00"/>
                </a:solidFill>
              </a:rPr>
              <a:t>ra</a:t>
            </a:r>
            <a:r>
              <a:rPr lang="en-US" sz="3200" i="1" dirty="0">
                <a:solidFill>
                  <a:srgbClr val="FFFF00"/>
                </a:solidFill>
              </a:rPr>
              <a:t> ở </a:t>
            </a:r>
            <a:r>
              <a:rPr lang="en-US" sz="3200" i="1" dirty="0" err="1">
                <a:solidFill>
                  <a:srgbClr val="FFFF00"/>
                </a:solidFill>
              </a:rPr>
              <a:t>đâu</a:t>
            </a:r>
            <a:r>
              <a:rPr lang="en-US" sz="3200" i="1" dirty="0">
                <a:solidFill>
                  <a:srgbClr val="FFFF00"/>
                </a:solidFill>
              </a:rPr>
              <a:t>?</a:t>
            </a:r>
            <a:endParaRPr lang="en-US" sz="3200" i="1" dirty="0">
              <a:solidFill>
                <a:srgbClr val="FFFF00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219200" y="2819876"/>
            <a:ext cx="7239000" cy="1066800"/>
          </a:xfrm>
          <a:prstGeom prst="rect">
            <a:avLst/>
          </a:prstGeom>
          <a:solidFill>
            <a:srgbClr val="33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i="1" dirty="0">
                <a:solidFill>
                  <a:schemeClr val="bg1"/>
                </a:solidFill>
              </a:rPr>
              <a:t>- </a:t>
            </a:r>
            <a:r>
              <a:rPr lang="en-US" sz="3200" i="1" dirty="0" err="1">
                <a:solidFill>
                  <a:schemeClr val="bg1"/>
                </a:solidFill>
              </a:rPr>
              <a:t>Hoa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thảo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quả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nảy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dưới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gốc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cây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kín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đáo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và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lặng</a:t>
            </a:r>
            <a:r>
              <a:rPr lang="en-US" sz="3200" i="1" dirty="0">
                <a:solidFill>
                  <a:schemeClr val="bg1"/>
                </a:solidFill>
              </a:rPr>
              <a:t> </a:t>
            </a:r>
            <a:r>
              <a:rPr lang="en-US" sz="3200" i="1" dirty="0" err="1">
                <a:solidFill>
                  <a:schemeClr val="bg1"/>
                </a:solidFill>
              </a:rPr>
              <a:t>lẽ</a:t>
            </a:r>
            <a:endParaRPr lang="en-US" sz="3200" i="1" dirty="0">
              <a:solidFill>
                <a:schemeClr val="bg1"/>
              </a:solidFill>
            </a:endParaRPr>
          </a:p>
        </p:txBody>
      </p:sp>
      <p:pic>
        <p:nvPicPr>
          <p:cNvPr id="11" name="Picture 9" descr="Hoa thao qua[1]"/>
          <p:cNvPicPr>
            <a:picLocks noChangeAspect="1" noChangeArrowheads="1"/>
          </p:cNvPicPr>
          <p:nvPr/>
        </p:nvPicPr>
        <p:blipFill>
          <a:blip r:embed="rId1">
            <a:lum bright="-8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038600"/>
            <a:ext cx="3581400" cy="2819400"/>
          </a:xfrm>
          <a:prstGeom prst="rect">
            <a:avLst/>
          </a:prstGeom>
          <a:noFill/>
          <a:ln w="5715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small_33693_fw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977640"/>
            <a:ext cx="4083231" cy="288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/>
          <p:nvPr/>
        </p:nvSpPr>
        <p:spPr>
          <a:xfrm>
            <a:off x="1171100" y="152400"/>
            <a:ext cx="7591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Thứ hai, ngày 21 tháng 11 năm 2022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1524000"/>
            <a:ext cx="335280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BÀI</a:t>
            </a:r>
            <a:endParaRPr lang="en-US" sz="28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455831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TẬP ĐỌC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772180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THẢO QUẢ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600" y="1143000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 VĂN KHÁNG</a:t>
            </a:r>
            <a:endParaRPr 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8" descr="2009_08_24_113003_Thao%20qua%202[1]"/>
          <p:cNvPicPr>
            <a:picLocks noChangeAspect="1" noChangeArrowheads="1"/>
          </p:cNvPicPr>
          <p:nvPr/>
        </p:nvPicPr>
        <p:blipFill>
          <a:blip r:embed="rId1">
            <a:lum bright="10000" contras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352800"/>
            <a:ext cx="4648200" cy="3476624"/>
          </a:xfrm>
          <a:prstGeom prst="rect">
            <a:avLst/>
          </a:prstGeom>
          <a:noFill/>
          <a:ln w="5397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linhdang\Desktop\thao qu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2800"/>
            <a:ext cx="4286250" cy="347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/>
          <p:cNvSpPr/>
          <p:nvPr/>
        </p:nvSpPr>
        <p:spPr>
          <a:xfrm>
            <a:off x="-15240" y="2209800"/>
            <a:ext cx="4777740" cy="685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eft Arrow Callout 7"/>
          <p:cNvSpPr/>
          <p:nvPr/>
        </p:nvSpPr>
        <p:spPr>
          <a:xfrm>
            <a:off x="4762500" y="2085320"/>
            <a:ext cx="4000500" cy="990600"/>
          </a:xfrm>
          <a:prstGeom prst="leftArrowCallou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52400"/>
            <a:ext cx="7391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Thứ 6 ngày 09 tháng 10 năm 2020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95600" y="0"/>
            <a:ext cx="3390900" cy="609600"/>
          </a:xfrm>
          <a:prstGeom prst="ellipse">
            <a:avLst/>
          </a:prstGeom>
          <a:solidFill>
            <a:srgbClr val="00206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 1</a:t>
            </a:r>
            <a:endParaRPr lang="en-US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786289"/>
            <a:ext cx="8763000" cy="553831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lướt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qua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rải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nồng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xóm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Chin San.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ủ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ấp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nếp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nếp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4419600" y="4191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971800" y="3429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5867400" y="25908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2514600" y="25908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6400800" y="18288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8153400" y="10668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8305800" y="10668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267200" y="4191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2286000" y="4191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133600" y="4191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379220" y="4953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295400" y="4953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315200" y="4191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7162800" y="4191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086600" y="569976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5181600" y="571500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629400" y="496824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6934200" y="5684520"/>
            <a:ext cx="76200" cy="457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096000" y="1524000"/>
            <a:ext cx="1981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905000" y="2286000"/>
            <a:ext cx="16764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507480" y="2331720"/>
            <a:ext cx="1219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124200" y="3886200"/>
            <a:ext cx="18288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66800" y="3886200"/>
            <a:ext cx="16764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352800" y="4648200"/>
            <a:ext cx="6858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202680" y="4648200"/>
            <a:ext cx="8077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57200" y="5410200"/>
            <a:ext cx="609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89560" y="6202680"/>
            <a:ext cx="14630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lick.wav"/>
          </p:stSnd>
        </p:sndAc>
      </p:transition>
    </mc:Choice>
    <mc:Fallback>
      <p:transition spd="slow">
        <p:sndAc>
          <p:stSnd>
            <p:snd r:embed="rId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48000" y="609600"/>
            <a:ext cx="373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TẬP ĐỌC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10668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THẢO QUẢ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7600" y="1600200"/>
            <a:ext cx="449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 VĂN KHÁNG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7400" y="2553325"/>
            <a:ext cx="4724400" cy="14465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 ĐỌC </a:t>
            </a:r>
            <a:endParaRPr lang="en-US" sz="4400" b="1" u="sng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DIỂN CẢM</a:t>
            </a:r>
            <a:endParaRPr lang="en-US" sz="4400" b="1" u="sng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lick.wav"/>
          </p:stSnd>
        </p:sndAc>
      </p:transition>
    </mc:Choice>
    <mc:Fallback>
      <p:transition spd="slow">
        <p:sndAc>
          <p:stSnd>
            <p:snd r:embed="rId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48000" y="609600"/>
            <a:ext cx="373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TẬP ĐỌC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10668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THẢO QUẢ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7600" y="1600200"/>
            <a:ext cx="449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 VĂN KHÁNG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7400" y="2553325"/>
            <a:ext cx="4724400" cy="14465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DIỂN CẢM</a:t>
            </a:r>
            <a:endParaRPr lang="en-US" sz="4400" b="1" u="sng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 BÀI</a:t>
            </a:r>
            <a:endParaRPr lang="en-US" sz="4400" b="1" u="sng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lick.wav"/>
          </p:stSnd>
        </p:sndAc>
      </p:transition>
    </mc:Choice>
    <mc:Fallback>
      <p:transition spd="slow">
        <p:sndAc>
          <p:stSnd>
            <p:snd r:embed="rId1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48000" y="609600"/>
            <a:ext cx="373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TẬP ĐỌC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9906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THẢO QUẢ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7600" y="1371600"/>
            <a:ext cx="449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 VĂN KHÁNG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447800" y="1905000"/>
            <a:ext cx="6324600" cy="461665"/>
          </a:xfrm>
          <a:prstGeom prst="rect">
            <a:avLst/>
          </a:prstGeom>
          <a:solidFill>
            <a:srgbClr val="0099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GIÁO DỤC BẢO VỆ MÔI TRƯỜNG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" name="Picture 2" descr="C:\Users\linhdang\Desktop\images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244" y="2413001"/>
            <a:ext cx="2977356" cy="23494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linhdang\Desktop\IMG_8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244" y="4762500"/>
            <a:ext cx="2977356" cy="20955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linhdang\Desktop\170222_BV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290" y="4316759"/>
            <a:ext cx="2677954" cy="254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linhdang\Desktop\Chayrung232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" y="4316760"/>
            <a:ext cx="3429000" cy="254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linhdang\Desktop\tải xuốn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323176"/>
            <a:ext cx="3444240" cy="199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linhdang\Desktop\1614011_-_copy_ebm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290" y="2323176"/>
            <a:ext cx="2677954" cy="199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33400" y="2431628"/>
            <a:ext cx="2362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3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7" name="click.wav"/>
          </p:stSnd>
        </p:sndAc>
      </p:transition>
    </mc:Choice>
    <mc:Fallback>
      <p:transition spd="slow"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416_546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895"/>
            <a:ext cx="9144000" cy="604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" name="Google Shape;1213;p46"/>
          <p:cNvSpPr txBox="1">
            <a:spLocks noGrp="1"/>
          </p:cNvSpPr>
          <p:nvPr/>
        </p:nvSpPr>
        <p:spPr>
          <a:xfrm>
            <a:off x="990540" y="457200"/>
            <a:ext cx="7511700" cy="77931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naheim" panose="02000503000000000000"/>
              <a:buAutoNum type="arabicPeriod"/>
              <a:defRPr sz="125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2581275" y="1947545"/>
            <a:ext cx="3981450" cy="5505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b="1" kern="10" smtClean="0">
                <a:ln w="9525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 Mùa thảo quả</a:t>
            </a:r>
            <a:endParaRPr lang="en-US" sz="2700" b="1" kern="10" dirty="0">
              <a:ln w="9525">
                <a:solidFill>
                  <a:srgbClr val="FF00FF"/>
                </a:solidFill>
                <a:rou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nhdang\Desktop\636506772927374164_mù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" y="30480"/>
            <a:ext cx="9113520" cy="682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linhdang\Desktop\112[1]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"/>
            <a:ext cx="9144000" cy="684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3" name="Picture 5" descr="nen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8200"/>
            <a:ext cx="1676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9014" name="Picture 6" descr="n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648200"/>
            <a:ext cx="1851025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9015" name="Picture 7" descr="nen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4938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9016" name="Picture 8" descr="nen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-22225"/>
            <a:ext cx="2209800" cy="18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9029" name="Picture 21" descr="bandovietna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9037" name="Freeform 29"/>
          <p:cNvSpPr/>
          <p:nvPr/>
        </p:nvSpPr>
        <p:spPr bwMode="auto">
          <a:xfrm>
            <a:off x="2085658" y="304800"/>
            <a:ext cx="1419542" cy="1066800"/>
          </a:xfrm>
          <a:custGeom>
            <a:avLst/>
            <a:gdLst>
              <a:gd name="T0" fmla="*/ 73 w 325"/>
              <a:gd name="T1" fmla="*/ 112 h 436"/>
              <a:gd name="T2" fmla="*/ 82 w 325"/>
              <a:gd name="T3" fmla="*/ 85 h 436"/>
              <a:gd name="T4" fmla="*/ 82 w 325"/>
              <a:gd name="T5" fmla="*/ 57 h 436"/>
              <a:gd name="T6" fmla="*/ 91 w 325"/>
              <a:gd name="T7" fmla="*/ 85 h 436"/>
              <a:gd name="T8" fmla="*/ 146 w 325"/>
              <a:gd name="T9" fmla="*/ 103 h 436"/>
              <a:gd name="T10" fmla="*/ 201 w 325"/>
              <a:gd name="T11" fmla="*/ 195 h 436"/>
              <a:gd name="T12" fmla="*/ 265 w 325"/>
              <a:gd name="T13" fmla="*/ 295 h 436"/>
              <a:gd name="T14" fmla="*/ 320 w 325"/>
              <a:gd name="T15" fmla="*/ 332 h 436"/>
              <a:gd name="T16" fmla="*/ 228 w 325"/>
              <a:gd name="T17" fmla="*/ 414 h 436"/>
              <a:gd name="T18" fmla="*/ 146 w 325"/>
              <a:gd name="T19" fmla="*/ 313 h 436"/>
              <a:gd name="T20" fmla="*/ 73 w 325"/>
              <a:gd name="T21" fmla="*/ 332 h 436"/>
              <a:gd name="T22" fmla="*/ 0 w 325"/>
              <a:gd name="T23" fmla="*/ 222 h 436"/>
              <a:gd name="T24" fmla="*/ 9 w 325"/>
              <a:gd name="T25" fmla="*/ 158 h 436"/>
              <a:gd name="T26" fmla="*/ 27 w 325"/>
              <a:gd name="T27" fmla="*/ 85 h 436"/>
              <a:gd name="T28" fmla="*/ 82 w 325"/>
              <a:gd name="T29" fmla="*/ 121 h 436"/>
              <a:gd name="T30" fmla="*/ 110 w 325"/>
              <a:gd name="T31" fmla="*/ 112 h 436"/>
              <a:gd name="T32" fmla="*/ 73 w 325"/>
              <a:gd name="T33" fmla="*/ 112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5" h="436">
                <a:moveTo>
                  <a:pt x="73" y="112"/>
                </a:moveTo>
                <a:cubicBezTo>
                  <a:pt x="76" y="103"/>
                  <a:pt x="83" y="94"/>
                  <a:pt x="82" y="85"/>
                </a:cubicBezTo>
                <a:cubicBezTo>
                  <a:pt x="78" y="45"/>
                  <a:pt x="44" y="0"/>
                  <a:pt x="82" y="57"/>
                </a:cubicBezTo>
                <a:cubicBezTo>
                  <a:pt x="85" y="66"/>
                  <a:pt x="83" y="79"/>
                  <a:pt x="91" y="85"/>
                </a:cubicBezTo>
                <a:cubicBezTo>
                  <a:pt x="107" y="96"/>
                  <a:pt x="146" y="103"/>
                  <a:pt x="146" y="103"/>
                </a:cubicBezTo>
                <a:cubicBezTo>
                  <a:pt x="165" y="161"/>
                  <a:pt x="164" y="156"/>
                  <a:pt x="201" y="195"/>
                </a:cubicBezTo>
                <a:cubicBezTo>
                  <a:pt x="226" y="270"/>
                  <a:pt x="206" y="236"/>
                  <a:pt x="265" y="295"/>
                </a:cubicBezTo>
                <a:cubicBezTo>
                  <a:pt x="281" y="311"/>
                  <a:pt x="320" y="332"/>
                  <a:pt x="320" y="332"/>
                </a:cubicBezTo>
                <a:cubicBezTo>
                  <a:pt x="309" y="436"/>
                  <a:pt x="325" y="430"/>
                  <a:pt x="228" y="414"/>
                </a:cubicBezTo>
                <a:cubicBezTo>
                  <a:pt x="195" y="365"/>
                  <a:pt x="211" y="336"/>
                  <a:pt x="146" y="313"/>
                </a:cubicBezTo>
                <a:cubicBezTo>
                  <a:pt x="121" y="340"/>
                  <a:pt x="108" y="344"/>
                  <a:pt x="73" y="332"/>
                </a:cubicBezTo>
                <a:cubicBezTo>
                  <a:pt x="39" y="296"/>
                  <a:pt x="34" y="256"/>
                  <a:pt x="0" y="222"/>
                </a:cubicBezTo>
                <a:cubicBezTo>
                  <a:pt x="3" y="201"/>
                  <a:pt x="5" y="179"/>
                  <a:pt x="9" y="158"/>
                </a:cubicBezTo>
                <a:cubicBezTo>
                  <a:pt x="14" y="133"/>
                  <a:pt x="27" y="85"/>
                  <a:pt x="27" y="85"/>
                </a:cubicBezTo>
                <a:cubicBezTo>
                  <a:pt x="45" y="97"/>
                  <a:pt x="64" y="109"/>
                  <a:pt x="82" y="121"/>
                </a:cubicBezTo>
                <a:cubicBezTo>
                  <a:pt x="90" y="126"/>
                  <a:pt x="117" y="119"/>
                  <a:pt x="110" y="112"/>
                </a:cubicBezTo>
                <a:cubicBezTo>
                  <a:pt x="101" y="103"/>
                  <a:pt x="85" y="112"/>
                  <a:pt x="73" y="112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CC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9038" name="Text Box 30"/>
          <p:cNvSpPr txBox="1">
            <a:spLocks noChangeArrowheads="1"/>
          </p:cNvSpPr>
          <p:nvPr/>
        </p:nvSpPr>
        <p:spPr bwMode="auto">
          <a:xfrm>
            <a:off x="762000" y="2362200"/>
            <a:ext cx="14478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Cai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9039" name="Line 31"/>
          <p:cNvSpPr>
            <a:spLocks noChangeShapeType="1"/>
          </p:cNvSpPr>
          <p:nvPr/>
        </p:nvSpPr>
        <p:spPr bwMode="auto">
          <a:xfrm flipV="1">
            <a:off x="1981200" y="1143000"/>
            <a:ext cx="699929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75" name="Picture 3" descr="C:\Users\linhdang\Desktop\thao qu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24200"/>
            <a:ext cx="2795429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linhdang\Desktop\112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987" y="101838"/>
            <a:ext cx="3393572" cy="253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2990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990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990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9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9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37" grpId="0" animBg="1"/>
      <p:bldP spid="299038" grpId="0" animBg="1"/>
      <p:bldP spid="2990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3" descr="POINSET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433388" y="-366713"/>
            <a:ext cx="11049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7" name="Picture 4" descr="POINSET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31894" y="-411956"/>
            <a:ext cx="1104900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Text Box 13"/>
          <p:cNvSpPr txBox="1">
            <a:spLocks noChangeArrowheads="1"/>
          </p:cNvSpPr>
          <p:nvPr/>
        </p:nvSpPr>
        <p:spPr bwMode="auto">
          <a:xfrm>
            <a:off x="3048000" y="263525"/>
            <a:ext cx="32004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Tầng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rừng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thấp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Picture 8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62353"/>
            <a:ext cx="8305800" cy="5781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3" descr="POINSET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433388" y="-366713"/>
            <a:ext cx="11049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Picture 4" descr="POINSET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31894" y="-411956"/>
            <a:ext cx="1104900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5" descr="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79475"/>
            <a:ext cx="8686800" cy="5738813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0" name="Text Box 13"/>
          <p:cNvSpPr txBox="1">
            <a:spLocks noChangeArrowheads="1"/>
          </p:cNvSpPr>
          <p:nvPr/>
        </p:nvSpPr>
        <p:spPr bwMode="auto">
          <a:xfrm>
            <a:off x="2819400" y="381000"/>
            <a:ext cx="32004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Tầng rừng giữa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3" descr="POINSET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433388" y="-366713"/>
            <a:ext cx="11049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4" descr="POINSET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31894" y="-411956"/>
            <a:ext cx="1104900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5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79475"/>
            <a:ext cx="8991600" cy="597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0" name="Text Box 13"/>
          <p:cNvSpPr txBox="1">
            <a:spLocks noChangeArrowheads="1"/>
          </p:cNvSpPr>
          <p:nvPr/>
        </p:nvSpPr>
        <p:spPr bwMode="auto">
          <a:xfrm>
            <a:off x="2819400" y="381000"/>
            <a:ext cx="32004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Tầng rừng cao 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937</Words>
  <Application>WPS Presentation</Application>
  <PresentationFormat>On-screen Show (4:3)</PresentationFormat>
  <Paragraphs>98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SimSun</vt:lpstr>
      <vt:lpstr>Wingdings</vt:lpstr>
      <vt:lpstr>Times New Roman</vt:lpstr>
      <vt:lpstr>Anaheim</vt:lpstr>
      <vt:lpstr>MV Boli</vt:lpstr>
      <vt:lpstr>Cabin</vt:lpstr>
      <vt:lpstr>Segoe Print</vt:lpstr>
      <vt:lpstr>Roboto Condensed Light</vt:lpstr>
      <vt:lpstr>Times New Roman</vt:lpstr>
      <vt:lpstr>Microsoft YaHei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Admin</cp:lastModifiedBy>
  <cp:revision>692</cp:revision>
  <cp:lastPrinted>2018-11-04T03:05:00Z</cp:lastPrinted>
  <dcterms:created xsi:type="dcterms:W3CDTF">2013-03-13T14:38:00Z</dcterms:created>
  <dcterms:modified xsi:type="dcterms:W3CDTF">2023-11-29T03:39:53Z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FAB6079D45414DC8934D4BAF910047F9</vt:lpwstr>
  </property>
  <property fmtid="{D5CDD505-2E9C-101B-9397-08002B2CF9AE}" pid="3" name="KSOProductBuildVer">
    <vt:lpwstr>1033-12.2.0.13306</vt:lpwstr>
  </property>
</Properties>
</file>