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329" r:id="rId3"/>
    <p:sldId id="306" r:id="rId4"/>
    <p:sldId id="296" r:id="rId5"/>
    <p:sldId id="321" r:id="rId6"/>
    <p:sldId id="322" r:id="rId7"/>
    <p:sldId id="323" r:id="rId8"/>
    <p:sldId id="324" r:id="rId9"/>
    <p:sldId id="327" r:id="rId10"/>
    <p:sldId id="325" r:id="rId11"/>
    <p:sldId id="326" r:id="rId12"/>
    <p:sldId id="315" r:id="rId13"/>
    <p:sldId id="316" r:id="rId14"/>
    <p:sldId id="317" r:id="rId15"/>
    <p:sldId id="318" r:id="rId16"/>
    <p:sldId id="301" r:id="rId17"/>
    <p:sldId id="328" r:id="rId18"/>
    <p:sldId id="319" r:id="rId19"/>
    <p:sldId id="320" r:id="rId20"/>
    <p:sldId id="304" r:id="rId21"/>
    <p:sldId id="310" r:id="rId2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D60093"/>
    <a:srgbClr val="74F47A"/>
    <a:srgbClr val="4DF155"/>
    <a:srgbClr val="FF9900"/>
    <a:srgbClr val="FF0000"/>
    <a:srgbClr val="E51BAB"/>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09" autoAdjust="0"/>
    <p:restoredTop sz="94840" autoAdjust="0"/>
  </p:normalViewPr>
  <p:slideViewPr>
    <p:cSldViewPr showGuides="1">
      <p:cViewPr varScale="1">
        <p:scale>
          <a:sx n="70" d="100"/>
          <a:sy n="70" d="100"/>
        </p:scale>
        <p:origin x="438"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cs typeface="Arial" panose="020B0604020202020204" pitchFamily="34"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cs typeface="Arial" panose="020B0604020202020204" pitchFamily="34" charset="0"/>
              </a:defRPr>
            </a:lvl1pPr>
          </a:lstStyle>
          <a:p>
            <a:pPr>
              <a:defRPr/>
            </a:pPr>
            <a:fld id="{BE90857B-0BEA-4E85-AABC-985157EBF9C2}" type="datetimeFigureOut">
              <a:rPr lang="en-US"/>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endParaRPr lang="en-US" noProof="0"/>
          </a:p>
          <a:p>
            <a:pPr lvl="1"/>
            <a:r>
              <a:rPr lang="en-US" noProof="0"/>
              <a:t>Second level</a:t>
            </a:r>
            <a:endParaRPr lang="en-US" noProof="0"/>
          </a:p>
          <a:p>
            <a:pPr lvl="2"/>
            <a:r>
              <a:rPr lang="en-US" noProof="0"/>
              <a:t>Third level</a:t>
            </a:r>
            <a:endParaRPr lang="en-US" noProof="0"/>
          </a:p>
          <a:p>
            <a:pPr lvl="3"/>
            <a:r>
              <a:rPr lang="en-US" noProof="0"/>
              <a:t>Fourth level</a:t>
            </a:r>
            <a:endParaRPr lang="en-US" noProof="0"/>
          </a:p>
          <a:p>
            <a:pPr lvl="4"/>
            <a:r>
              <a:rPr lang="en-US"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cs typeface="Arial" panose="020B0604020202020204" pitchFamily="34"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smtClean="0"/>
            </a:lvl1pPr>
          </a:lstStyle>
          <a:p>
            <a:pPr>
              <a:defRPr/>
            </a:pPr>
            <a:fld id="{98CBAAF7-FFD6-4E19-B11F-9B5DE93AF811}" type="slidenum">
              <a:rPr lang="en-US" altLang="en-US"/>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8500CD9-B256-47DE-AF8F-D6B70B3A0C75}" type="slidenum">
              <a:rPr lang="en-US" altLang="en-US"/>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A758AB8-1233-41C4-B449-3D3D0E2AD6A2}" type="slidenum">
              <a:rPr lang="en-US" altLang="en-US"/>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8E42B16-304E-4472-83E1-A7933B88B175}" type="slidenum">
              <a:rPr lang="en-US" altLang="en-US"/>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743553-EB3D-4C6E-A163-6CF8EB8FE399}" type="slidenum">
              <a:rPr lang="en-US" altLang="en-US"/>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72DD91-D65C-4F3A-8A6E-E7F295DFAE11}" type="slidenum">
              <a:rPr lang="en-US" altLang="en-US"/>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C90D533-E86A-4F70-A8AA-E832C10551B2}" type="slidenum">
              <a:rPr lang="en-US" altLang="en-US"/>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1E2EAF14-C932-476C-A0CC-D7E7D771B55A}" type="slidenum">
              <a:rPr lang="en-US" altLang="en-US"/>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1368B4F-DCD7-4E29-B871-3775F5A72151}" type="slidenum">
              <a:rPr lang="en-US" altLang="en-US"/>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D1E5E580-2CAC-477A-B010-2B2827A4A843}" type="slidenum">
              <a:rPr lang="en-US" altLang="en-US"/>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A594672-EF7E-4213-ADD0-8186C37BC435}" type="slidenum">
              <a:rPr lang="en-US" altLang="en-US"/>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8210DEA-F9FF-4859-9716-7524AEA2F7BB}" type="slidenum">
              <a:rPr lang="en-US" altLang="en-US"/>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US" alt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panose="020B0604020202020204" pitchFamily="34" charset="0"/>
                <a:cs typeface="Arial" panose="020B0604020202020204" pitchFamily="34" charset="0"/>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panose="020B0604020202020204" pitchFamily="34" charset="0"/>
                <a:cs typeface="Arial" panose="020B0604020202020204" pitchFamily="34"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eaLnBrk="1" hangingPunct="1">
              <a:defRPr sz="1200" smtClean="0">
                <a:solidFill>
                  <a:srgbClr val="898989"/>
                </a:solidFill>
              </a:defRPr>
            </a:lvl1pPr>
          </a:lstStyle>
          <a:p>
            <a:pPr>
              <a:defRPr/>
            </a:pPr>
            <a:fld id="{653963B8-9868-400A-BED4-26BBB40B87A7}" type="slidenum">
              <a:rPr lang="en-US" altLang="en-US"/>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6.jpeg"/><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slides/_rels/slide14.xml.rels><?xml version="1.0" encoding="UTF-8" standalone="yes"?>
<Relationships xmlns="http://schemas.openxmlformats.org/package/2006/relationships"><Relationship Id="rId9" Type="http://schemas.openxmlformats.org/officeDocument/2006/relationships/image" Target="../media/image35.jpeg"/><Relationship Id="rId8" Type="http://schemas.openxmlformats.org/officeDocument/2006/relationships/image" Target="../media/image34.jpeg"/><Relationship Id="rId7" Type="http://schemas.openxmlformats.org/officeDocument/2006/relationships/image" Target="../media/image33.jpeg"/><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28.jpeg"/><Relationship Id="rId10" Type="http://schemas.openxmlformats.org/officeDocument/2006/relationships/slideLayout" Target="../slideLayouts/slideLayout1.xml"/><Relationship Id="rId1" Type="http://schemas.openxmlformats.org/officeDocument/2006/relationships/image" Target="../media/image2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44.GIF"/><Relationship Id="rId7" Type="http://schemas.openxmlformats.org/officeDocument/2006/relationships/image" Target="../media/image43.GIF"/><Relationship Id="rId6" Type="http://schemas.openxmlformats.org/officeDocument/2006/relationships/image" Target="../media/image42.GIF"/><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5.jpe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WordArt 20"/>
          <p:cNvSpPr>
            <a:spLocks noChangeArrowheads="1" noChangeShapeType="1" noTextEdit="1"/>
          </p:cNvSpPr>
          <p:nvPr/>
        </p:nvSpPr>
        <p:spPr bwMode="auto">
          <a:xfrm>
            <a:off x="1458913" y="1828800"/>
            <a:ext cx="6858000" cy="838200"/>
          </a:xfrm>
          <a:prstGeom prst="rect">
            <a:avLst/>
          </a:prstGeom>
        </p:spPr>
        <p:txBody>
          <a:bodyPr wrap="none" fromWordArt="1">
            <a:prstTxWarp prst="textPlain">
              <a:avLst>
                <a:gd name="adj" fmla="val 50000"/>
              </a:avLst>
            </a:prstTxWarp>
          </a:bodyPr>
          <a:lstStyle/>
          <a:p>
            <a:r>
              <a:rPr lang="en-US" sz="3600" kern="10" dirty="0" err="1">
                <a:ln w="9525">
                  <a:solidFill>
                    <a:srgbClr val="0000FF"/>
                  </a:solidFill>
                  <a:round/>
                </a:ln>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Luyện</a:t>
            </a:r>
            <a:r>
              <a:rPr lang="en-US" sz="3600" kern="10" dirty="0">
                <a:ln w="9525">
                  <a:solidFill>
                    <a:srgbClr val="0000FF"/>
                  </a:solidFill>
                  <a:round/>
                </a:ln>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 </a:t>
            </a:r>
            <a:r>
              <a:rPr lang="en-US" sz="3600" kern="10" dirty="0" err="1">
                <a:ln w="9525">
                  <a:solidFill>
                    <a:srgbClr val="0000FF"/>
                  </a:solidFill>
                  <a:round/>
                </a:ln>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từ</a:t>
            </a:r>
            <a:r>
              <a:rPr lang="en-US" sz="3600" kern="10" dirty="0">
                <a:ln w="9525">
                  <a:solidFill>
                    <a:srgbClr val="0000FF"/>
                  </a:solidFill>
                  <a:round/>
                </a:ln>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 </a:t>
            </a:r>
            <a:r>
              <a:rPr lang="en-US" sz="3600" kern="10" dirty="0" err="1">
                <a:ln w="9525">
                  <a:solidFill>
                    <a:srgbClr val="0000FF"/>
                  </a:solidFill>
                  <a:round/>
                </a:ln>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và</a:t>
            </a:r>
            <a:r>
              <a:rPr lang="en-US" sz="3600" kern="10" dirty="0">
                <a:ln w="9525">
                  <a:solidFill>
                    <a:srgbClr val="0000FF"/>
                  </a:solidFill>
                  <a:round/>
                </a:ln>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 </a:t>
            </a:r>
            <a:r>
              <a:rPr lang="en-US" sz="3600" kern="10" dirty="0" err="1">
                <a:ln w="9525">
                  <a:solidFill>
                    <a:srgbClr val="0000FF"/>
                  </a:solidFill>
                  <a:round/>
                </a:ln>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câu</a:t>
            </a:r>
            <a:r>
              <a:rPr lang="en-US" sz="3600" kern="10" dirty="0">
                <a:ln w="9525">
                  <a:solidFill>
                    <a:srgbClr val="0000FF"/>
                  </a:solidFill>
                  <a:round/>
                </a:ln>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 – </a:t>
            </a:r>
            <a:r>
              <a:rPr lang="en-US" sz="3600" kern="10" dirty="0" err="1">
                <a:ln w="9525">
                  <a:solidFill>
                    <a:srgbClr val="0000FF"/>
                  </a:solidFill>
                  <a:round/>
                </a:ln>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Lớp</a:t>
            </a:r>
            <a:r>
              <a:rPr lang="en-US" sz="3600" kern="10" dirty="0">
                <a:ln w="9525">
                  <a:solidFill>
                    <a:srgbClr val="0000FF"/>
                  </a:solidFill>
                  <a:round/>
                </a:ln>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 </a:t>
            </a:r>
            <a:r>
              <a:rPr lang="en-US" sz="3600" kern="10" dirty="0" smtClean="0">
                <a:ln w="9525">
                  <a:solidFill>
                    <a:srgbClr val="0000FF"/>
                  </a:solidFill>
                  <a:round/>
                </a:ln>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5E</a:t>
            </a:r>
            <a:endParaRPr lang="en-US" sz="3600" kern="10" dirty="0">
              <a:ln w="9525">
                <a:solidFill>
                  <a:srgbClr val="0000FF"/>
                </a:solidFill>
                <a:round/>
              </a:ln>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endParaRPr>
          </a:p>
        </p:txBody>
      </p:sp>
      <p:sp>
        <p:nvSpPr>
          <p:cNvPr id="2052" name="WordArt 21"/>
          <p:cNvSpPr>
            <a:spLocks noChangeArrowheads="1" noChangeShapeType="1" noTextEdit="1"/>
          </p:cNvSpPr>
          <p:nvPr/>
        </p:nvSpPr>
        <p:spPr bwMode="auto">
          <a:xfrm>
            <a:off x="535527" y="3124200"/>
            <a:ext cx="8153135" cy="4038600"/>
          </a:xfrm>
          <a:prstGeom prst="rect">
            <a:avLst/>
          </a:prstGeom>
        </p:spPr>
        <p:txBody>
          <a:bodyPr wrap="none" fromWordArt="1">
            <a:prstTxWarp prst="textPlain">
              <a:avLst>
                <a:gd name="adj" fmla="val 50000"/>
              </a:avLst>
            </a:prstTxWarp>
          </a:bodyPr>
          <a:lstStyle/>
          <a:p>
            <a:pPr eaLnBrk="1" hangingPunct="1">
              <a:defRPr/>
            </a:pPr>
            <a:r>
              <a:rPr lang="en-US" sz="3600" b="1" kern="10" dirty="0" err="1">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MRVT</a:t>
            </a:r>
            <a:r>
              <a:rPr lang="en-US" sz="3600" b="1" kern="10" dirty="0">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 </a:t>
            </a:r>
            <a:r>
              <a:rPr lang="en-US" sz="3600" b="1" kern="10" dirty="0" err="1">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BẢO</a:t>
            </a:r>
            <a:r>
              <a:rPr lang="en-US" sz="3600" b="1" kern="10" dirty="0">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 </a:t>
            </a:r>
            <a:r>
              <a:rPr lang="en-US" sz="3600" b="1" kern="10" dirty="0" err="1">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VỆ</a:t>
            </a:r>
            <a:r>
              <a:rPr lang="en-US" sz="3600" b="1" kern="10" dirty="0">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 </a:t>
            </a:r>
            <a:r>
              <a:rPr lang="en-US" sz="3600" b="1" kern="10" dirty="0" err="1">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MÔI</a:t>
            </a:r>
            <a:r>
              <a:rPr lang="en-US" sz="3600" b="1" kern="10" dirty="0">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 </a:t>
            </a:r>
            <a:r>
              <a:rPr lang="en-US" sz="3600" b="1" kern="10" dirty="0" err="1">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TRƯỜNG</a:t>
            </a:r>
            <a:r>
              <a:rPr lang="en-US" sz="3600" b="1" kern="10" dirty="0">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 </a:t>
            </a:r>
            <a:endParaRPr lang="en-US" sz="3600" b="1" kern="10" dirty="0">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endParaRPr>
          </a:p>
          <a:p>
            <a:pPr eaLnBrk="1" hangingPunct="1">
              <a:defRPr/>
            </a:pPr>
            <a:endParaRPr lang="en-US" sz="3600" b="1" kern="10" dirty="0">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endParaRPr>
          </a:p>
          <a:p>
            <a:pPr eaLnBrk="1" hangingPunct="1">
              <a:defRPr/>
            </a:pPr>
            <a:endParaRPr lang="en-US" sz="3600" b="1" kern="10" dirty="0">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endParaRPr>
          </a:p>
          <a:p>
            <a:pPr eaLnBrk="1" hangingPunct="1">
              <a:defRPr/>
            </a:pPr>
            <a:r>
              <a:rPr lang="en-US" sz="3600" b="1" kern="10" dirty="0">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      </a:t>
            </a:r>
            <a:r>
              <a:rPr lang="en-US" sz="3600" b="1" kern="10" dirty="0">
                <a:ln w="9525">
                  <a:solidFill>
                    <a:srgbClr val="FF00FF"/>
                  </a:solidFill>
                  <a:round/>
                </a:ln>
                <a:effectLst>
                  <a:outerShdw dist="45791" dir="2021404" algn="ctr" rotWithShape="0">
                    <a:srgbClr val="B2B2B2">
                      <a:alpha val="79999"/>
                    </a:srgbClr>
                  </a:outerShdw>
                </a:effectLst>
                <a:latin typeface="Times New Roman" panose="02020603050405020304"/>
                <a:cs typeface="Times New Roman" panose="02020603050405020304"/>
              </a:rPr>
              <a:t> </a:t>
            </a:r>
            <a:endParaRPr lang="en-US" sz="3600" b="1" kern="10" dirty="0">
              <a:ln w="9525">
                <a:solidFill>
                  <a:srgbClr val="FF00FF"/>
                </a:solidFill>
                <a:round/>
              </a:ln>
              <a:effectLst>
                <a:outerShdw dist="45791" dir="2021404" algn="ctr" rotWithShape="0">
                  <a:srgbClr val="B2B2B2">
                    <a:alpha val="79999"/>
                  </a:srgbClr>
                </a:outerShdw>
              </a:effectLst>
              <a:latin typeface="Times New Roman" panose="02020603050405020304"/>
              <a:cs typeface="Times New Roman" panose="02020603050405020304"/>
            </a:endParaRPr>
          </a:p>
          <a:p>
            <a:pPr eaLnBrk="1" hangingPunct="1">
              <a:defRPr/>
            </a:pPr>
            <a:endParaRPr lang="en-US" sz="3600" b="1" kern="10" dirty="0">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a:xfrm>
            <a:off x="457200" y="-152400"/>
            <a:ext cx="8229600" cy="1143000"/>
          </a:xfrm>
        </p:spPr>
        <p:txBody>
          <a:bodyPr/>
          <a:lstStyle/>
          <a:p>
            <a:pPr eaLnBrk="1" hangingPunct="1"/>
            <a:r>
              <a:rPr lang="en-US" altLang="en-US" sz="3600">
                <a:solidFill>
                  <a:srgbClr val="CC0066"/>
                </a:solidFill>
              </a:rPr>
              <a:t>Khu bảo tồn thiên nhiên</a:t>
            </a:r>
            <a:endParaRPr lang="en-US" altLang="en-US" sz="3600">
              <a:solidFill>
                <a:srgbClr val="CC0066"/>
              </a:solidFill>
            </a:endParaRPr>
          </a:p>
        </p:txBody>
      </p:sp>
      <p:grpSp>
        <p:nvGrpSpPr>
          <p:cNvPr id="2" name="Group 10"/>
          <p:cNvGrpSpPr/>
          <p:nvPr/>
        </p:nvGrpSpPr>
        <p:grpSpPr bwMode="auto">
          <a:xfrm>
            <a:off x="838200" y="685800"/>
            <a:ext cx="7848600" cy="5638800"/>
            <a:chOff x="864" y="576"/>
            <a:chExt cx="3456" cy="2358"/>
          </a:xfrm>
        </p:grpSpPr>
        <p:pic>
          <p:nvPicPr>
            <p:cNvPr id="13316" name="Picture 7" descr="Boat inside the cave, Phong Nha Cave. Vietnam"/>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64" y="576"/>
              <a:ext cx="3456" cy="2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Rectangle 8"/>
            <p:cNvSpPr>
              <a:spLocks noChangeArrowheads="1"/>
            </p:cNvSpPr>
            <p:nvPr/>
          </p:nvSpPr>
          <p:spPr bwMode="auto">
            <a:xfrm>
              <a:off x="1008" y="2688"/>
              <a:ext cx="110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CCCC00"/>
                  </a:solidFill>
                  <a:latin typeface="Arial" panose="020B0604020202020204" pitchFamily="34" charset="0"/>
                </a:rPr>
                <a:t>Động Phong Nha</a:t>
              </a:r>
              <a:endParaRPr lang="en-US" altLang="en-US" sz="1800" b="1">
                <a:solidFill>
                  <a:srgbClr val="CCCC00"/>
                </a:solidFill>
                <a:latin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p:nvPr>
        </p:nvSpPr>
        <p:spPr>
          <a:xfrm>
            <a:off x="11373" y="31845"/>
            <a:ext cx="7616825" cy="698500"/>
          </a:xfrm>
        </p:spPr>
        <p:txBody>
          <a:bodyPr/>
          <a:lstStyle/>
          <a:p>
            <a:pPr algn="l" eaLnBrk="1" hangingPunct="1"/>
            <a:r>
              <a:rPr lang="en-US" altLang="en-US" sz="3600" dirty="0">
                <a:latin typeface="Times New Roman" panose="02020603050405020304" pitchFamily="18" charset="0"/>
                <a:cs typeface="Times New Roman" panose="02020603050405020304" pitchFamily="18" charset="0"/>
              </a:rPr>
              <a:t>a) </a:t>
            </a:r>
            <a:r>
              <a:rPr lang="en-US" altLang="en-US" sz="3600" dirty="0" err="1">
                <a:latin typeface="Times New Roman" panose="02020603050405020304" pitchFamily="18" charset="0"/>
                <a:cs typeface="Times New Roman" panose="02020603050405020304" pitchFamily="18" charset="0"/>
              </a:rPr>
              <a:t>Phân</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biệt</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nghĩa</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của</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các</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cụm</a:t>
            </a:r>
            <a:r>
              <a:rPr lang="en-US" altLang="en-US" sz="3600" dirty="0">
                <a:latin typeface="Times New Roman" panose="02020603050405020304" pitchFamily="18" charset="0"/>
                <a:cs typeface="Times New Roman" panose="02020603050405020304" pitchFamily="18" charset="0"/>
              </a:rPr>
              <a:t> t</a:t>
            </a:r>
            <a:r>
              <a:rPr lang="vi-VN" altLang="en-US" sz="3600" dirty="0">
                <a:cs typeface="Times New Roman" panose="02020603050405020304" pitchFamily="18" charset="0"/>
              </a:rPr>
              <a:t>ừ</a:t>
            </a:r>
            <a:r>
              <a:rPr lang="en-US" altLang="en-US" sz="3600" dirty="0">
                <a:latin typeface="Times New Roman" panose="02020603050405020304" pitchFamily="18" charset="0"/>
                <a:cs typeface="Times New Roman" panose="02020603050405020304" pitchFamily="18" charset="0"/>
              </a:rPr>
              <a:t>: </a:t>
            </a:r>
            <a:endParaRPr lang="en-US" altLang="en-US" sz="3600" dirty="0">
              <a:latin typeface="Times New Roman" panose="02020603050405020304" pitchFamily="18" charset="0"/>
              <a:cs typeface="Times New Roman" panose="02020603050405020304" pitchFamily="18" charset="0"/>
            </a:endParaRPr>
          </a:p>
        </p:txBody>
      </p:sp>
      <p:sp>
        <p:nvSpPr>
          <p:cNvPr id="16396" name="AutoShape 12"/>
          <p:cNvSpPr>
            <a:spLocks noChangeArrowheads="1"/>
          </p:cNvSpPr>
          <p:nvPr/>
        </p:nvSpPr>
        <p:spPr bwMode="auto">
          <a:xfrm>
            <a:off x="6096000" y="990600"/>
            <a:ext cx="3276600" cy="4114800"/>
          </a:xfrm>
          <a:prstGeom prst="verticalScroll">
            <a:avLst>
              <a:gd name="adj" fmla="val 7284"/>
            </a:avLst>
          </a:prstGeom>
          <a:blipFill dpi="0" rotWithShape="1">
            <a:blip r:embed="rId1"/>
            <a:srcRect/>
            <a:stretch>
              <a:fillRect/>
            </a:stretch>
          </a:blipFill>
          <a:ln w="22225">
            <a:solidFill>
              <a:schemeClr val="hlink"/>
            </a:solidFill>
            <a:round/>
          </a:ln>
          <a:effectLst/>
        </p:spPr>
        <p:txBody>
          <a:bodyPr anchor="ctr"/>
          <a:lstStyle/>
          <a:p>
            <a:pPr algn="ctr" eaLnBrk="1" hangingPunct="1">
              <a:defRPr/>
            </a:pPr>
            <a:endParaRPr lang="vi-VN" sz="4000" b="1" dirty="0">
              <a:solidFill>
                <a:srgbClr val="14ED09"/>
              </a:solidFill>
              <a:effectLst>
                <a:outerShdw blurRad="38100" dist="38100" dir="2700000" algn="tl">
                  <a:srgbClr val="000000"/>
                </a:outerShdw>
              </a:effectLst>
              <a:latin typeface="Arial" panose="020B0604020202020204" pitchFamily="34" charset="0"/>
              <a:cs typeface="Arial" panose="020B0604020202020204" pitchFamily="34" charset="0"/>
            </a:endParaRPr>
          </a:p>
        </p:txBody>
      </p:sp>
      <p:sp>
        <p:nvSpPr>
          <p:cNvPr id="16397" name="AutoShape 13"/>
          <p:cNvSpPr>
            <a:spLocks noChangeArrowheads="1"/>
          </p:cNvSpPr>
          <p:nvPr/>
        </p:nvSpPr>
        <p:spPr bwMode="auto">
          <a:xfrm>
            <a:off x="11373" y="990600"/>
            <a:ext cx="3112827" cy="4128448"/>
          </a:xfrm>
          <a:prstGeom prst="verticalScroll">
            <a:avLst>
              <a:gd name="adj" fmla="val 6560"/>
            </a:avLst>
          </a:prstGeom>
          <a:blipFill dpi="0" rotWithShape="1">
            <a:blip r:embed="rId2"/>
            <a:srcRect/>
            <a:stretch>
              <a:fillRect/>
            </a:stretch>
          </a:blipFill>
          <a:ln w="22225">
            <a:solidFill>
              <a:schemeClr val="hlink"/>
            </a:solidFill>
            <a:round/>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4000" b="1">
              <a:solidFill>
                <a:srgbClr val="FFFFFF"/>
              </a:solidFill>
              <a:latin typeface="Arial" panose="020B0604020202020204" pitchFamily="34" charset="0"/>
            </a:endParaRPr>
          </a:p>
        </p:txBody>
      </p:sp>
      <p:sp>
        <p:nvSpPr>
          <p:cNvPr id="6" name="TextBox 5"/>
          <p:cNvSpPr txBox="1">
            <a:spLocks noChangeArrowheads="1"/>
          </p:cNvSpPr>
          <p:nvPr/>
        </p:nvSpPr>
        <p:spPr bwMode="auto">
          <a:xfrm>
            <a:off x="-5710" y="5396110"/>
            <a:ext cx="32766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4000" b="1" dirty="0" err="1">
                <a:latin typeface="Times New Roman" panose="02020603050405020304" pitchFamily="18" charset="0"/>
                <a:cs typeface="Times New Roman" panose="02020603050405020304" pitchFamily="18" charset="0"/>
              </a:rPr>
              <a:t>Khu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dân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cư</a:t>
            </a:r>
            <a:endParaRPr lang="en-US" altLang="en-US" sz="4000" b="1" dirty="0">
              <a:latin typeface="Times New Roman" panose="02020603050405020304" pitchFamily="18" charset="0"/>
              <a:cs typeface="Times New Roman" panose="02020603050405020304" pitchFamily="18" charset="0"/>
            </a:endParaRPr>
          </a:p>
        </p:txBody>
      </p:sp>
      <p:sp>
        <p:nvSpPr>
          <p:cNvPr id="7" name="TextBox 6"/>
          <p:cNvSpPr txBox="1">
            <a:spLocks noChangeArrowheads="1"/>
          </p:cNvSpPr>
          <p:nvPr/>
        </p:nvSpPr>
        <p:spPr bwMode="auto">
          <a:xfrm>
            <a:off x="6553200" y="5181600"/>
            <a:ext cx="2819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3600" b="1" dirty="0" err="1">
                <a:latin typeface="Times New Roman" panose="02020603050405020304" pitchFamily="18" charset="0"/>
                <a:cs typeface="Times New Roman" panose="02020603050405020304" pitchFamily="18" charset="0"/>
              </a:rPr>
              <a:t>Khu</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bảo</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tồn</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thiên</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nhiên</a:t>
            </a:r>
            <a:endParaRPr lang="en-US" altLang="en-US" sz="3600" b="1" dirty="0">
              <a:latin typeface="Times New Roman" panose="02020603050405020304" pitchFamily="18" charset="0"/>
              <a:cs typeface="Times New Roman" panose="02020603050405020304" pitchFamily="18" charset="0"/>
            </a:endParaRPr>
          </a:p>
        </p:txBody>
      </p:sp>
      <p:sp>
        <p:nvSpPr>
          <p:cNvPr id="10" name="TextBox 9"/>
          <p:cNvSpPr txBox="1">
            <a:spLocks noChangeArrowheads="1"/>
          </p:cNvSpPr>
          <p:nvPr/>
        </p:nvSpPr>
        <p:spPr bwMode="auto">
          <a:xfrm>
            <a:off x="3124200" y="5397689"/>
            <a:ext cx="319061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4000" b="1" dirty="0" err="1">
                <a:latin typeface="Times New Roman" panose="02020603050405020304" pitchFamily="18" charset="0"/>
                <a:cs typeface="Times New Roman" panose="02020603050405020304" pitchFamily="18" charset="0"/>
              </a:rPr>
              <a:t>Khu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sản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xuất</a:t>
            </a:r>
            <a:endParaRPr lang="en-US" altLang="en-US" sz="4000" b="1" dirty="0">
              <a:latin typeface="Times New Roman" panose="02020603050405020304" pitchFamily="18" charset="0"/>
              <a:cs typeface="Times New Roman" panose="02020603050405020304" pitchFamily="18" charset="0"/>
            </a:endParaRPr>
          </a:p>
        </p:txBody>
      </p:sp>
      <p:grpSp>
        <p:nvGrpSpPr>
          <p:cNvPr id="2" name="Group 1"/>
          <p:cNvGrpSpPr/>
          <p:nvPr/>
        </p:nvGrpSpPr>
        <p:grpSpPr>
          <a:xfrm>
            <a:off x="3004344" y="937599"/>
            <a:ext cx="3211513" cy="4191000"/>
            <a:chOff x="3429000" y="1524000"/>
            <a:chExt cx="2754313" cy="3581400"/>
          </a:xfrm>
        </p:grpSpPr>
        <p:sp>
          <p:nvSpPr>
            <p:cNvPr id="9" name="AutoShape 11"/>
            <p:cNvSpPr>
              <a:spLocks noChangeArrowheads="1"/>
            </p:cNvSpPr>
            <p:nvPr/>
          </p:nvSpPr>
          <p:spPr bwMode="auto">
            <a:xfrm>
              <a:off x="3429000" y="1524000"/>
              <a:ext cx="2754313" cy="3581400"/>
            </a:xfrm>
            <a:prstGeom prst="verticalScroll">
              <a:avLst>
                <a:gd name="adj" fmla="val 7495"/>
              </a:avLst>
            </a:prstGeom>
            <a:blipFill dpi="0" rotWithShape="1">
              <a:blip r:embed="rId3"/>
              <a:srcRect/>
              <a:stretch>
                <a:fillRect/>
              </a:stretch>
            </a:blipFill>
            <a:ln w="22225">
              <a:solidFill>
                <a:schemeClr val="hlink"/>
              </a:solidFill>
              <a:round/>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4000">
                <a:latin typeface="Arial" panose="020B0604020202020204" pitchFamily="34" charset="0"/>
              </a:endParaRPr>
            </a:p>
          </p:txBody>
        </p:sp>
        <p:pic>
          <p:nvPicPr>
            <p:cNvPr id="7178" name="Picture 10" descr="C:\Users\Admin\Desktop\images (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1752600"/>
              <a:ext cx="2286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6397"/>
                                        </p:tgtEl>
                                        <p:attrNameLst>
                                          <p:attrName>style.visibility</p:attrName>
                                        </p:attrNameLst>
                                      </p:cBhvr>
                                      <p:to>
                                        <p:strVal val="visible"/>
                                      </p:to>
                                    </p:set>
                                    <p:animEffect transition="in" filter="diamond(in)">
                                      <p:cBhvr>
                                        <p:cTn id="7" dur="500"/>
                                        <p:tgtEl>
                                          <p:spTgt spid="16397"/>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amond(in)">
                                      <p:cBhvr>
                                        <p:cTn id="10" dur="500"/>
                                        <p:tgtEl>
                                          <p:spTgt spid="6"/>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ox(in)">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ox(in)">
                                      <p:cBhvr>
                                        <p:cTn id="18" dur="500"/>
                                        <p:tgtEl>
                                          <p:spTgt spid="7"/>
                                        </p:tgtEl>
                                      </p:cBhvr>
                                    </p:animEffect>
                                  </p:childTnLst>
                                </p:cTn>
                              </p:par>
                            </p:childTnLst>
                          </p:cTn>
                        </p:par>
                        <p:par>
                          <p:cTn id="19" fill="hold">
                            <p:stCondLst>
                              <p:cond delay="500"/>
                            </p:stCondLst>
                            <p:childTnLst>
                              <p:par>
                                <p:cTn id="20" presetID="18" presetClass="entr" presetSubtype="12" fill="hold" grpId="0" nodeType="afterEffect">
                                  <p:stCondLst>
                                    <p:cond delay="0"/>
                                  </p:stCondLst>
                                  <p:childTnLst>
                                    <p:set>
                                      <p:cBhvr>
                                        <p:cTn id="21" dur="1" fill="hold">
                                          <p:stCondLst>
                                            <p:cond delay="0"/>
                                          </p:stCondLst>
                                        </p:cTn>
                                        <p:tgtEl>
                                          <p:spTgt spid="16396"/>
                                        </p:tgtEl>
                                        <p:attrNameLst>
                                          <p:attrName>style.visibility</p:attrName>
                                        </p:attrNameLst>
                                      </p:cBhvr>
                                      <p:to>
                                        <p:strVal val="visible"/>
                                      </p:to>
                                    </p:set>
                                    <p:animEffect transition="in" filter="strips(downLeft)">
                                      <p:cBhvr>
                                        <p:cTn id="22" dur="500"/>
                                        <p:tgtEl>
                                          <p:spTgt spid="16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6" grpId="0" animBg="1"/>
      <p:bldP spid="16397" grpId="0" animBg="1"/>
      <p:bldP spid="6" grpId="0"/>
      <p:bldP spid="7"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8" name="Rectangle 10"/>
          <p:cNvSpPr>
            <a:spLocks noGrp="1"/>
          </p:cNvSpPr>
          <p:nvPr>
            <p:ph type="ctrTitle"/>
          </p:nvPr>
        </p:nvSpPr>
        <p:spPr>
          <a:xfrm>
            <a:off x="3048000" y="152400"/>
            <a:ext cx="3352800" cy="533400"/>
          </a:xfrm>
        </p:spPr>
        <p:txBody>
          <a:bodyPr/>
          <a:lstStyle/>
          <a:p>
            <a:pPr eaLnBrk="1" hangingPunct="1"/>
            <a:r>
              <a:rPr lang="en-US" altLang="en-US" sz="2800">
                <a:latin typeface="Times New Roman" panose="02020603050405020304" pitchFamily="18" charset="0"/>
                <a:cs typeface="Times New Roman" panose="02020603050405020304" pitchFamily="18" charset="0"/>
              </a:rPr>
              <a:t>KHU D</a:t>
            </a:r>
            <a:r>
              <a:rPr lang="vi-VN" altLang="en-US" sz="2800">
                <a:cs typeface="Times New Roman" panose="02020603050405020304" pitchFamily="18" charset="0"/>
              </a:rPr>
              <a:t>Â</a:t>
            </a:r>
            <a:r>
              <a:rPr lang="en-US" altLang="en-US" sz="2800">
                <a:latin typeface="Times New Roman" panose="02020603050405020304" pitchFamily="18" charset="0"/>
                <a:cs typeface="Times New Roman" panose="02020603050405020304" pitchFamily="18" charset="0"/>
              </a:rPr>
              <a:t>N C</a:t>
            </a:r>
            <a:r>
              <a:rPr lang="vi-VN" altLang="en-US" sz="2800">
                <a:cs typeface="Times New Roman" panose="02020603050405020304" pitchFamily="18" charset="0"/>
              </a:rPr>
              <a:t>Ư</a:t>
            </a:r>
            <a:endParaRPr lang="vi-VN" altLang="en-US" sz="2800">
              <a:cs typeface="Times New Roman" panose="02020603050405020304" pitchFamily="18" charset="0"/>
            </a:endParaRPr>
          </a:p>
        </p:txBody>
      </p:sp>
      <p:sp>
        <p:nvSpPr>
          <p:cNvPr id="17417" name="Rectangle 9"/>
          <p:cNvSpPr>
            <a:spLocks noGrp="1" noChangeArrowheads="1"/>
          </p:cNvSpPr>
          <p:nvPr>
            <p:ph type="subTitle" idx="1"/>
          </p:nvPr>
        </p:nvSpPr>
        <p:spPr>
          <a:xfrm>
            <a:off x="0" y="5393481"/>
            <a:ext cx="9372600" cy="1535665"/>
          </a:xfrm>
        </p:spPr>
        <p:txBody>
          <a:bodyPr rtlCol="0">
            <a:normAutofit fontScale="25000" lnSpcReduction="20000"/>
          </a:bodyPr>
          <a:lstStyle/>
          <a:p>
            <a:pPr algn="l" eaLnBrk="1" fontAlgn="auto" hangingPunct="1">
              <a:spcAft>
                <a:spcPts val="0"/>
              </a:spcAft>
              <a:defRPr/>
            </a:pPr>
            <a:r>
              <a:rPr lang="en-US" dirty="0">
                <a:solidFill>
                  <a:srgbClr val="CC33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US" sz="16000" b="1" dirty="0" err="1">
                <a:solidFill>
                  <a:schemeClr val="tx1"/>
                </a:solidFill>
                <a:latin typeface="Times New Roman" panose="02020603050405020304" pitchFamily="18" charset="0"/>
                <a:cs typeface="Times New Roman" panose="02020603050405020304" pitchFamily="18" charset="0"/>
              </a:rPr>
              <a:t>Khu</a:t>
            </a:r>
            <a:r>
              <a:rPr lang="en-US" sz="16000" b="1" dirty="0">
                <a:solidFill>
                  <a:schemeClr val="tx1"/>
                </a:solidFill>
                <a:latin typeface="Times New Roman" panose="02020603050405020304" pitchFamily="18" charset="0"/>
                <a:cs typeface="Times New Roman" panose="02020603050405020304" pitchFamily="18" charset="0"/>
              </a:rPr>
              <a:t> </a:t>
            </a:r>
            <a:r>
              <a:rPr lang="en-US" sz="16000" b="1" dirty="0" err="1">
                <a:solidFill>
                  <a:schemeClr val="tx1"/>
                </a:solidFill>
                <a:latin typeface="Times New Roman" panose="02020603050405020304" pitchFamily="18" charset="0"/>
                <a:cs typeface="Times New Roman" panose="02020603050405020304" pitchFamily="18" charset="0"/>
              </a:rPr>
              <a:t>dân</a:t>
            </a:r>
            <a:r>
              <a:rPr lang="en-US" sz="16000" b="1" dirty="0">
                <a:solidFill>
                  <a:schemeClr val="tx1"/>
                </a:solidFill>
                <a:latin typeface="Times New Roman" panose="02020603050405020304" pitchFamily="18" charset="0"/>
                <a:cs typeface="Times New Roman" panose="02020603050405020304" pitchFamily="18" charset="0"/>
              </a:rPr>
              <a:t> </a:t>
            </a:r>
            <a:r>
              <a:rPr lang="en-US" sz="16000" b="1" dirty="0" err="1">
                <a:solidFill>
                  <a:schemeClr val="tx1"/>
                </a:solidFill>
                <a:latin typeface="Times New Roman" panose="02020603050405020304" pitchFamily="18" charset="0"/>
                <a:cs typeface="Times New Roman" panose="02020603050405020304" pitchFamily="18" charset="0"/>
              </a:rPr>
              <a:t>cư</a:t>
            </a:r>
            <a:r>
              <a:rPr lang="en-US" sz="16000" b="1" dirty="0">
                <a:solidFill>
                  <a:schemeClr val="tx1"/>
                </a:solidFill>
                <a:latin typeface="Times New Roman" panose="02020603050405020304" pitchFamily="18" charset="0"/>
                <a:cs typeface="Times New Roman" panose="02020603050405020304" pitchFamily="18" charset="0"/>
              </a:rPr>
              <a:t> : là </a:t>
            </a:r>
            <a:r>
              <a:rPr lang="en-US" sz="16000" b="1" dirty="0" err="1">
                <a:solidFill>
                  <a:schemeClr val="tx1"/>
                </a:solidFill>
                <a:latin typeface="Times New Roman" panose="02020603050405020304" pitchFamily="18" charset="0"/>
                <a:cs typeface="Times New Roman" panose="02020603050405020304" pitchFamily="18" charset="0"/>
              </a:rPr>
              <a:t>khu</a:t>
            </a:r>
            <a:r>
              <a:rPr lang="en-US" sz="16000" b="1" dirty="0">
                <a:solidFill>
                  <a:schemeClr val="tx1"/>
                </a:solidFill>
                <a:latin typeface="Times New Roman" panose="02020603050405020304" pitchFamily="18" charset="0"/>
                <a:cs typeface="Times New Roman" panose="02020603050405020304" pitchFamily="18" charset="0"/>
              </a:rPr>
              <a:t> </a:t>
            </a:r>
            <a:r>
              <a:rPr lang="en-US" sz="16000" b="1" dirty="0" err="1">
                <a:solidFill>
                  <a:schemeClr val="tx1"/>
                </a:solidFill>
                <a:latin typeface="Times New Roman" panose="02020603050405020304" pitchFamily="18" charset="0"/>
                <a:cs typeface="Times New Roman" panose="02020603050405020304" pitchFamily="18" charset="0"/>
              </a:rPr>
              <a:t>vực</a:t>
            </a:r>
            <a:r>
              <a:rPr lang="en-US" sz="16000" b="1" dirty="0">
                <a:solidFill>
                  <a:schemeClr val="tx1"/>
                </a:solidFill>
                <a:latin typeface="Times New Roman" panose="02020603050405020304" pitchFamily="18" charset="0"/>
                <a:cs typeface="Times New Roman" panose="02020603050405020304" pitchFamily="18" charset="0"/>
              </a:rPr>
              <a:t> </a:t>
            </a:r>
            <a:r>
              <a:rPr lang="en-US" sz="16000" b="1" dirty="0" err="1">
                <a:solidFill>
                  <a:schemeClr val="tx1"/>
                </a:solidFill>
                <a:latin typeface="Times New Roman" panose="02020603050405020304" pitchFamily="18" charset="0"/>
                <a:cs typeface="Times New Roman" panose="02020603050405020304" pitchFamily="18" charset="0"/>
              </a:rPr>
              <a:t>dành</a:t>
            </a:r>
            <a:r>
              <a:rPr lang="en-US" sz="16000" b="1" dirty="0">
                <a:solidFill>
                  <a:schemeClr val="tx1"/>
                </a:solidFill>
                <a:latin typeface="Times New Roman" panose="02020603050405020304" pitchFamily="18" charset="0"/>
                <a:cs typeface="Times New Roman" panose="02020603050405020304" pitchFamily="18" charset="0"/>
              </a:rPr>
              <a:t> </a:t>
            </a:r>
            <a:r>
              <a:rPr lang="en-US" sz="16000" b="1" dirty="0" err="1">
                <a:solidFill>
                  <a:schemeClr val="tx1"/>
                </a:solidFill>
                <a:latin typeface="Times New Roman" panose="02020603050405020304" pitchFamily="18" charset="0"/>
                <a:cs typeface="Times New Roman" panose="02020603050405020304" pitchFamily="18" charset="0"/>
              </a:rPr>
              <a:t>cho</a:t>
            </a:r>
            <a:r>
              <a:rPr lang="en-US" sz="16000" b="1" dirty="0">
                <a:solidFill>
                  <a:schemeClr val="tx1"/>
                </a:solidFill>
                <a:latin typeface="Times New Roman" panose="02020603050405020304" pitchFamily="18" charset="0"/>
                <a:cs typeface="Times New Roman" panose="02020603050405020304" pitchFamily="18" charset="0"/>
              </a:rPr>
              <a:t> </a:t>
            </a:r>
            <a:r>
              <a:rPr lang="en-US" sz="16000" b="1" dirty="0" err="1">
                <a:solidFill>
                  <a:schemeClr val="tx1"/>
                </a:solidFill>
                <a:latin typeface="Times New Roman" panose="02020603050405020304" pitchFamily="18" charset="0"/>
                <a:cs typeface="Times New Roman" panose="02020603050405020304" pitchFamily="18" charset="0"/>
              </a:rPr>
              <a:t>nhân</a:t>
            </a:r>
            <a:r>
              <a:rPr lang="en-US" sz="16000" b="1" dirty="0">
                <a:solidFill>
                  <a:schemeClr val="tx1"/>
                </a:solidFill>
                <a:latin typeface="Times New Roman" panose="02020603050405020304" pitchFamily="18" charset="0"/>
                <a:cs typeface="Times New Roman" panose="02020603050405020304" pitchFamily="18" charset="0"/>
              </a:rPr>
              <a:t> </a:t>
            </a:r>
            <a:r>
              <a:rPr lang="en-US" sz="16000" b="1" dirty="0" err="1">
                <a:solidFill>
                  <a:schemeClr val="tx1"/>
                </a:solidFill>
                <a:latin typeface="Times New Roman" panose="02020603050405020304" pitchFamily="18" charset="0"/>
                <a:cs typeface="Times New Roman" panose="02020603050405020304" pitchFamily="18" charset="0"/>
              </a:rPr>
              <a:t>dân</a:t>
            </a:r>
            <a:r>
              <a:rPr lang="en-US" sz="16000" b="1" dirty="0">
                <a:solidFill>
                  <a:schemeClr val="tx1"/>
                </a:solidFill>
                <a:latin typeface="Times New Roman" panose="02020603050405020304" pitchFamily="18" charset="0"/>
                <a:cs typeface="Times New Roman" panose="02020603050405020304" pitchFamily="18" charset="0"/>
              </a:rPr>
              <a:t> </a:t>
            </a:r>
            <a:r>
              <a:rPr lang="en-US" sz="16000" b="1" dirty="0" err="1" smtClean="0">
                <a:solidFill>
                  <a:schemeClr val="tx1"/>
                </a:solidFill>
                <a:latin typeface="Times New Roman" panose="02020603050405020304" pitchFamily="18" charset="0"/>
                <a:cs typeface="Times New Roman" panose="02020603050405020304" pitchFamily="18" charset="0"/>
              </a:rPr>
              <a:t>ăn</a:t>
            </a:r>
            <a:r>
              <a:rPr lang="en-US" sz="16000" b="1" dirty="0" smtClean="0">
                <a:solidFill>
                  <a:schemeClr val="tx1"/>
                </a:solidFill>
                <a:latin typeface="Times New Roman" panose="02020603050405020304" pitchFamily="18" charset="0"/>
                <a:cs typeface="Times New Roman" panose="02020603050405020304" pitchFamily="18" charset="0"/>
              </a:rPr>
              <a:t> </a:t>
            </a:r>
            <a:r>
              <a:rPr lang="en-US" sz="16000" b="1" dirty="0">
                <a:solidFill>
                  <a:schemeClr val="tx1"/>
                </a:solidFill>
                <a:latin typeface="Times New Roman" panose="02020603050405020304" pitchFamily="18" charset="0"/>
                <a:cs typeface="Times New Roman" panose="02020603050405020304" pitchFamily="18" charset="0"/>
              </a:rPr>
              <a:t>ở </a:t>
            </a:r>
            <a:r>
              <a:rPr lang="en-US" sz="16000" b="1" dirty="0" err="1">
                <a:solidFill>
                  <a:schemeClr val="tx1"/>
                </a:solidFill>
                <a:latin typeface="Times New Roman" panose="02020603050405020304" pitchFamily="18" charset="0"/>
                <a:cs typeface="Times New Roman" panose="02020603050405020304" pitchFamily="18" charset="0"/>
              </a:rPr>
              <a:t>và</a:t>
            </a:r>
            <a:r>
              <a:rPr lang="en-US" sz="16000" b="1" dirty="0">
                <a:solidFill>
                  <a:schemeClr val="tx1"/>
                </a:solidFill>
                <a:latin typeface="Times New Roman" panose="02020603050405020304" pitchFamily="18" charset="0"/>
                <a:cs typeface="Times New Roman" panose="02020603050405020304" pitchFamily="18" charset="0"/>
              </a:rPr>
              <a:t> </a:t>
            </a:r>
            <a:r>
              <a:rPr lang="en-US" sz="16000" b="1" dirty="0" err="1">
                <a:solidFill>
                  <a:schemeClr val="tx1"/>
                </a:solidFill>
                <a:latin typeface="Times New Roman" panose="02020603050405020304" pitchFamily="18" charset="0"/>
                <a:cs typeface="Times New Roman" panose="02020603050405020304" pitchFamily="18" charset="0"/>
              </a:rPr>
              <a:t>sinh</a:t>
            </a:r>
            <a:r>
              <a:rPr lang="en-US" sz="16000" b="1" dirty="0">
                <a:solidFill>
                  <a:schemeClr val="tx1"/>
                </a:solidFill>
                <a:latin typeface="Times New Roman" panose="02020603050405020304" pitchFamily="18" charset="0"/>
                <a:cs typeface="Times New Roman" panose="02020603050405020304" pitchFamily="18" charset="0"/>
              </a:rPr>
              <a:t> </a:t>
            </a:r>
            <a:r>
              <a:rPr lang="en-US" sz="16000" b="1" dirty="0" err="1">
                <a:solidFill>
                  <a:schemeClr val="tx1"/>
                </a:solidFill>
                <a:latin typeface="Times New Roman" panose="02020603050405020304" pitchFamily="18" charset="0"/>
                <a:cs typeface="Times New Roman" panose="02020603050405020304" pitchFamily="18" charset="0"/>
              </a:rPr>
              <a:t>hoạt</a:t>
            </a:r>
            <a:r>
              <a:rPr lang="en-US" sz="16000" b="1" dirty="0">
                <a:solidFill>
                  <a:schemeClr val="tx1"/>
                </a:solidFill>
                <a:latin typeface="Times New Roman" panose="02020603050405020304" pitchFamily="18" charset="0"/>
                <a:cs typeface="Times New Roman" panose="02020603050405020304" pitchFamily="18" charset="0"/>
              </a:rPr>
              <a:t>.</a:t>
            </a:r>
            <a:endParaRPr lang="en-US" sz="16000" dirty="0">
              <a:solidFill>
                <a:schemeClr val="tx1"/>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15364" name="Picture 10" descr="C:\Users\Admin\Desktop\images.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1000" y="762000"/>
            <a:ext cx="26701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11" descr="C:\Users\Admin\Desktop\tải xuố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762000"/>
            <a:ext cx="2971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13" descr="C:\Users\Admin\Desktop\tải xuống (1).jpg"/>
          <p:cNvPicPr>
            <a:picLocks noChangeAspect="1" noChangeArrowheads="1"/>
          </p:cNvPicPr>
          <p:nvPr/>
        </p:nvPicPr>
        <p:blipFill>
          <a:blip r:embed="rId3"/>
          <a:srcRect/>
          <a:stretch>
            <a:fillRect/>
          </a:stretch>
        </p:blipFill>
        <p:spPr bwMode="auto">
          <a:xfrm>
            <a:off x="228600" y="2812622"/>
            <a:ext cx="2960688" cy="2286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367" name="Picture 10" descr="C:\Users\Admin\Desktop\imag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2813050"/>
            <a:ext cx="2909888" cy="228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11" descr="C:\Users\Admin\desktop\10.2.NamDinh.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4600" y="2889250"/>
            <a:ext cx="25146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4" name="Picture 12" descr="C:\Users\Admin\desktop\25600068.jpg"/>
          <p:cNvPicPr>
            <a:picLocks noChangeAspect="1" noChangeArrowheads="1"/>
          </p:cNvPicPr>
          <p:nvPr/>
        </p:nvPicPr>
        <p:blipFill>
          <a:blip r:embed="rId6"/>
          <a:srcRect/>
          <a:stretch>
            <a:fillRect/>
          </a:stretch>
        </p:blipFill>
        <p:spPr bwMode="auto">
          <a:xfrm>
            <a:off x="6310271" y="811041"/>
            <a:ext cx="2514600" cy="176174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17418"/>
                                        </p:tgtEl>
                                        <p:attrNameLst>
                                          <p:attrName>style.visibility</p:attrName>
                                        </p:attrNameLst>
                                      </p:cBhvr>
                                      <p:to>
                                        <p:strVal val="visible"/>
                                      </p:to>
                                    </p:set>
                                    <p:animEffect transition="in" filter="fade">
                                      <p:cBhvr>
                                        <p:cTn id="7" dur="800" decel="100000"/>
                                        <p:tgtEl>
                                          <p:spTgt spid="17418"/>
                                        </p:tgtEl>
                                      </p:cBhvr>
                                    </p:animEffect>
                                    <p:anim calcmode="lin" valueType="num">
                                      <p:cBhvr>
                                        <p:cTn id="8" dur="800" decel="100000" fill="hold"/>
                                        <p:tgtEl>
                                          <p:spTgt spid="17418"/>
                                        </p:tgtEl>
                                        <p:attrNameLst>
                                          <p:attrName>style.rotation</p:attrName>
                                        </p:attrNameLst>
                                      </p:cBhvr>
                                      <p:tavLst>
                                        <p:tav tm="0">
                                          <p:val>
                                            <p:fltVal val="-90"/>
                                          </p:val>
                                        </p:tav>
                                        <p:tav tm="100000">
                                          <p:val>
                                            <p:fltVal val="0"/>
                                          </p:val>
                                        </p:tav>
                                      </p:tavLst>
                                    </p:anim>
                                    <p:anim calcmode="lin" valueType="num">
                                      <p:cBhvr>
                                        <p:cTn id="9" dur="800" decel="100000" fill="hold"/>
                                        <p:tgtEl>
                                          <p:spTgt spid="17418"/>
                                        </p:tgtEl>
                                        <p:attrNameLst>
                                          <p:attrName>ppt_x</p:attrName>
                                        </p:attrNameLst>
                                      </p:cBhvr>
                                      <p:tavLst>
                                        <p:tav tm="0">
                                          <p:val>
                                            <p:strVal val="#ppt_x+0.4"/>
                                          </p:val>
                                        </p:tav>
                                        <p:tav tm="100000">
                                          <p:val>
                                            <p:strVal val="#ppt_x-0.05"/>
                                          </p:val>
                                        </p:tav>
                                      </p:tavLst>
                                    </p:anim>
                                    <p:anim calcmode="lin" valueType="num">
                                      <p:cBhvr>
                                        <p:cTn id="10" dur="800" decel="100000" fill="hold"/>
                                        <p:tgtEl>
                                          <p:spTgt spid="1741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741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7418"/>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17417">
                                            <p:txEl>
                                              <p:pRg st="0" end="0"/>
                                            </p:txEl>
                                          </p:spTgt>
                                        </p:tgtEl>
                                        <p:attrNameLst>
                                          <p:attrName>style.visibility</p:attrName>
                                        </p:attrNameLst>
                                      </p:cBhvr>
                                      <p:to>
                                        <p:strVal val="visible"/>
                                      </p:to>
                                    </p:set>
                                    <p:animEffect transition="in" filter="fade">
                                      <p:cBhvr>
                                        <p:cTn id="17" dur="1000"/>
                                        <p:tgtEl>
                                          <p:spTgt spid="17417">
                                            <p:txEl>
                                              <p:pRg st="0" end="0"/>
                                            </p:txEl>
                                          </p:spTgt>
                                        </p:tgtEl>
                                      </p:cBhvr>
                                    </p:animEffect>
                                    <p:anim calcmode="lin" valueType="num">
                                      <p:cBhvr>
                                        <p:cTn id="18" dur="1000" fill="hold"/>
                                        <p:tgtEl>
                                          <p:spTgt spid="17417">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1741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8" grpId="0"/>
      <p:bldP spid="17417"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42" name="Rectangle 10"/>
          <p:cNvSpPr>
            <a:spLocks noGrp="1"/>
          </p:cNvSpPr>
          <p:nvPr>
            <p:ph type="ctrTitle"/>
          </p:nvPr>
        </p:nvSpPr>
        <p:spPr>
          <a:xfrm>
            <a:off x="2171700" y="-26987"/>
            <a:ext cx="4724400" cy="914400"/>
          </a:xfrm>
        </p:spPr>
        <p:txBody>
          <a:bodyPr/>
          <a:lstStyle/>
          <a:p>
            <a:pPr eaLnBrk="1" hangingPunct="1"/>
            <a:r>
              <a:rPr lang="en-US" altLang="en-US" sz="2800" dirty="0">
                <a:latin typeface="Times New Roman" panose="02020603050405020304" pitchFamily="18" charset="0"/>
                <a:cs typeface="Times New Roman" panose="02020603050405020304" pitchFamily="18" charset="0"/>
              </a:rPr>
              <a:t>KHU S</a:t>
            </a:r>
            <a:r>
              <a:rPr lang="vi-VN" altLang="en-US" sz="2800" dirty="0">
                <a:cs typeface="Times New Roman" panose="02020603050405020304" pitchFamily="18" charset="0"/>
              </a:rPr>
              <a:t>ẢN</a:t>
            </a:r>
            <a:r>
              <a:rPr lang="en-US" altLang="en-US" sz="2800" dirty="0">
                <a:latin typeface="Times New Roman" panose="02020603050405020304" pitchFamily="18" charset="0"/>
                <a:cs typeface="Times New Roman" panose="02020603050405020304" pitchFamily="18" charset="0"/>
              </a:rPr>
              <a:t> XU</a:t>
            </a:r>
            <a:r>
              <a:rPr lang="vi-VN" altLang="en-US" sz="2800" dirty="0">
                <a:cs typeface="Times New Roman" panose="02020603050405020304" pitchFamily="18" charset="0"/>
              </a:rPr>
              <a:t>ẤT</a:t>
            </a:r>
            <a:endParaRPr lang="vi-VN" altLang="en-US" sz="2800" dirty="0">
              <a:cs typeface="Times New Roman" panose="02020603050405020304" pitchFamily="18" charset="0"/>
            </a:endParaRPr>
          </a:p>
        </p:txBody>
      </p:sp>
      <p:sp>
        <p:nvSpPr>
          <p:cNvPr id="18441" name="Rectangle 9"/>
          <p:cNvSpPr>
            <a:spLocks noGrp="1" noChangeArrowheads="1"/>
          </p:cNvSpPr>
          <p:nvPr>
            <p:ph type="subTitle" idx="1"/>
          </p:nvPr>
        </p:nvSpPr>
        <p:spPr>
          <a:xfrm>
            <a:off x="0" y="5791200"/>
            <a:ext cx="9067800" cy="533400"/>
          </a:xfrm>
        </p:spPr>
        <p:txBody>
          <a:bodyPr rtlCol="0">
            <a:noAutofit/>
          </a:bodyPr>
          <a:lstStyle/>
          <a:p>
            <a:pPr eaLnBrk="1" fontAlgn="auto" hangingPunct="1">
              <a:lnSpc>
                <a:spcPct val="80000"/>
              </a:lnSpc>
              <a:spcAft>
                <a:spcPts val="0"/>
              </a:spcAft>
              <a:defRPr/>
            </a:pPr>
            <a:r>
              <a:rPr lang="en-US" sz="4000" b="1" dirty="0" err="1">
                <a:solidFill>
                  <a:schemeClr val="tx1"/>
                </a:solidFill>
                <a:latin typeface="Times New Roman" panose="02020603050405020304" pitchFamily="18" charset="0"/>
                <a:cs typeface="Times New Roman" panose="02020603050405020304" pitchFamily="18" charset="0"/>
              </a:rPr>
              <a:t>Khu</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sản</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xuất</a:t>
            </a:r>
            <a:r>
              <a:rPr lang="en-US" sz="4000" b="1" dirty="0">
                <a:solidFill>
                  <a:schemeClr val="tx1"/>
                </a:solidFill>
                <a:latin typeface="Times New Roman" panose="02020603050405020304" pitchFamily="18" charset="0"/>
                <a:cs typeface="Times New Roman" panose="02020603050405020304" pitchFamily="18" charset="0"/>
              </a:rPr>
              <a:t> là: </a:t>
            </a:r>
            <a:r>
              <a:rPr lang="en-US" sz="4000" b="1" dirty="0" err="1">
                <a:solidFill>
                  <a:schemeClr val="tx1"/>
                </a:solidFill>
                <a:latin typeface="Times New Roman" panose="02020603050405020304" pitchFamily="18" charset="0"/>
                <a:cs typeface="Times New Roman" panose="02020603050405020304" pitchFamily="18" charset="0"/>
              </a:rPr>
              <a:t>khu</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vực</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làm</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việc</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của</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nh</a:t>
            </a:r>
            <a:r>
              <a:rPr lang="vi-VN" sz="4000" b="1" dirty="0">
                <a:solidFill>
                  <a:schemeClr val="tx1"/>
                </a:solidFill>
                <a:latin typeface="Times New Roman" panose="02020603050405020304" pitchFamily="18" charset="0"/>
                <a:cs typeface="Times New Roman" panose="02020603050405020304" pitchFamily="18" charset="0"/>
              </a:rPr>
              <a:t>à</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máy</a:t>
            </a:r>
            <a:r>
              <a:rPr lang="en-US" sz="4000" b="1" dirty="0">
                <a:solidFill>
                  <a:schemeClr val="tx1"/>
                </a:solidFill>
                <a:latin typeface="Times New Roman" panose="02020603050405020304" pitchFamily="18" charset="0"/>
                <a:cs typeface="Times New Roman" panose="02020603050405020304" pitchFamily="18" charset="0"/>
              </a:rPr>
              <a:t>, xí </a:t>
            </a:r>
            <a:r>
              <a:rPr lang="en-US" sz="4000" b="1" dirty="0" err="1" smtClean="0">
                <a:solidFill>
                  <a:schemeClr val="tx1"/>
                </a:solidFill>
                <a:latin typeface="Times New Roman" panose="02020603050405020304" pitchFamily="18" charset="0"/>
                <a:cs typeface="Times New Roman" panose="02020603050405020304" pitchFamily="18" charset="0"/>
              </a:rPr>
              <a:t>nghiệp</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doanh</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nghiệp</a:t>
            </a:r>
            <a:r>
              <a:rPr lang="en-US" sz="4000" b="1" dirty="0">
                <a:solidFill>
                  <a:schemeClr val="tx1"/>
                </a:solidFill>
                <a:latin typeface="Times New Roman" panose="02020603050405020304" pitchFamily="18" charset="0"/>
                <a:cs typeface="Times New Roman" panose="02020603050405020304" pitchFamily="18" charset="0"/>
              </a:rPr>
              <a:t>.</a:t>
            </a:r>
            <a:endParaRPr lang="en-US" sz="4000" b="1" dirty="0">
              <a:solidFill>
                <a:schemeClr val="tx1"/>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9220" name="Picture 10" descr="C:\Users\Admin\Desktop\images (5).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52416" y="2804273"/>
            <a:ext cx="3124200" cy="298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13" descr="C:\Users\Admin\Desktop\images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2767013"/>
            <a:ext cx="3230563" cy="302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5" name="Picture 15" descr="C:\Users\Admin\Desktop\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759277"/>
            <a:ext cx="2667000" cy="200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7" name="Picture 11" descr="C:\Users\Admin\Desktop\images (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5999" y="-26986"/>
            <a:ext cx="2971801" cy="279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8" name="Picture 12" descr="C:\Users\Admin\Desktop\images (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01299"/>
            <a:ext cx="3124200" cy="2541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8442"/>
                                        </p:tgtEl>
                                        <p:attrNameLst>
                                          <p:attrName>style.visibility</p:attrName>
                                        </p:attrNameLst>
                                      </p:cBhvr>
                                      <p:to>
                                        <p:strVal val="visible"/>
                                      </p:to>
                                    </p:set>
                                    <p:anim calcmode="lin" valueType="num">
                                      <p:cBhvr>
                                        <p:cTn id="7" dur="1000" fill="hold"/>
                                        <p:tgtEl>
                                          <p:spTgt spid="18442"/>
                                        </p:tgtEl>
                                        <p:attrNameLst>
                                          <p:attrName>ppt_x</p:attrName>
                                        </p:attrNameLst>
                                      </p:cBhvr>
                                      <p:tavLst>
                                        <p:tav tm="0">
                                          <p:val>
                                            <p:strVal val="#ppt_x-.2"/>
                                          </p:val>
                                        </p:tav>
                                        <p:tav tm="100000">
                                          <p:val>
                                            <p:strVal val="#ppt_x"/>
                                          </p:val>
                                        </p:tav>
                                      </p:tavLst>
                                    </p:anim>
                                    <p:anim calcmode="lin" valueType="num">
                                      <p:cBhvr>
                                        <p:cTn id="8" dur="1000" fill="hold"/>
                                        <p:tgtEl>
                                          <p:spTgt spid="18442"/>
                                        </p:tgtEl>
                                        <p:attrNameLst>
                                          <p:attrName>ppt_y</p:attrName>
                                        </p:attrNameLst>
                                      </p:cBhvr>
                                      <p:tavLst>
                                        <p:tav tm="0">
                                          <p:val>
                                            <p:strVal val="#ppt_y"/>
                                          </p:val>
                                        </p:tav>
                                        <p:tav tm="100000">
                                          <p:val>
                                            <p:strVal val="#ppt_y"/>
                                          </p:val>
                                        </p:tav>
                                      </p:tavLst>
                                    </p:anim>
                                    <p:animEffect transition="in" filter="wipe(right)" prLst="gradientSize: 0.1">
                                      <p:cBhvr>
                                        <p:cTn id="9" dur="1000"/>
                                        <p:tgtEl>
                                          <p:spTgt spid="18442"/>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9228"/>
                                        </p:tgtEl>
                                        <p:attrNameLst>
                                          <p:attrName>style.visibility</p:attrName>
                                        </p:attrNameLst>
                                      </p:cBhvr>
                                      <p:to>
                                        <p:strVal val="visible"/>
                                      </p:to>
                                    </p:set>
                                    <p:animEffect transition="in" filter="box(in)">
                                      <p:cBhvr>
                                        <p:cTn id="14" dur="500"/>
                                        <p:tgtEl>
                                          <p:spTgt spid="9228"/>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9220"/>
                                        </p:tgtEl>
                                        <p:attrNameLst>
                                          <p:attrName>style.visibility</p:attrName>
                                        </p:attrNameLst>
                                      </p:cBhvr>
                                      <p:to>
                                        <p:strVal val="visible"/>
                                      </p:to>
                                    </p:set>
                                    <p:animEffect transition="in" filter="checkerboard(across)">
                                      <p:cBhvr>
                                        <p:cTn id="19" dur="500"/>
                                        <p:tgtEl>
                                          <p:spTgt spid="9220"/>
                                        </p:tgtEl>
                                      </p:cBhvr>
                                    </p:animEffect>
                                  </p:childTnLst>
                                </p:cTn>
                              </p:par>
                              <p:par>
                                <p:cTn id="20" presetID="5" presetClass="entr" presetSubtype="10" fill="hold" nodeType="withEffect">
                                  <p:stCondLst>
                                    <p:cond delay="0"/>
                                  </p:stCondLst>
                                  <p:childTnLst>
                                    <p:set>
                                      <p:cBhvr>
                                        <p:cTn id="21" dur="1" fill="hold">
                                          <p:stCondLst>
                                            <p:cond delay="0"/>
                                          </p:stCondLst>
                                        </p:cTn>
                                        <p:tgtEl>
                                          <p:spTgt spid="9223"/>
                                        </p:tgtEl>
                                        <p:attrNameLst>
                                          <p:attrName>style.visibility</p:attrName>
                                        </p:attrNameLst>
                                      </p:cBhvr>
                                      <p:to>
                                        <p:strVal val="visible"/>
                                      </p:to>
                                    </p:set>
                                    <p:animEffect transition="in" filter="checkerboard(across)">
                                      <p:cBhvr>
                                        <p:cTn id="22" dur="500"/>
                                        <p:tgtEl>
                                          <p:spTgt spid="9223"/>
                                        </p:tgtEl>
                                      </p:cBhvr>
                                    </p:animEffect>
                                  </p:childTnLst>
                                </p:cTn>
                              </p:par>
                              <p:par>
                                <p:cTn id="23" presetID="5" presetClass="entr" presetSubtype="10" fill="hold" nodeType="withEffect">
                                  <p:stCondLst>
                                    <p:cond delay="0"/>
                                  </p:stCondLst>
                                  <p:childTnLst>
                                    <p:set>
                                      <p:cBhvr>
                                        <p:cTn id="24" dur="1" fill="hold">
                                          <p:stCondLst>
                                            <p:cond delay="0"/>
                                          </p:stCondLst>
                                        </p:cTn>
                                        <p:tgtEl>
                                          <p:spTgt spid="9225"/>
                                        </p:tgtEl>
                                        <p:attrNameLst>
                                          <p:attrName>style.visibility</p:attrName>
                                        </p:attrNameLst>
                                      </p:cBhvr>
                                      <p:to>
                                        <p:strVal val="visible"/>
                                      </p:to>
                                    </p:set>
                                    <p:animEffect transition="in" filter="checkerboard(across)">
                                      <p:cBhvr>
                                        <p:cTn id="25" dur="500"/>
                                        <p:tgtEl>
                                          <p:spTgt spid="9225"/>
                                        </p:tgtEl>
                                      </p:cBhvr>
                                    </p:animEffect>
                                  </p:childTnLst>
                                </p:cTn>
                              </p:par>
                              <p:par>
                                <p:cTn id="26" presetID="5" presetClass="entr" presetSubtype="10" fill="hold" nodeType="withEffect">
                                  <p:stCondLst>
                                    <p:cond delay="0"/>
                                  </p:stCondLst>
                                  <p:childTnLst>
                                    <p:set>
                                      <p:cBhvr>
                                        <p:cTn id="27" dur="1" fill="hold">
                                          <p:stCondLst>
                                            <p:cond delay="0"/>
                                          </p:stCondLst>
                                        </p:cTn>
                                        <p:tgtEl>
                                          <p:spTgt spid="9227"/>
                                        </p:tgtEl>
                                        <p:attrNameLst>
                                          <p:attrName>style.visibility</p:attrName>
                                        </p:attrNameLst>
                                      </p:cBhvr>
                                      <p:to>
                                        <p:strVal val="visible"/>
                                      </p:to>
                                    </p:set>
                                    <p:animEffect transition="in" filter="checkerboard(across)">
                                      <p:cBhvr>
                                        <p:cTn id="28" dur="500"/>
                                        <p:tgtEl>
                                          <p:spTgt spid="9227"/>
                                        </p:tgtEl>
                                      </p:cBhvr>
                                    </p:animEffect>
                                  </p:childTnLst>
                                </p:cTn>
                              </p:par>
                            </p:childTnLst>
                          </p:cTn>
                        </p:par>
                      </p:childTnLst>
                    </p:cTn>
                  </p:par>
                  <p:par>
                    <p:cTn id="29" fill="hold">
                      <p:stCondLst>
                        <p:cond delay="indefinite"/>
                      </p:stCondLst>
                      <p:childTnLst>
                        <p:par>
                          <p:cTn id="30" fill="hold">
                            <p:stCondLst>
                              <p:cond delay="0"/>
                            </p:stCondLst>
                            <p:childTnLst>
                              <p:par>
                                <p:cTn id="31" presetID="44" presetClass="entr" presetSubtype="0" fill="hold" grpId="0" nodeType="clickEffect">
                                  <p:stCondLst>
                                    <p:cond delay="0"/>
                                  </p:stCondLst>
                                  <p:childTnLst>
                                    <p:set>
                                      <p:cBhvr>
                                        <p:cTn id="32" dur="1" fill="hold">
                                          <p:stCondLst>
                                            <p:cond delay="0"/>
                                          </p:stCondLst>
                                        </p:cTn>
                                        <p:tgtEl>
                                          <p:spTgt spid="18441">
                                            <p:txEl>
                                              <p:pRg st="0" end="0"/>
                                            </p:txEl>
                                          </p:spTgt>
                                        </p:tgtEl>
                                        <p:attrNameLst>
                                          <p:attrName>style.visibility</p:attrName>
                                        </p:attrNameLst>
                                      </p:cBhvr>
                                      <p:to>
                                        <p:strVal val="visible"/>
                                      </p:to>
                                    </p:set>
                                    <p:animEffect transition="in" filter="fade">
                                      <p:cBhvr>
                                        <p:cTn id="33" dur="500"/>
                                        <p:tgtEl>
                                          <p:spTgt spid="18441">
                                            <p:txEl>
                                              <p:pRg st="0" end="0"/>
                                            </p:txEl>
                                          </p:spTgt>
                                        </p:tgtEl>
                                      </p:cBhvr>
                                    </p:animEffect>
                                    <p:anim calcmode="lin" valueType="num">
                                      <p:cBhvr>
                                        <p:cTn id="34" dur="500" fill="hold"/>
                                        <p:tgtEl>
                                          <p:spTgt spid="18441">
                                            <p:txEl>
                                              <p:pRg st="0" end="0"/>
                                            </p:txEl>
                                          </p:spTgt>
                                        </p:tgtEl>
                                        <p:attrNameLst>
                                          <p:attrName>ppt_x</p:attrName>
                                        </p:attrNameLst>
                                      </p:cBhvr>
                                      <p:tavLst>
                                        <p:tav tm="0">
                                          <p:val>
                                            <p:strVal val="#ppt_x"/>
                                          </p:val>
                                        </p:tav>
                                        <p:tav tm="100000">
                                          <p:val>
                                            <p:strVal val="#ppt_x"/>
                                          </p:val>
                                        </p:tav>
                                      </p:tavLst>
                                    </p:anim>
                                    <p:anim calcmode="lin" valueType="num">
                                      <p:cBhvr>
                                        <p:cTn id="35" dur="500" fill="hold"/>
                                        <p:tgtEl>
                                          <p:spTgt spid="18441">
                                            <p:txEl>
                                              <p:pRg st="0" end="0"/>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2" grpId="0"/>
      <p:bldP spid="18441"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459" name="Picture 3" descr="khu bao ton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8600" y="2377606"/>
            <a:ext cx="281940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6" descr="khu bao ton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2377606"/>
            <a:ext cx="2819400" cy="203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6" name="Rectangle 10"/>
          <p:cNvSpPr>
            <a:spLocks noGrp="1" noChangeArrowheads="1"/>
          </p:cNvSpPr>
          <p:nvPr>
            <p:ph type="ctrTitle"/>
          </p:nvPr>
        </p:nvSpPr>
        <p:spPr>
          <a:xfrm>
            <a:off x="1371600" y="202902"/>
            <a:ext cx="5791200" cy="455912"/>
          </a:xfrm>
        </p:spPr>
        <p:txBody>
          <a:bodyPr rtlCol="0">
            <a:normAutofit fontScale="90000"/>
          </a:bodyPr>
          <a:lstStyle/>
          <a:p>
            <a:pPr eaLnBrk="1" fontAlgn="auto" hangingPunct="1">
              <a:spcAft>
                <a:spcPts val="0"/>
              </a:spcAft>
              <a:defRPr/>
            </a:pPr>
            <a:r>
              <a:rPr lang="en-US" sz="2800" dirty="0">
                <a:latin typeface="Times New Roman" panose="02020603050405020304" pitchFamily="18" charset="0"/>
                <a:cs typeface="Times New Roman" panose="02020603050405020304" pitchFamily="18" charset="0"/>
              </a:rPr>
              <a:t>KHU B</a:t>
            </a:r>
            <a:r>
              <a:rPr lang="vi-VN" sz="2800" dirty="0">
                <a:cs typeface="Times New Roman" panose="02020603050405020304" pitchFamily="18" charset="0"/>
              </a:rPr>
              <a:t>ẢO</a:t>
            </a:r>
            <a:r>
              <a:rPr lang="en-US" sz="2800" dirty="0">
                <a:latin typeface="Times New Roman" panose="02020603050405020304" pitchFamily="18" charset="0"/>
                <a:cs typeface="Times New Roman" panose="02020603050405020304" pitchFamily="18" charset="0"/>
              </a:rPr>
              <a:t> T</a:t>
            </a:r>
            <a:r>
              <a:rPr lang="vi-VN" sz="2800" dirty="0">
                <a:cs typeface="Times New Roman" panose="02020603050405020304" pitchFamily="18" charset="0"/>
              </a:rPr>
              <a:t>ỒN</a:t>
            </a:r>
            <a:r>
              <a:rPr lang="en-US" sz="2800" dirty="0">
                <a:latin typeface="Times New Roman" panose="02020603050405020304" pitchFamily="18" charset="0"/>
                <a:cs typeface="Times New Roman" panose="02020603050405020304" pitchFamily="18" charset="0"/>
              </a:rPr>
              <a:t> THI</a:t>
            </a:r>
            <a:r>
              <a:rPr lang="vi-VN" sz="2800" dirty="0">
                <a:cs typeface="Times New Roman" panose="02020603050405020304" pitchFamily="18" charset="0"/>
              </a:rPr>
              <a:t>Ê</a:t>
            </a:r>
            <a:r>
              <a:rPr lang="en-US" sz="2800" dirty="0">
                <a:latin typeface="Times New Roman" panose="02020603050405020304" pitchFamily="18" charset="0"/>
                <a:cs typeface="Times New Roman" panose="02020603050405020304" pitchFamily="18" charset="0"/>
              </a:rPr>
              <a:t>N NHI</a:t>
            </a:r>
            <a:r>
              <a:rPr lang="vi-VN" sz="2800" dirty="0">
                <a:cs typeface="Times New Roman" panose="02020603050405020304" pitchFamily="18" charset="0"/>
              </a:rPr>
              <a:t>ÊN</a:t>
            </a:r>
            <a:endParaRPr lang="vi-VN" sz="2800" dirty="0">
              <a:cs typeface="Times New Roman" panose="02020603050405020304" pitchFamily="18" charset="0"/>
            </a:endParaRPr>
          </a:p>
        </p:txBody>
      </p:sp>
      <p:pic>
        <p:nvPicPr>
          <p:cNvPr id="19465" name="Picture 9" descr="khu bao ton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2385544"/>
            <a:ext cx="2743200"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AutoShape 11" descr="Kết quả hình ảnh cho đảo cò chi lăng nam"/>
          <p:cNvSpPr>
            <a:spLocks noChangeAspect="1" noChangeArrowheads="1"/>
          </p:cNvSpPr>
          <p:nvPr/>
        </p:nvSpPr>
        <p:spPr bwMode="auto">
          <a:xfrm>
            <a:off x="14922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latin typeface="Arial" panose="020B0604020202020204" pitchFamily="34" charset="0"/>
            </a:endParaRPr>
          </a:p>
        </p:txBody>
      </p:sp>
      <p:pic>
        <p:nvPicPr>
          <p:cNvPr id="10249" name="Picture 12" descr="C:\Users\Admin\Desktop\dao cò.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4793781"/>
            <a:ext cx="2667000" cy="200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0" name="Picture 13" descr="C:\Users\Admin\Desktop\dao cò.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5200" y="4769969"/>
            <a:ext cx="26670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0"/>
          <p:cNvGrpSpPr/>
          <p:nvPr/>
        </p:nvGrpSpPr>
        <p:grpSpPr bwMode="auto">
          <a:xfrm>
            <a:off x="228600" y="4568356"/>
            <a:ext cx="3200400" cy="2286000"/>
            <a:chOff x="3486150" y="2743200"/>
            <a:chExt cx="4210050" cy="2846036"/>
          </a:xfrm>
        </p:grpSpPr>
        <p:pic>
          <p:nvPicPr>
            <p:cNvPr id="17419" name="Picture 3" descr="C:\Users\Admin\Desktop\tải xuống.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86150" y="2754630"/>
              <a:ext cx="2171700" cy="134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0" name="Picture 4" descr="C:\Users\Admin\Desktop\tải xuống (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91200" y="2743200"/>
              <a:ext cx="1905000" cy="1378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1" name="Picture 5" descr="C:\Users\Admin\Desktop\images.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05200" y="4191000"/>
              <a:ext cx="2103120" cy="1394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2" name="Picture 6" descr="C:\Users\Admin\Desktop\images (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15000" y="4191000"/>
              <a:ext cx="1981200" cy="1398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Rectangle 8"/>
          <p:cNvSpPr txBox="1">
            <a:spLocks noChangeArrowheads="1"/>
          </p:cNvSpPr>
          <p:nvPr/>
        </p:nvSpPr>
        <p:spPr bwMode="auto">
          <a:xfrm>
            <a:off x="-114300" y="595576"/>
            <a:ext cx="94488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noAutofit/>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eaLnBrk="1" fontAlgn="auto" hangingPunct="1">
              <a:lnSpc>
                <a:spcPct val="90000"/>
              </a:lnSpc>
              <a:spcAft>
                <a:spcPts val="0"/>
              </a:spcAft>
              <a:defRPr/>
            </a:pPr>
            <a:r>
              <a:rPr lang="en-US" sz="4000" b="1" dirty="0" smtClean="0">
                <a:solidFill>
                  <a:schemeClr val="tx1"/>
                </a:solidFill>
                <a:latin typeface="Times New Roman" panose="02020603050405020304" pitchFamily="18" charset="0"/>
                <a:cs typeface="Times New Roman" panose="02020603050405020304" pitchFamily="18" charset="0"/>
              </a:rPr>
              <a:t>là </a:t>
            </a:r>
            <a:r>
              <a:rPr lang="en-US" sz="4000" b="1" dirty="0" err="1" smtClean="0">
                <a:solidFill>
                  <a:schemeClr val="tx1"/>
                </a:solidFill>
                <a:latin typeface="Times New Roman" panose="02020603050405020304" pitchFamily="18" charset="0"/>
                <a:cs typeface="Times New Roman" panose="02020603050405020304" pitchFamily="18" charset="0"/>
              </a:rPr>
              <a:t>khu</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vực</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trong</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đó</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các</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loài</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cây</a:t>
            </a:r>
            <a:r>
              <a:rPr lang="en-US" sz="4000" b="1" dirty="0" smtClean="0">
                <a:solidFill>
                  <a:schemeClr val="tx1"/>
                </a:solidFill>
                <a:latin typeface="Times New Roman" panose="02020603050405020304" pitchFamily="18" charset="0"/>
                <a:cs typeface="Times New Roman" panose="02020603050405020304" pitchFamily="18" charset="0"/>
              </a:rPr>
              <a:t>, con </a:t>
            </a:r>
            <a:r>
              <a:rPr lang="en-US" sz="4000" b="1" dirty="0" err="1" smtClean="0">
                <a:solidFill>
                  <a:schemeClr val="tx1"/>
                </a:solidFill>
                <a:latin typeface="Times New Roman" panose="02020603050405020304" pitchFamily="18" charset="0"/>
                <a:cs typeface="Times New Roman" panose="02020603050405020304" pitchFamily="18" charset="0"/>
              </a:rPr>
              <a:t>vật</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cảnh</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quan</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thiên</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nhiên</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được</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bảo</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vệ</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và</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giữ</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gìn</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lâu</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dài</a:t>
            </a:r>
            <a:r>
              <a:rPr lang="en-US" sz="4000" b="1" dirty="0" smtClean="0">
                <a:solidFill>
                  <a:schemeClr val="tx1"/>
                </a:solidFill>
                <a:latin typeface="Times New Roman" panose="02020603050405020304" pitchFamily="18" charset="0"/>
                <a:cs typeface="Times New Roman" panose="02020603050405020304" pitchFamily="18" charset="0"/>
              </a:rPr>
              <a:t>.</a:t>
            </a:r>
            <a:endParaRPr lang="en-US" sz="4000" b="1" dirty="0">
              <a:solidFill>
                <a:schemeClr val="tx1"/>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9466"/>
                                        </p:tgtEl>
                                        <p:attrNameLst>
                                          <p:attrName>style.visibility</p:attrName>
                                        </p:attrNameLst>
                                      </p:cBhvr>
                                      <p:to>
                                        <p:strVal val="visible"/>
                                      </p:to>
                                    </p:set>
                                    <p:animEffect transition="in" filter="box(in)">
                                      <p:cBhvr>
                                        <p:cTn id="7" dur="500"/>
                                        <p:tgtEl>
                                          <p:spTgt spid="1946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19459"/>
                                        </p:tgtEl>
                                        <p:attrNameLst>
                                          <p:attrName>style.visibility</p:attrName>
                                        </p:attrNameLst>
                                      </p:cBhvr>
                                      <p:to>
                                        <p:strVal val="visible"/>
                                      </p:to>
                                    </p:set>
                                    <p:animEffect transition="in" filter="strips(downLeft)">
                                      <p:cBhvr>
                                        <p:cTn id="11" dur="500"/>
                                        <p:tgtEl>
                                          <p:spTgt spid="19459"/>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19462"/>
                                        </p:tgtEl>
                                        <p:attrNameLst>
                                          <p:attrName>style.visibility</p:attrName>
                                        </p:attrNameLst>
                                      </p:cBhvr>
                                      <p:to>
                                        <p:strVal val="visible"/>
                                      </p:to>
                                    </p:set>
                                    <p:animEffect transition="in" filter="strips(downLeft)">
                                      <p:cBhvr>
                                        <p:cTn id="15" dur="500"/>
                                        <p:tgtEl>
                                          <p:spTgt spid="19462"/>
                                        </p:tgtEl>
                                      </p:cBhvr>
                                    </p:animEffect>
                                  </p:childTnLst>
                                </p:cTn>
                              </p:par>
                            </p:childTnLst>
                          </p:cTn>
                        </p:par>
                        <p:par>
                          <p:cTn id="16" fill="hold">
                            <p:stCondLst>
                              <p:cond delay="1500"/>
                            </p:stCondLst>
                            <p:childTnLst>
                              <p:par>
                                <p:cTn id="17" presetID="18" presetClass="entr" presetSubtype="12" fill="hold" nodeType="afterEffect">
                                  <p:stCondLst>
                                    <p:cond delay="0"/>
                                  </p:stCondLst>
                                  <p:childTnLst>
                                    <p:set>
                                      <p:cBhvr>
                                        <p:cTn id="18" dur="1" fill="hold">
                                          <p:stCondLst>
                                            <p:cond delay="0"/>
                                          </p:stCondLst>
                                        </p:cTn>
                                        <p:tgtEl>
                                          <p:spTgt spid="19465"/>
                                        </p:tgtEl>
                                        <p:attrNameLst>
                                          <p:attrName>style.visibility</p:attrName>
                                        </p:attrNameLst>
                                      </p:cBhvr>
                                      <p:to>
                                        <p:strVal val="visible"/>
                                      </p:to>
                                    </p:set>
                                    <p:animEffect transition="in" filter="strips(downLeft)">
                                      <p:cBhvr>
                                        <p:cTn id="19" dur="500"/>
                                        <p:tgtEl>
                                          <p:spTgt spid="19465"/>
                                        </p:tgtEl>
                                      </p:cBhvr>
                                    </p:animEffect>
                                  </p:childTnLst>
                                </p:cTn>
                              </p:par>
                            </p:childTnLst>
                          </p:cTn>
                        </p:par>
                      </p:childTnLst>
                    </p:cTn>
                  </p:par>
                  <p:par>
                    <p:cTn id="20" fill="hold">
                      <p:stCondLst>
                        <p:cond delay="indefinite"/>
                      </p:stCondLst>
                      <p:childTnLst>
                        <p:par>
                          <p:cTn id="21" fill="hold">
                            <p:stCondLst>
                              <p:cond delay="0"/>
                            </p:stCondLst>
                            <p:childTnLst>
                              <p:par>
                                <p:cTn id="22" presetID="13" presetClass="entr" presetSubtype="16"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plus(in)">
                                      <p:cBhvr>
                                        <p:cTn id="24" dur="10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10250"/>
                                        </p:tgtEl>
                                        <p:attrNameLst>
                                          <p:attrName>style.visibility</p:attrName>
                                        </p:attrNameLst>
                                      </p:cBhvr>
                                      <p:to>
                                        <p:strVal val="visible"/>
                                      </p:to>
                                    </p:set>
                                    <p:animEffect transition="in" filter="diamond(in)">
                                      <p:cBhvr>
                                        <p:cTn id="29" dur="2000"/>
                                        <p:tgtEl>
                                          <p:spTgt spid="10250"/>
                                        </p:tgtEl>
                                      </p:cBhvr>
                                    </p:animEffect>
                                  </p:childTnLst>
                                </p:cTn>
                              </p:par>
                              <p:par>
                                <p:cTn id="30" presetID="8" presetClass="entr" presetSubtype="16" fill="hold" nodeType="withEffect">
                                  <p:stCondLst>
                                    <p:cond delay="0"/>
                                  </p:stCondLst>
                                  <p:childTnLst>
                                    <p:set>
                                      <p:cBhvr>
                                        <p:cTn id="31" dur="1" fill="hold">
                                          <p:stCondLst>
                                            <p:cond delay="0"/>
                                          </p:stCondLst>
                                        </p:cTn>
                                        <p:tgtEl>
                                          <p:spTgt spid="10249"/>
                                        </p:tgtEl>
                                        <p:attrNameLst>
                                          <p:attrName>style.visibility</p:attrName>
                                        </p:attrNameLst>
                                      </p:cBhvr>
                                      <p:to>
                                        <p:strVal val="visible"/>
                                      </p:to>
                                    </p:set>
                                    <p:animEffect transition="in" filter="diamond(in)">
                                      <p:cBhvr>
                                        <p:cTn id="32" dur="2000"/>
                                        <p:tgtEl>
                                          <p:spTgt spid="10249"/>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xEl>
                                              <p:pRg st="0" end="0"/>
                                            </p:txEl>
                                          </p:spTgt>
                                        </p:tgtEl>
                                        <p:attrNameLst>
                                          <p:attrName>style.visibility</p:attrName>
                                        </p:attrNameLst>
                                      </p:cBhvr>
                                      <p:to>
                                        <p:strVal val="visible"/>
                                      </p:to>
                                    </p:set>
                                    <p:anim calcmode="lin" valueType="num">
                                      <p:cBhvr additive="base">
                                        <p:cTn id="3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6" grpId="0"/>
      <p:bldP spid="1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15" name="Text Box 27"/>
          <p:cNvSpPr txBox="1">
            <a:spLocks noChangeArrowheads="1"/>
          </p:cNvSpPr>
          <p:nvPr/>
        </p:nvSpPr>
        <p:spPr bwMode="auto">
          <a:xfrm>
            <a:off x="2775969" y="4942969"/>
            <a:ext cx="6359857" cy="1077218"/>
          </a:xfrm>
          <a:prstGeom prst="rect">
            <a:avLst/>
          </a:prstGeom>
          <a:noFill/>
          <a:ln w="19050">
            <a:solidFill>
              <a:srgbClr val="FF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US" altLang="en-US" b="1">
                <a:solidFill>
                  <a:srgbClr val="0000CC"/>
                </a:solidFill>
                <a:latin typeface="Times New Roman" panose="02020603050405020304" pitchFamily="18" charset="0"/>
              </a:rPr>
              <a:t>hình thức biểu hiện ra bên ngoài của sự vật, có thể quan sát được.</a:t>
            </a:r>
            <a:endParaRPr lang="en-US" altLang="en-US" b="1">
              <a:solidFill>
                <a:srgbClr val="0000CC"/>
              </a:solidFill>
              <a:latin typeface="Times New Roman" panose="02020603050405020304" pitchFamily="18" charset="0"/>
            </a:endParaRPr>
          </a:p>
        </p:txBody>
      </p:sp>
      <p:sp>
        <p:nvSpPr>
          <p:cNvPr id="63513" name="Text Box 25"/>
          <p:cNvSpPr txBox="1">
            <a:spLocks noChangeArrowheads="1"/>
          </p:cNvSpPr>
          <p:nvPr/>
        </p:nvSpPr>
        <p:spPr bwMode="auto">
          <a:xfrm>
            <a:off x="2819400" y="1893991"/>
            <a:ext cx="6324600" cy="1077218"/>
          </a:xfrm>
          <a:prstGeom prst="rect">
            <a:avLst/>
          </a:prstGeom>
          <a:noFill/>
          <a:ln w="19050">
            <a:solidFill>
              <a:srgbClr val="FF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US" altLang="en-US" b="1">
                <a:solidFill>
                  <a:srgbClr val="0000CC"/>
                </a:solidFill>
                <a:latin typeface="Times New Roman" panose="02020603050405020304" pitchFamily="18" charset="0"/>
              </a:rPr>
              <a:t>quan hệ giữa sinh vật (kể cả người) với môi trường xung quanh.</a:t>
            </a:r>
            <a:endParaRPr lang="en-US" altLang="en-US" b="1">
              <a:solidFill>
                <a:srgbClr val="0000CC"/>
              </a:solidFill>
              <a:latin typeface="Times New Roman" panose="02020603050405020304" pitchFamily="18" charset="0"/>
            </a:endParaRPr>
          </a:p>
        </p:txBody>
      </p:sp>
      <p:sp>
        <p:nvSpPr>
          <p:cNvPr id="63504" name="Rectangle 16"/>
          <p:cNvSpPr>
            <a:spLocks noChangeArrowheads="1"/>
          </p:cNvSpPr>
          <p:nvPr/>
        </p:nvSpPr>
        <p:spPr bwMode="auto">
          <a:xfrm>
            <a:off x="228600" y="51551"/>
            <a:ext cx="7467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800" b="1" dirty="0">
                <a:solidFill>
                  <a:srgbClr val="0000CC"/>
                </a:solidFill>
                <a:latin typeface="Times New Roman" panose="02020603050405020304" pitchFamily="18" charset="0"/>
              </a:rPr>
              <a:t>b) </a:t>
            </a:r>
            <a:r>
              <a:rPr lang="en-US" altLang="en-US" sz="2800" b="1" dirty="0" err="1">
                <a:solidFill>
                  <a:srgbClr val="0000CC"/>
                </a:solidFill>
                <a:latin typeface="Times New Roman" panose="02020603050405020304" pitchFamily="18" charset="0"/>
              </a:rPr>
              <a:t>Nối</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các</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từ</a:t>
            </a:r>
            <a:r>
              <a:rPr lang="en-US" altLang="en-US" sz="2800" b="1" dirty="0">
                <a:solidFill>
                  <a:srgbClr val="0000CC"/>
                </a:solidFill>
                <a:latin typeface="Times New Roman" panose="02020603050405020304" pitchFamily="18" charset="0"/>
              </a:rPr>
              <a:t> ở </a:t>
            </a:r>
            <a:r>
              <a:rPr lang="en-US" altLang="en-US" sz="2800" b="1" dirty="0" err="1">
                <a:solidFill>
                  <a:srgbClr val="0000CC"/>
                </a:solidFill>
                <a:latin typeface="Times New Roman" panose="02020603050405020304" pitchFamily="18" charset="0"/>
              </a:rPr>
              <a:t>cột</a:t>
            </a:r>
            <a:r>
              <a:rPr lang="en-US" altLang="en-US" sz="2800" b="1" dirty="0">
                <a:solidFill>
                  <a:srgbClr val="0000CC"/>
                </a:solidFill>
                <a:latin typeface="Times New Roman" panose="02020603050405020304" pitchFamily="18" charset="0"/>
              </a:rPr>
              <a:t> </a:t>
            </a:r>
            <a:r>
              <a:rPr lang="en-US" altLang="en-US" sz="2800" b="1" dirty="0">
                <a:solidFill>
                  <a:srgbClr val="FF0000"/>
                </a:solidFill>
                <a:latin typeface="Times New Roman" panose="02020603050405020304" pitchFamily="18" charset="0"/>
              </a:rPr>
              <a:t>A</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ứng</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với</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nghĩa</a:t>
            </a:r>
            <a:r>
              <a:rPr lang="en-US" altLang="en-US" sz="2800" b="1" dirty="0">
                <a:solidFill>
                  <a:srgbClr val="0000CC"/>
                </a:solidFill>
                <a:latin typeface="Times New Roman" panose="02020603050405020304" pitchFamily="18" charset="0"/>
              </a:rPr>
              <a:t> ở </a:t>
            </a:r>
            <a:r>
              <a:rPr lang="en-US" altLang="en-US" sz="2800" b="1" dirty="0" err="1">
                <a:solidFill>
                  <a:srgbClr val="0000CC"/>
                </a:solidFill>
                <a:latin typeface="Times New Roman" panose="02020603050405020304" pitchFamily="18" charset="0"/>
              </a:rPr>
              <a:t>cột</a:t>
            </a:r>
            <a:r>
              <a:rPr lang="en-US" altLang="en-US" sz="2800" b="1" dirty="0">
                <a:solidFill>
                  <a:srgbClr val="0000CC"/>
                </a:solidFill>
                <a:latin typeface="Times New Roman" panose="02020603050405020304" pitchFamily="18" charset="0"/>
              </a:rPr>
              <a:t> </a:t>
            </a:r>
            <a:r>
              <a:rPr lang="en-US" altLang="en-US" sz="2800" b="1" dirty="0">
                <a:solidFill>
                  <a:srgbClr val="FF0000"/>
                </a:solidFill>
                <a:latin typeface="Times New Roman" panose="02020603050405020304" pitchFamily="18" charset="0"/>
              </a:rPr>
              <a:t>B</a:t>
            </a:r>
            <a:endParaRPr lang="en-US" altLang="en-US" sz="2800" b="1" dirty="0">
              <a:solidFill>
                <a:srgbClr val="0000CC"/>
              </a:solidFill>
              <a:latin typeface="Times New Roman" panose="02020603050405020304" pitchFamily="18" charset="0"/>
            </a:endParaRPr>
          </a:p>
        </p:txBody>
      </p:sp>
      <p:sp>
        <p:nvSpPr>
          <p:cNvPr id="63505" name="Line 17"/>
          <p:cNvSpPr>
            <a:spLocks noChangeShapeType="1"/>
          </p:cNvSpPr>
          <p:nvPr/>
        </p:nvSpPr>
        <p:spPr bwMode="auto">
          <a:xfrm>
            <a:off x="2013614" y="2668586"/>
            <a:ext cx="838200" cy="1219200"/>
          </a:xfrm>
          <a:prstGeom prst="line">
            <a:avLst/>
          </a:prstGeom>
          <a:noFill/>
          <a:ln w="28575">
            <a:solidFill>
              <a:srgbClr val="FF0000"/>
            </a:solidFill>
            <a:round/>
            <a:tailEnd type="triangle" w="med" len="med"/>
          </a:ln>
          <a:extLst>
            <a:ext uri="{909E8E84-426E-40DD-AFC4-6F175D3DCCD1}">
              <a14:hiddenFill xmlns:a14="http://schemas.microsoft.com/office/drawing/2010/main">
                <a:noFill/>
              </a14:hiddenFill>
            </a:ext>
          </a:extLst>
        </p:spPr>
        <p:txBody>
          <a:bodyPr/>
          <a:lstStyle/>
          <a:p>
            <a:endParaRPr lang="en-US" sz="3200"/>
          </a:p>
        </p:txBody>
      </p:sp>
      <p:sp>
        <p:nvSpPr>
          <p:cNvPr id="63506" name="Line 18"/>
          <p:cNvSpPr>
            <a:spLocks noChangeShapeType="1"/>
          </p:cNvSpPr>
          <p:nvPr/>
        </p:nvSpPr>
        <p:spPr bwMode="auto">
          <a:xfrm flipV="1">
            <a:off x="2031597" y="2693135"/>
            <a:ext cx="838200" cy="1219200"/>
          </a:xfrm>
          <a:prstGeom prst="line">
            <a:avLst/>
          </a:prstGeom>
          <a:noFill/>
          <a:ln w="28575">
            <a:solidFill>
              <a:srgbClr val="FF0000"/>
            </a:solidFill>
            <a:round/>
            <a:tailEnd type="triangle" w="med" len="med"/>
          </a:ln>
          <a:extLst>
            <a:ext uri="{909E8E84-426E-40DD-AFC4-6F175D3DCCD1}">
              <a14:hiddenFill xmlns:a14="http://schemas.microsoft.com/office/drawing/2010/main">
                <a:noFill/>
              </a14:hiddenFill>
            </a:ext>
          </a:extLst>
        </p:spPr>
        <p:txBody>
          <a:bodyPr/>
          <a:lstStyle/>
          <a:p>
            <a:endParaRPr lang="en-US" sz="3200"/>
          </a:p>
        </p:txBody>
      </p:sp>
      <p:sp>
        <p:nvSpPr>
          <p:cNvPr id="63507" name="Line 19"/>
          <p:cNvSpPr>
            <a:spLocks noChangeShapeType="1"/>
          </p:cNvSpPr>
          <p:nvPr/>
        </p:nvSpPr>
        <p:spPr bwMode="auto">
          <a:xfrm>
            <a:off x="2031597" y="5181600"/>
            <a:ext cx="838200" cy="0"/>
          </a:xfrm>
          <a:prstGeom prst="line">
            <a:avLst/>
          </a:prstGeom>
          <a:noFill/>
          <a:ln w="28575">
            <a:solidFill>
              <a:srgbClr val="FF0000"/>
            </a:solidFill>
            <a:round/>
            <a:tailEnd type="triangle" w="med" len="med"/>
          </a:ln>
          <a:extLst>
            <a:ext uri="{909E8E84-426E-40DD-AFC4-6F175D3DCCD1}">
              <a14:hiddenFill xmlns:a14="http://schemas.microsoft.com/office/drawing/2010/main">
                <a:noFill/>
              </a14:hiddenFill>
            </a:ext>
          </a:extLst>
        </p:spPr>
        <p:txBody>
          <a:bodyPr/>
          <a:lstStyle/>
          <a:p>
            <a:endParaRPr lang="en-US" sz="3200"/>
          </a:p>
        </p:txBody>
      </p:sp>
      <p:sp>
        <p:nvSpPr>
          <p:cNvPr id="63508" name="Text Box 20"/>
          <p:cNvSpPr txBox="1">
            <a:spLocks noChangeArrowheads="1"/>
          </p:cNvSpPr>
          <p:nvPr/>
        </p:nvSpPr>
        <p:spPr bwMode="auto">
          <a:xfrm>
            <a:off x="1143000" y="996114"/>
            <a:ext cx="838200" cy="584775"/>
          </a:xfrm>
          <a:prstGeom prst="rect">
            <a:avLst/>
          </a:prstGeom>
          <a:noFill/>
          <a:ln w="9525">
            <a:solidFill>
              <a:srgbClr val="0000CC"/>
            </a:solidFill>
            <a:miter lim="800000"/>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b="1" dirty="0">
                <a:solidFill>
                  <a:srgbClr val="FF0000"/>
                </a:solidFill>
                <a:latin typeface="Times New Roman" panose="02020603050405020304" pitchFamily="18" charset="0"/>
              </a:rPr>
              <a:t>A</a:t>
            </a:r>
            <a:endParaRPr lang="en-US" altLang="en-US" b="1" dirty="0">
              <a:solidFill>
                <a:srgbClr val="FF0000"/>
              </a:solidFill>
              <a:latin typeface="Times New Roman" panose="02020603050405020304" pitchFamily="18" charset="0"/>
            </a:endParaRPr>
          </a:p>
        </p:txBody>
      </p:sp>
      <p:sp>
        <p:nvSpPr>
          <p:cNvPr id="63509" name="Text Box 21"/>
          <p:cNvSpPr txBox="1">
            <a:spLocks noChangeArrowheads="1"/>
          </p:cNvSpPr>
          <p:nvPr/>
        </p:nvSpPr>
        <p:spPr bwMode="auto">
          <a:xfrm>
            <a:off x="5422498" y="960507"/>
            <a:ext cx="1066800" cy="584775"/>
          </a:xfrm>
          <a:prstGeom prst="rect">
            <a:avLst/>
          </a:prstGeom>
          <a:noFill/>
          <a:ln w="9525">
            <a:solidFill>
              <a:srgbClr val="0000CC"/>
            </a:solidFill>
            <a:miter lim="800000"/>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b="1">
                <a:solidFill>
                  <a:srgbClr val="FF0000"/>
                </a:solidFill>
                <a:latin typeface="Times New Roman" panose="02020603050405020304" pitchFamily="18" charset="0"/>
              </a:rPr>
              <a:t>B</a:t>
            </a:r>
            <a:endParaRPr lang="en-US" altLang="en-US" b="1">
              <a:solidFill>
                <a:srgbClr val="FF0000"/>
              </a:solidFill>
              <a:latin typeface="Times New Roman" panose="02020603050405020304" pitchFamily="18" charset="0"/>
            </a:endParaRPr>
          </a:p>
        </p:txBody>
      </p:sp>
      <p:sp>
        <p:nvSpPr>
          <p:cNvPr id="63510" name="Text Box 22"/>
          <p:cNvSpPr txBox="1">
            <a:spLocks noChangeArrowheads="1"/>
          </p:cNvSpPr>
          <p:nvPr/>
        </p:nvSpPr>
        <p:spPr bwMode="auto">
          <a:xfrm>
            <a:off x="293427" y="2432600"/>
            <a:ext cx="1752600" cy="579437"/>
          </a:xfrm>
          <a:prstGeom prst="rect">
            <a:avLst/>
          </a:prstGeom>
          <a:noFill/>
          <a:ln w="28575">
            <a:solidFill>
              <a:srgbClr val="FF0000"/>
            </a:solidFill>
            <a:miter lim="800000"/>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b="1">
                <a:solidFill>
                  <a:srgbClr val="0000CC"/>
                </a:solidFill>
                <a:latin typeface="Times New Roman" panose="02020603050405020304" pitchFamily="18" charset="0"/>
              </a:rPr>
              <a:t>sinh vật</a:t>
            </a:r>
            <a:endParaRPr lang="en-US" altLang="en-US" b="1">
              <a:solidFill>
                <a:srgbClr val="0000CC"/>
              </a:solidFill>
              <a:latin typeface="Times New Roman" panose="02020603050405020304" pitchFamily="18" charset="0"/>
            </a:endParaRPr>
          </a:p>
        </p:txBody>
      </p:sp>
      <p:sp>
        <p:nvSpPr>
          <p:cNvPr id="63511" name="Text Box 23"/>
          <p:cNvSpPr txBox="1">
            <a:spLocks noChangeArrowheads="1"/>
          </p:cNvSpPr>
          <p:nvPr/>
        </p:nvSpPr>
        <p:spPr bwMode="auto">
          <a:xfrm>
            <a:off x="303663" y="3625991"/>
            <a:ext cx="1828800" cy="579437"/>
          </a:xfrm>
          <a:prstGeom prst="rect">
            <a:avLst/>
          </a:prstGeom>
          <a:noFill/>
          <a:ln w="28575">
            <a:solidFill>
              <a:srgbClr val="FF0000"/>
            </a:solidFill>
            <a:miter lim="800000"/>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b="1">
                <a:solidFill>
                  <a:srgbClr val="0000CC"/>
                </a:solidFill>
                <a:latin typeface="Times New Roman" panose="02020603050405020304" pitchFamily="18" charset="0"/>
              </a:rPr>
              <a:t>sinh thái</a:t>
            </a:r>
            <a:endParaRPr lang="en-US" altLang="en-US" b="1">
              <a:solidFill>
                <a:srgbClr val="0000CC"/>
              </a:solidFill>
              <a:latin typeface="Times New Roman" panose="02020603050405020304" pitchFamily="18" charset="0"/>
            </a:endParaRPr>
          </a:p>
        </p:txBody>
      </p:sp>
      <p:sp>
        <p:nvSpPr>
          <p:cNvPr id="63512" name="Text Box 24"/>
          <p:cNvSpPr txBox="1">
            <a:spLocks noChangeArrowheads="1"/>
          </p:cNvSpPr>
          <p:nvPr/>
        </p:nvSpPr>
        <p:spPr bwMode="auto">
          <a:xfrm>
            <a:off x="265563" y="4819382"/>
            <a:ext cx="1905000" cy="579437"/>
          </a:xfrm>
          <a:prstGeom prst="rect">
            <a:avLst/>
          </a:prstGeom>
          <a:noFill/>
          <a:ln w="28575">
            <a:solidFill>
              <a:srgbClr val="FF0000"/>
            </a:solidFill>
            <a:miter lim="800000"/>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b="1">
                <a:solidFill>
                  <a:srgbClr val="0000CC"/>
                </a:solidFill>
                <a:latin typeface="Times New Roman" panose="02020603050405020304" pitchFamily="18" charset="0"/>
              </a:rPr>
              <a:t>hình thái</a:t>
            </a:r>
            <a:endParaRPr lang="en-US" altLang="en-US" b="1">
              <a:solidFill>
                <a:srgbClr val="0000CC"/>
              </a:solidFill>
              <a:latin typeface="Times New Roman" panose="02020603050405020304" pitchFamily="18" charset="0"/>
            </a:endParaRPr>
          </a:p>
        </p:txBody>
      </p:sp>
      <p:sp>
        <p:nvSpPr>
          <p:cNvPr id="63514" name="Text Box 26"/>
          <p:cNvSpPr txBox="1">
            <a:spLocks noChangeArrowheads="1"/>
          </p:cNvSpPr>
          <p:nvPr/>
        </p:nvSpPr>
        <p:spPr bwMode="auto">
          <a:xfrm>
            <a:off x="2759122" y="3193759"/>
            <a:ext cx="6445155" cy="1569660"/>
          </a:xfrm>
          <a:prstGeom prst="rect">
            <a:avLst/>
          </a:prstGeom>
          <a:noFill/>
          <a:ln w="19050">
            <a:solidFill>
              <a:srgbClr val="FF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US" altLang="en-US" b="1">
                <a:solidFill>
                  <a:srgbClr val="0000CC"/>
                </a:solidFill>
                <a:latin typeface="Times New Roman" panose="02020603050405020304" pitchFamily="18" charset="0"/>
              </a:rPr>
              <a:t>tên gọi chung các vật sống, bao gồm động vật, thực vật và vi sinh vật  có thể sinh ra lớn lên và chết.</a:t>
            </a:r>
            <a:endParaRPr lang="en-US" altLang="en-US" b="1">
              <a:solidFill>
                <a:srgbClr val="0000CC"/>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3504"/>
                                        </p:tgtEl>
                                        <p:attrNameLst>
                                          <p:attrName>style.visibility</p:attrName>
                                        </p:attrNameLst>
                                      </p:cBhvr>
                                      <p:to>
                                        <p:strVal val="visible"/>
                                      </p:to>
                                    </p:set>
                                    <p:anim calcmode="discrete" valueType="clr">
                                      <p:cBhvr override="childStyle">
                                        <p:cTn id="7" dur="80"/>
                                        <p:tgtEl>
                                          <p:spTgt spid="6350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3504"/>
                                        </p:tgtEl>
                                        <p:attrNameLst>
                                          <p:attrName>fillcolor</p:attrName>
                                        </p:attrNameLst>
                                      </p:cBhvr>
                                      <p:tavLst>
                                        <p:tav tm="0">
                                          <p:val>
                                            <p:clrVal>
                                              <a:schemeClr val="accent2"/>
                                            </p:clrVal>
                                          </p:val>
                                        </p:tav>
                                        <p:tav tm="50000">
                                          <p:val>
                                            <p:clrVal>
                                              <a:schemeClr val="hlink"/>
                                            </p:clrVal>
                                          </p:val>
                                        </p:tav>
                                      </p:tavLst>
                                    </p:anim>
                                    <p:set>
                                      <p:cBhvr>
                                        <p:cTn id="9" dur="80"/>
                                        <p:tgtEl>
                                          <p:spTgt spid="6350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63508"/>
                                        </p:tgtEl>
                                        <p:attrNameLst>
                                          <p:attrName>style.visibility</p:attrName>
                                        </p:attrNameLst>
                                      </p:cBhvr>
                                      <p:to>
                                        <p:strVal val="visible"/>
                                      </p:to>
                                    </p:set>
                                    <p:animEffect transition="in" filter="box(in)">
                                      <p:cBhvr>
                                        <p:cTn id="14" dur="500"/>
                                        <p:tgtEl>
                                          <p:spTgt spid="63508"/>
                                        </p:tgtEl>
                                      </p:cBhvr>
                                    </p:animEffect>
                                  </p:childTnLst>
                                </p:cTn>
                              </p:par>
                              <p:par>
                                <p:cTn id="15" presetID="4" presetClass="entr" presetSubtype="16" fill="hold" grpId="0" nodeType="withEffect">
                                  <p:stCondLst>
                                    <p:cond delay="0"/>
                                  </p:stCondLst>
                                  <p:childTnLst>
                                    <p:set>
                                      <p:cBhvr>
                                        <p:cTn id="16" dur="1" fill="hold">
                                          <p:stCondLst>
                                            <p:cond delay="0"/>
                                          </p:stCondLst>
                                        </p:cTn>
                                        <p:tgtEl>
                                          <p:spTgt spid="63509"/>
                                        </p:tgtEl>
                                        <p:attrNameLst>
                                          <p:attrName>style.visibility</p:attrName>
                                        </p:attrNameLst>
                                      </p:cBhvr>
                                      <p:to>
                                        <p:strVal val="visible"/>
                                      </p:to>
                                    </p:set>
                                    <p:animEffect transition="in" filter="box(in)">
                                      <p:cBhvr>
                                        <p:cTn id="17" dur="500"/>
                                        <p:tgtEl>
                                          <p:spTgt spid="6350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3510"/>
                                        </p:tgtEl>
                                        <p:attrNameLst>
                                          <p:attrName>style.visibility</p:attrName>
                                        </p:attrNameLst>
                                      </p:cBhvr>
                                      <p:to>
                                        <p:strVal val="visible"/>
                                      </p:to>
                                    </p:set>
                                    <p:animEffect transition="in" filter="box(in)">
                                      <p:cBhvr>
                                        <p:cTn id="22" dur="500"/>
                                        <p:tgtEl>
                                          <p:spTgt spid="63510"/>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63513"/>
                                        </p:tgtEl>
                                        <p:attrNameLst>
                                          <p:attrName>style.visibility</p:attrName>
                                        </p:attrNameLst>
                                      </p:cBhvr>
                                      <p:to>
                                        <p:strVal val="visible"/>
                                      </p:to>
                                    </p:set>
                                    <p:animEffect transition="in" filter="box(in)">
                                      <p:cBhvr>
                                        <p:cTn id="25" dur="500"/>
                                        <p:tgtEl>
                                          <p:spTgt spid="63513"/>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63511"/>
                                        </p:tgtEl>
                                        <p:attrNameLst>
                                          <p:attrName>style.visibility</p:attrName>
                                        </p:attrNameLst>
                                      </p:cBhvr>
                                      <p:to>
                                        <p:strVal val="visible"/>
                                      </p:to>
                                    </p:set>
                                    <p:animEffect transition="in" filter="box(in)">
                                      <p:cBhvr>
                                        <p:cTn id="28" dur="500"/>
                                        <p:tgtEl>
                                          <p:spTgt spid="63511"/>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63514"/>
                                        </p:tgtEl>
                                        <p:attrNameLst>
                                          <p:attrName>style.visibility</p:attrName>
                                        </p:attrNameLst>
                                      </p:cBhvr>
                                      <p:to>
                                        <p:strVal val="visible"/>
                                      </p:to>
                                    </p:set>
                                    <p:animEffect transition="in" filter="box(in)">
                                      <p:cBhvr>
                                        <p:cTn id="31" dur="500"/>
                                        <p:tgtEl>
                                          <p:spTgt spid="63514"/>
                                        </p:tgtEl>
                                      </p:cBhvr>
                                    </p:animEffect>
                                  </p:childTnLst>
                                </p:cTn>
                              </p:par>
                              <p:par>
                                <p:cTn id="32" presetID="4" presetClass="entr" presetSubtype="16" fill="hold" grpId="0" nodeType="withEffect">
                                  <p:stCondLst>
                                    <p:cond delay="0"/>
                                  </p:stCondLst>
                                  <p:childTnLst>
                                    <p:set>
                                      <p:cBhvr>
                                        <p:cTn id="33" dur="1" fill="hold">
                                          <p:stCondLst>
                                            <p:cond delay="0"/>
                                          </p:stCondLst>
                                        </p:cTn>
                                        <p:tgtEl>
                                          <p:spTgt spid="63512"/>
                                        </p:tgtEl>
                                        <p:attrNameLst>
                                          <p:attrName>style.visibility</p:attrName>
                                        </p:attrNameLst>
                                      </p:cBhvr>
                                      <p:to>
                                        <p:strVal val="visible"/>
                                      </p:to>
                                    </p:set>
                                    <p:animEffect transition="in" filter="box(in)">
                                      <p:cBhvr>
                                        <p:cTn id="34" dur="500"/>
                                        <p:tgtEl>
                                          <p:spTgt spid="63512"/>
                                        </p:tgtEl>
                                      </p:cBhvr>
                                    </p:animEffect>
                                  </p:childTnLst>
                                </p:cTn>
                              </p:par>
                              <p:par>
                                <p:cTn id="35" presetID="4" presetClass="entr" presetSubtype="16" fill="hold" grpId="0" nodeType="withEffect">
                                  <p:stCondLst>
                                    <p:cond delay="0"/>
                                  </p:stCondLst>
                                  <p:childTnLst>
                                    <p:set>
                                      <p:cBhvr>
                                        <p:cTn id="36" dur="1" fill="hold">
                                          <p:stCondLst>
                                            <p:cond delay="0"/>
                                          </p:stCondLst>
                                        </p:cTn>
                                        <p:tgtEl>
                                          <p:spTgt spid="63515"/>
                                        </p:tgtEl>
                                        <p:attrNameLst>
                                          <p:attrName>style.visibility</p:attrName>
                                        </p:attrNameLst>
                                      </p:cBhvr>
                                      <p:to>
                                        <p:strVal val="visible"/>
                                      </p:to>
                                    </p:set>
                                    <p:animEffect transition="in" filter="box(in)">
                                      <p:cBhvr>
                                        <p:cTn id="37" dur="500"/>
                                        <p:tgtEl>
                                          <p:spTgt spid="63515"/>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63505"/>
                                        </p:tgtEl>
                                        <p:attrNameLst>
                                          <p:attrName>style.visibility</p:attrName>
                                        </p:attrNameLst>
                                      </p:cBhvr>
                                      <p:to>
                                        <p:strVal val="visible"/>
                                      </p:to>
                                    </p:set>
                                    <p:animEffect transition="in" filter="strips(downLeft)">
                                      <p:cBhvr>
                                        <p:cTn id="42" dur="500"/>
                                        <p:tgtEl>
                                          <p:spTgt spid="63505"/>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9" fill="hold" nodeType="clickEffect">
                                  <p:stCondLst>
                                    <p:cond delay="0"/>
                                  </p:stCondLst>
                                  <p:childTnLst>
                                    <p:set>
                                      <p:cBhvr>
                                        <p:cTn id="46" dur="1" fill="hold">
                                          <p:stCondLst>
                                            <p:cond delay="0"/>
                                          </p:stCondLst>
                                        </p:cTn>
                                        <p:tgtEl>
                                          <p:spTgt spid="63506"/>
                                        </p:tgtEl>
                                        <p:attrNameLst>
                                          <p:attrName>style.visibility</p:attrName>
                                        </p:attrNameLst>
                                      </p:cBhvr>
                                      <p:to>
                                        <p:strVal val="visible"/>
                                      </p:to>
                                    </p:set>
                                    <p:animEffect transition="in" filter="strips(upLeft)">
                                      <p:cBhvr>
                                        <p:cTn id="47" dur="500"/>
                                        <p:tgtEl>
                                          <p:spTgt spid="63506"/>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6" fill="hold" nodeType="clickEffect">
                                  <p:stCondLst>
                                    <p:cond delay="0"/>
                                  </p:stCondLst>
                                  <p:childTnLst>
                                    <p:set>
                                      <p:cBhvr>
                                        <p:cTn id="51" dur="1" fill="hold">
                                          <p:stCondLst>
                                            <p:cond delay="0"/>
                                          </p:stCondLst>
                                        </p:cTn>
                                        <p:tgtEl>
                                          <p:spTgt spid="63507"/>
                                        </p:tgtEl>
                                        <p:attrNameLst>
                                          <p:attrName>style.visibility</p:attrName>
                                        </p:attrNameLst>
                                      </p:cBhvr>
                                      <p:to>
                                        <p:strVal val="visible"/>
                                      </p:to>
                                    </p:set>
                                    <p:animEffect transition="in" filter="strips(downRight)">
                                      <p:cBhvr>
                                        <p:cTn id="52" dur="500"/>
                                        <p:tgtEl>
                                          <p:spTgt spid="63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15" grpId="0" animBg="1"/>
      <p:bldP spid="63513" grpId="0" animBg="1"/>
      <p:bldP spid="63504" grpId="0"/>
      <p:bldP spid="63508" grpId="0" animBg="1"/>
      <p:bldP spid="63509" grpId="0" animBg="1"/>
      <p:bldP spid="63510" grpId="0" animBg="1"/>
      <p:bldP spid="63511" grpId="0" animBg="1"/>
      <p:bldP spid="63512" grpId="0" animBg="1"/>
      <p:bldP spid="635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p:cNvSpPr>
          <p:nvPr>
            <p:ph type="title"/>
          </p:nvPr>
        </p:nvSpPr>
        <p:spPr/>
        <p:txBody>
          <a:bodyPr/>
          <a:lstStyle/>
          <a:p>
            <a:pPr eaLnBrk="1" hangingPunct="1"/>
            <a:r>
              <a:rPr lang="en-US" altLang="en-US" dirty="0">
                <a:solidFill>
                  <a:srgbClr val="0066FF"/>
                </a:solidFill>
                <a:latin typeface="Times New Roman" panose="02020603050405020304" pitchFamily="18" charset="0"/>
                <a:cs typeface="Times New Roman" panose="02020603050405020304" pitchFamily="18" charset="0"/>
              </a:rPr>
              <a:t>Vi </a:t>
            </a:r>
            <a:r>
              <a:rPr lang="en-US" altLang="en-US" dirty="0" err="1">
                <a:solidFill>
                  <a:srgbClr val="0066FF"/>
                </a:solidFill>
                <a:latin typeface="Times New Roman" panose="02020603050405020304" pitchFamily="18" charset="0"/>
                <a:cs typeface="Times New Roman" panose="02020603050405020304" pitchFamily="18" charset="0"/>
              </a:rPr>
              <a:t>sinh</a:t>
            </a:r>
            <a:r>
              <a:rPr lang="en-US" altLang="en-US" dirty="0">
                <a:solidFill>
                  <a:srgbClr val="0066FF"/>
                </a:solidFill>
                <a:latin typeface="Times New Roman" panose="02020603050405020304" pitchFamily="18" charset="0"/>
                <a:cs typeface="Times New Roman" panose="02020603050405020304" pitchFamily="18" charset="0"/>
              </a:rPr>
              <a:t> </a:t>
            </a:r>
            <a:r>
              <a:rPr lang="en-US" altLang="en-US" dirty="0" err="1">
                <a:solidFill>
                  <a:srgbClr val="0066FF"/>
                </a:solidFill>
                <a:latin typeface="Times New Roman" panose="02020603050405020304" pitchFamily="18" charset="0"/>
                <a:cs typeface="Times New Roman" panose="02020603050405020304" pitchFamily="18" charset="0"/>
              </a:rPr>
              <a:t>vật</a:t>
            </a:r>
            <a:endParaRPr lang="en-US" altLang="en-US" dirty="0">
              <a:latin typeface="Times New Roman" panose="02020603050405020304" pitchFamily="18" charset="0"/>
              <a:cs typeface="Times New Roman" panose="02020603050405020304" pitchFamily="18" charset="0"/>
            </a:endParaRPr>
          </a:p>
        </p:txBody>
      </p:sp>
      <p:sp>
        <p:nvSpPr>
          <p:cNvPr id="54275" name="Rectangle 3"/>
          <p:cNvSpPr>
            <a:spLocks noGrp="1"/>
          </p:cNvSpPr>
          <p:nvPr>
            <p:ph idx="1"/>
          </p:nvPr>
        </p:nvSpPr>
        <p:spPr>
          <a:xfrm>
            <a:off x="238125" y="1219200"/>
            <a:ext cx="4343400" cy="3429000"/>
          </a:xfrm>
        </p:spPr>
        <p:txBody>
          <a:bodyPr/>
          <a:lstStyle/>
          <a:p>
            <a:pPr eaLnBrk="1" hangingPunct="1"/>
            <a:endParaRPr lang="en-US" altLang="en-US" dirty="0"/>
          </a:p>
          <a:p>
            <a:pPr eaLnBrk="1" hangingPunct="1"/>
            <a:endParaRPr lang="en-US" altLang="en-US" dirty="0"/>
          </a:p>
          <a:p>
            <a:pPr algn="just" eaLnBrk="1" hangingPunct="1"/>
            <a:r>
              <a:rPr lang="en-US" altLang="en-US" sz="4000" dirty="0" err="1">
                <a:solidFill>
                  <a:srgbClr val="D60093"/>
                </a:solidFill>
                <a:latin typeface="Arial" panose="020B0604020202020204" pitchFamily="34" charset="0"/>
                <a:cs typeface="Arial" panose="020B0604020202020204" pitchFamily="34" charset="0"/>
              </a:rPr>
              <a:t>Sinh</a:t>
            </a:r>
            <a:r>
              <a:rPr lang="en-US" altLang="en-US" sz="4000" dirty="0">
                <a:solidFill>
                  <a:srgbClr val="D60093"/>
                </a:solidFill>
                <a:latin typeface="Arial" panose="020B0604020202020204" pitchFamily="34" charset="0"/>
                <a:cs typeface="Arial" panose="020B0604020202020204" pitchFamily="34" charset="0"/>
              </a:rPr>
              <a:t> </a:t>
            </a:r>
            <a:r>
              <a:rPr lang="en-US" altLang="en-US" sz="4000" dirty="0" err="1">
                <a:solidFill>
                  <a:srgbClr val="D60093"/>
                </a:solidFill>
                <a:latin typeface="Arial" panose="020B0604020202020204" pitchFamily="34" charset="0"/>
                <a:cs typeface="Arial" panose="020B0604020202020204" pitchFamily="34" charset="0"/>
              </a:rPr>
              <a:t>vật</a:t>
            </a:r>
            <a:r>
              <a:rPr lang="en-US" altLang="en-US" sz="4000" dirty="0">
                <a:solidFill>
                  <a:srgbClr val="D60093"/>
                </a:solidFill>
                <a:latin typeface="Arial" panose="020B0604020202020204" pitchFamily="34" charset="0"/>
                <a:cs typeface="Arial" panose="020B0604020202020204" pitchFamily="34" charset="0"/>
              </a:rPr>
              <a:t> </a:t>
            </a:r>
            <a:r>
              <a:rPr lang="en-US" altLang="en-US" sz="4000" dirty="0" err="1">
                <a:solidFill>
                  <a:srgbClr val="D60093"/>
                </a:solidFill>
                <a:latin typeface="Arial" panose="020B0604020202020204" pitchFamily="34" charset="0"/>
                <a:cs typeface="Arial" panose="020B0604020202020204" pitchFamily="34" charset="0"/>
              </a:rPr>
              <a:t>rất</a:t>
            </a:r>
            <a:r>
              <a:rPr lang="en-US" altLang="en-US" sz="4000" dirty="0">
                <a:solidFill>
                  <a:srgbClr val="D60093"/>
                </a:solidFill>
                <a:latin typeface="Arial" panose="020B0604020202020204" pitchFamily="34" charset="0"/>
                <a:cs typeface="Arial" panose="020B0604020202020204" pitchFamily="34" charset="0"/>
              </a:rPr>
              <a:t> </a:t>
            </a:r>
            <a:r>
              <a:rPr lang="en-US" altLang="en-US" sz="4000" dirty="0" err="1">
                <a:solidFill>
                  <a:srgbClr val="D60093"/>
                </a:solidFill>
                <a:latin typeface="Arial" panose="020B0604020202020204" pitchFamily="34" charset="0"/>
                <a:cs typeface="Arial" panose="020B0604020202020204" pitchFamily="34" charset="0"/>
              </a:rPr>
              <a:t>nhỏ</a:t>
            </a:r>
            <a:r>
              <a:rPr lang="en-US" altLang="en-US" sz="4000" dirty="0">
                <a:solidFill>
                  <a:srgbClr val="D60093"/>
                </a:solidFill>
                <a:latin typeface="Arial" panose="020B0604020202020204" pitchFamily="34" charset="0"/>
                <a:cs typeface="Arial" panose="020B0604020202020204" pitchFamily="34" charset="0"/>
              </a:rPr>
              <a:t> </a:t>
            </a:r>
            <a:r>
              <a:rPr lang="en-US" altLang="en-US" sz="4000" dirty="0" err="1">
                <a:solidFill>
                  <a:srgbClr val="D60093"/>
                </a:solidFill>
                <a:latin typeface="Arial" panose="020B0604020202020204" pitchFamily="34" charset="0"/>
                <a:cs typeface="Arial" panose="020B0604020202020204" pitchFamily="34" charset="0"/>
              </a:rPr>
              <a:t>bé</a:t>
            </a:r>
            <a:r>
              <a:rPr lang="en-US" altLang="en-US" sz="4000" dirty="0">
                <a:solidFill>
                  <a:srgbClr val="D60093"/>
                </a:solidFill>
                <a:latin typeface="Arial" panose="020B0604020202020204" pitchFamily="34" charset="0"/>
                <a:cs typeface="Arial" panose="020B0604020202020204" pitchFamily="34" charset="0"/>
              </a:rPr>
              <a:t>, </a:t>
            </a:r>
            <a:r>
              <a:rPr lang="en-US" altLang="en-US" sz="4000" dirty="0" err="1">
                <a:solidFill>
                  <a:srgbClr val="D60093"/>
                </a:solidFill>
                <a:latin typeface="Arial" panose="020B0604020202020204" pitchFamily="34" charset="0"/>
                <a:cs typeface="Arial" panose="020B0604020202020204" pitchFamily="34" charset="0"/>
              </a:rPr>
              <a:t>thường</a:t>
            </a:r>
            <a:r>
              <a:rPr lang="en-US" altLang="en-US" sz="4000" dirty="0">
                <a:solidFill>
                  <a:srgbClr val="D60093"/>
                </a:solidFill>
                <a:latin typeface="Arial" panose="020B0604020202020204" pitchFamily="34" charset="0"/>
                <a:cs typeface="Arial" panose="020B0604020202020204" pitchFamily="34" charset="0"/>
              </a:rPr>
              <a:t> </a:t>
            </a:r>
            <a:r>
              <a:rPr lang="en-US" altLang="en-US" sz="4000" dirty="0" err="1">
                <a:solidFill>
                  <a:srgbClr val="D60093"/>
                </a:solidFill>
                <a:latin typeface="Arial" panose="020B0604020202020204" pitchFamily="34" charset="0"/>
                <a:cs typeface="Arial" panose="020B0604020202020204" pitchFamily="34" charset="0"/>
              </a:rPr>
              <a:t>dùng</a:t>
            </a:r>
            <a:r>
              <a:rPr lang="en-US" altLang="en-US" sz="4000" dirty="0">
                <a:solidFill>
                  <a:srgbClr val="D60093"/>
                </a:solidFill>
                <a:latin typeface="Arial" panose="020B0604020202020204" pitchFamily="34" charset="0"/>
                <a:cs typeface="Arial" panose="020B0604020202020204" pitchFamily="34" charset="0"/>
              </a:rPr>
              <a:t> </a:t>
            </a:r>
            <a:r>
              <a:rPr lang="en-US" altLang="en-US" sz="4000" dirty="0" err="1">
                <a:solidFill>
                  <a:srgbClr val="D60093"/>
                </a:solidFill>
                <a:latin typeface="Arial" panose="020B0604020202020204" pitchFamily="34" charset="0"/>
                <a:cs typeface="Arial" panose="020B0604020202020204" pitchFamily="34" charset="0"/>
              </a:rPr>
              <a:t>kính</a:t>
            </a:r>
            <a:r>
              <a:rPr lang="en-US" altLang="en-US" sz="4000" dirty="0">
                <a:solidFill>
                  <a:srgbClr val="D60093"/>
                </a:solidFill>
                <a:latin typeface="Arial" panose="020B0604020202020204" pitchFamily="34" charset="0"/>
                <a:cs typeface="Arial" panose="020B0604020202020204" pitchFamily="34" charset="0"/>
              </a:rPr>
              <a:t> </a:t>
            </a:r>
            <a:r>
              <a:rPr lang="en-US" altLang="en-US" sz="4000" dirty="0" err="1">
                <a:solidFill>
                  <a:srgbClr val="D60093"/>
                </a:solidFill>
                <a:latin typeface="Arial" panose="020B0604020202020204" pitchFamily="34" charset="0"/>
                <a:cs typeface="Arial" panose="020B0604020202020204" pitchFamily="34" charset="0"/>
              </a:rPr>
              <a:t>hiển</a:t>
            </a:r>
            <a:r>
              <a:rPr lang="en-US" altLang="en-US" sz="4000" dirty="0">
                <a:solidFill>
                  <a:srgbClr val="D60093"/>
                </a:solidFill>
                <a:latin typeface="Arial" panose="020B0604020202020204" pitchFamily="34" charset="0"/>
                <a:cs typeface="Arial" panose="020B0604020202020204" pitchFamily="34" charset="0"/>
              </a:rPr>
              <a:t> vi </a:t>
            </a:r>
            <a:r>
              <a:rPr lang="en-US" altLang="en-US" sz="4000" dirty="0" err="1">
                <a:solidFill>
                  <a:srgbClr val="D60093"/>
                </a:solidFill>
                <a:latin typeface="Arial" panose="020B0604020202020204" pitchFamily="34" charset="0"/>
                <a:cs typeface="Arial" panose="020B0604020202020204" pitchFamily="34" charset="0"/>
              </a:rPr>
              <a:t>mới</a:t>
            </a:r>
            <a:r>
              <a:rPr lang="en-US" altLang="en-US" sz="4000" dirty="0">
                <a:solidFill>
                  <a:srgbClr val="D60093"/>
                </a:solidFill>
                <a:latin typeface="Arial" panose="020B0604020202020204" pitchFamily="34" charset="0"/>
                <a:cs typeface="Arial" panose="020B0604020202020204" pitchFamily="34" charset="0"/>
              </a:rPr>
              <a:t> </a:t>
            </a:r>
            <a:r>
              <a:rPr lang="en-US" altLang="en-US" sz="4000" dirty="0" err="1">
                <a:solidFill>
                  <a:srgbClr val="D60093"/>
                </a:solidFill>
                <a:latin typeface="Arial" panose="020B0604020202020204" pitchFamily="34" charset="0"/>
                <a:cs typeface="Arial" panose="020B0604020202020204" pitchFamily="34" charset="0"/>
              </a:rPr>
              <a:t>nhìn</a:t>
            </a:r>
            <a:r>
              <a:rPr lang="en-US" altLang="en-US" sz="4000" dirty="0">
                <a:solidFill>
                  <a:srgbClr val="D60093"/>
                </a:solidFill>
                <a:latin typeface="Arial" panose="020B0604020202020204" pitchFamily="34" charset="0"/>
                <a:cs typeface="Arial" panose="020B0604020202020204" pitchFamily="34" charset="0"/>
              </a:rPr>
              <a:t> </a:t>
            </a:r>
            <a:r>
              <a:rPr lang="en-US" altLang="en-US" sz="4000" dirty="0" err="1">
                <a:solidFill>
                  <a:srgbClr val="D60093"/>
                </a:solidFill>
                <a:latin typeface="Arial" panose="020B0604020202020204" pitchFamily="34" charset="0"/>
                <a:cs typeface="Arial" panose="020B0604020202020204" pitchFamily="34" charset="0"/>
              </a:rPr>
              <a:t>thấy</a:t>
            </a:r>
            <a:r>
              <a:rPr lang="en-US" altLang="en-US" sz="4000" dirty="0">
                <a:solidFill>
                  <a:srgbClr val="D60093"/>
                </a:solidFill>
                <a:latin typeface="Arial" panose="020B0604020202020204" pitchFamily="34" charset="0"/>
                <a:cs typeface="Arial" panose="020B0604020202020204" pitchFamily="34" charset="0"/>
              </a:rPr>
              <a:t> </a:t>
            </a:r>
            <a:r>
              <a:rPr lang="en-US" altLang="en-US" sz="4000" dirty="0" err="1">
                <a:solidFill>
                  <a:srgbClr val="D60093"/>
                </a:solidFill>
                <a:latin typeface="Arial" panose="020B0604020202020204" pitchFamily="34" charset="0"/>
                <a:cs typeface="Arial" panose="020B0604020202020204" pitchFamily="34" charset="0"/>
              </a:rPr>
              <a:t>được</a:t>
            </a:r>
            <a:r>
              <a:rPr lang="en-US" altLang="en-US" sz="4000" dirty="0">
                <a:solidFill>
                  <a:srgbClr val="D60093"/>
                </a:solidFill>
                <a:latin typeface="Arial" panose="020B0604020202020204" pitchFamily="34" charset="0"/>
                <a:cs typeface="Arial" panose="020B0604020202020204" pitchFamily="34" charset="0"/>
              </a:rPr>
              <a:t>.</a:t>
            </a:r>
            <a:endParaRPr lang="en-US" altLang="en-US" sz="4000" dirty="0">
              <a:solidFill>
                <a:srgbClr val="D60093"/>
              </a:solidFill>
              <a:latin typeface="Arial" panose="020B0604020202020204" pitchFamily="34" charset="0"/>
              <a:cs typeface="Arial" panose="020B0604020202020204" pitchFamily="34" charset="0"/>
            </a:endParaRPr>
          </a:p>
        </p:txBody>
      </p:sp>
      <p:pic>
        <p:nvPicPr>
          <p:cNvPr id="54276" name="Picture 4"/>
          <p:cNvPicPr>
            <a:picLocks noChangeAspect="1" noChangeArrowheads="1"/>
          </p:cNvPicPr>
          <p:nvPr/>
        </p:nvPicPr>
        <p:blipFill>
          <a:blip r:embed="rId1">
            <a:lum bright="20000" contrast="20000"/>
            <a:extLst>
              <a:ext uri="{28A0092B-C50C-407E-A947-70E740481C1C}">
                <a14:useLocalDpi xmlns:a14="http://schemas.microsoft.com/office/drawing/2010/main" val="0"/>
              </a:ext>
            </a:extLst>
          </a:blip>
          <a:srcRect/>
          <a:stretch>
            <a:fillRect/>
          </a:stretch>
        </p:blipFill>
        <p:spPr bwMode="auto">
          <a:xfrm>
            <a:off x="5105400" y="1219200"/>
            <a:ext cx="3800475"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4274"/>
                                        </p:tgtEl>
                                        <p:attrNameLst>
                                          <p:attrName>style.visibility</p:attrName>
                                        </p:attrNameLst>
                                      </p:cBhvr>
                                      <p:to>
                                        <p:strVal val="visible"/>
                                      </p:to>
                                    </p:set>
                                    <p:animEffect transition="in" filter="diamond(in)">
                                      <p:cBhvr>
                                        <p:cTn id="7" dur="2000"/>
                                        <p:tgtEl>
                                          <p:spTgt spid="5427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4276"/>
                                        </p:tgtEl>
                                        <p:attrNameLst>
                                          <p:attrName>style.visibility</p:attrName>
                                        </p:attrNameLst>
                                      </p:cBhvr>
                                      <p:to>
                                        <p:strVal val="visible"/>
                                      </p:to>
                                    </p:set>
                                    <p:animEffect transition="in" filter="wedge">
                                      <p:cBhvr>
                                        <p:cTn id="12" dur="2000"/>
                                        <p:tgtEl>
                                          <p:spTgt spid="54276"/>
                                        </p:tgtEl>
                                      </p:cBhvr>
                                    </p:animEffect>
                                  </p:childTnLst>
                                </p:cTn>
                              </p:par>
                            </p:childTnLst>
                          </p:cTn>
                        </p:par>
                      </p:childTnLst>
                    </p:cTn>
                  </p:par>
                  <p:par>
                    <p:cTn id="13" fill="hold">
                      <p:stCondLst>
                        <p:cond delay="indefinite"/>
                      </p:stCondLst>
                      <p:childTnLst>
                        <p:par>
                          <p:cTn id="14" fill="hold">
                            <p:stCondLst>
                              <p:cond delay="0"/>
                            </p:stCondLst>
                            <p:childTnLst>
                              <p:par>
                                <p:cTn id="15" presetID="15" presetClass="entr" presetSubtype="0" fill="hold" grpId="0" nodeType="clickEffect">
                                  <p:stCondLst>
                                    <p:cond delay="0"/>
                                  </p:stCondLst>
                                  <p:childTnLst>
                                    <p:set>
                                      <p:cBhvr>
                                        <p:cTn id="16" dur="1" fill="hold">
                                          <p:stCondLst>
                                            <p:cond delay="0"/>
                                          </p:stCondLst>
                                        </p:cTn>
                                        <p:tgtEl>
                                          <p:spTgt spid="54275">
                                            <p:txEl>
                                              <p:pRg st="2" end="2"/>
                                            </p:txEl>
                                          </p:spTgt>
                                        </p:tgtEl>
                                        <p:attrNameLst>
                                          <p:attrName>style.visibility</p:attrName>
                                        </p:attrNameLst>
                                      </p:cBhvr>
                                      <p:to>
                                        <p:strVal val="visible"/>
                                      </p:to>
                                    </p:set>
                                    <p:anim calcmode="lin" valueType="num">
                                      <p:cBhvr>
                                        <p:cTn id="17" dur="3000" fill="hold"/>
                                        <p:tgtEl>
                                          <p:spTgt spid="54275">
                                            <p:txEl>
                                              <p:pRg st="2" end="2"/>
                                            </p:txEl>
                                          </p:spTgt>
                                        </p:tgtEl>
                                        <p:attrNameLst>
                                          <p:attrName>ppt_w</p:attrName>
                                        </p:attrNameLst>
                                      </p:cBhvr>
                                      <p:tavLst>
                                        <p:tav tm="0">
                                          <p:val>
                                            <p:fltVal val="0"/>
                                          </p:val>
                                        </p:tav>
                                        <p:tav tm="100000">
                                          <p:val>
                                            <p:strVal val="#ppt_w"/>
                                          </p:val>
                                        </p:tav>
                                      </p:tavLst>
                                    </p:anim>
                                    <p:anim calcmode="lin" valueType="num">
                                      <p:cBhvr>
                                        <p:cTn id="18" dur="3000" fill="hold"/>
                                        <p:tgtEl>
                                          <p:spTgt spid="54275">
                                            <p:txEl>
                                              <p:pRg st="2" end="2"/>
                                            </p:txEl>
                                          </p:spTgt>
                                        </p:tgtEl>
                                        <p:attrNameLst>
                                          <p:attrName>ppt_h</p:attrName>
                                        </p:attrNameLst>
                                      </p:cBhvr>
                                      <p:tavLst>
                                        <p:tav tm="0">
                                          <p:val>
                                            <p:fltVal val="0"/>
                                          </p:val>
                                        </p:tav>
                                        <p:tav tm="100000">
                                          <p:val>
                                            <p:strVal val="#ppt_h"/>
                                          </p:val>
                                        </p:tav>
                                      </p:tavLst>
                                    </p:anim>
                                    <p:anim calcmode="lin" valueType="num">
                                      <p:cBhvr>
                                        <p:cTn id="19" dur="3000" fill="hold"/>
                                        <p:tgtEl>
                                          <p:spTgt spid="54275">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0" dur="3000" fill="hold"/>
                                        <p:tgtEl>
                                          <p:spTgt spid="54275">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p:bldP spid="54275"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p:cNvSpPr>
          <p:nvPr>
            <p:ph type="ctrTitle"/>
          </p:nvPr>
        </p:nvSpPr>
        <p:spPr>
          <a:xfrm>
            <a:off x="38100" y="362803"/>
            <a:ext cx="8991600" cy="2667000"/>
          </a:xfrm>
        </p:spPr>
        <p:txBody>
          <a:bodyPr/>
          <a:lstStyle/>
          <a:p>
            <a:pPr algn="just" eaLnBrk="1" hangingPunct="1"/>
            <a:r>
              <a:rPr lang="en-US" altLang="en-US" sz="4000" b="1" u="sng" dirty="0" err="1" smtClean="0">
                <a:solidFill>
                  <a:srgbClr val="0000CC"/>
                </a:solidFill>
                <a:latin typeface="Times New Roman" panose="02020603050405020304" pitchFamily="18" charset="0"/>
                <a:cs typeface="Times New Roman" panose="02020603050405020304" pitchFamily="18" charset="0"/>
              </a:rPr>
              <a:t>Bài</a:t>
            </a:r>
            <a:r>
              <a:rPr lang="en-US" altLang="en-US" sz="4000" b="1" u="sng" dirty="0" smtClean="0">
                <a:solidFill>
                  <a:srgbClr val="0000CC"/>
                </a:solidFill>
                <a:latin typeface="Times New Roman" panose="02020603050405020304" pitchFamily="18" charset="0"/>
                <a:cs typeface="Times New Roman" panose="02020603050405020304" pitchFamily="18" charset="0"/>
              </a:rPr>
              <a:t> 2</a:t>
            </a:r>
            <a:r>
              <a:rPr lang="en-US" altLang="en-US" sz="4000" b="1" u="sng" dirty="0">
                <a:solidFill>
                  <a:srgbClr val="0000CC"/>
                </a:solidFill>
                <a:latin typeface="Times New Roman" panose="02020603050405020304" pitchFamily="18" charset="0"/>
                <a:cs typeface="Times New Roman" panose="02020603050405020304" pitchFamily="18" charset="0"/>
              </a:rPr>
              <a:t>: </a:t>
            </a:r>
            <a:r>
              <a:rPr lang="en-US" altLang="en-US" sz="4000" dirty="0" err="1">
                <a:solidFill>
                  <a:srgbClr val="0000CC"/>
                </a:solidFill>
                <a:latin typeface="Times New Roman" panose="02020603050405020304" pitchFamily="18" charset="0"/>
                <a:cs typeface="Times New Roman" panose="02020603050405020304" pitchFamily="18" charset="0"/>
              </a:rPr>
              <a:t>Ghép</a:t>
            </a:r>
            <a:r>
              <a:rPr lang="en-US" altLang="en-US" sz="4000" dirty="0">
                <a:solidFill>
                  <a:srgbClr val="0000CC"/>
                </a:solidFill>
                <a:latin typeface="Times New Roman" panose="02020603050405020304" pitchFamily="18" charset="0"/>
                <a:cs typeface="Times New Roman" panose="02020603050405020304" pitchFamily="18" charset="0"/>
              </a:rPr>
              <a:t> </a:t>
            </a:r>
            <a:r>
              <a:rPr lang="en-US" altLang="en-US" sz="4000" dirty="0" err="1">
                <a:solidFill>
                  <a:srgbClr val="0000CC"/>
                </a:solidFill>
                <a:latin typeface="Times New Roman" panose="02020603050405020304" pitchFamily="18" charset="0"/>
                <a:cs typeface="Times New Roman" panose="02020603050405020304" pitchFamily="18" charset="0"/>
              </a:rPr>
              <a:t>tiếng</a:t>
            </a:r>
            <a:r>
              <a:rPr lang="en-US" altLang="en-US" sz="4000" dirty="0">
                <a:solidFill>
                  <a:srgbClr val="0000CC"/>
                </a:solidFill>
                <a:latin typeface="Times New Roman" panose="02020603050405020304" pitchFamily="18" charset="0"/>
                <a:cs typeface="Times New Roman" panose="02020603050405020304" pitchFamily="18" charset="0"/>
              </a:rPr>
              <a:t> </a:t>
            </a:r>
            <a:r>
              <a:rPr lang="en-US" altLang="en-US" sz="4000" b="1" dirty="0" err="1">
                <a:solidFill>
                  <a:srgbClr val="FF0000"/>
                </a:solidFill>
                <a:latin typeface="Times New Roman" panose="02020603050405020304" pitchFamily="18" charset="0"/>
                <a:cs typeface="Times New Roman" panose="02020603050405020304" pitchFamily="18" charset="0"/>
              </a:rPr>
              <a:t>bảo</a:t>
            </a:r>
            <a:r>
              <a:rPr lang="en-US" altLang="en-US" sz="4000" dirty="0">
                <a:solidFill>
                  <a:srgbClr val="0000CC"/>
                </a:solidFill>
                <a:latin typeface="Times New Roman" panose="02020603050405020304" pitchFamily="18" charset="0"/>
                <a:cs typeface="Times New Roman" panose="02020603050405020304" pitchFamily="18" charset="0"/>
              </a:rPr>
              <a:t> </a:t>
            </a:r>
            <a:r>
              <a:rPr lang="en-US" altLang="en-US" sz="4000" i="1" dirty="0">
                <a:solidFill>
                  <a:srgbClr val="0000CC"/>
                </a:solidFill>
                <a:latin typeface="Times New Roman" panose="02020603050405020304" pitchFamily="18" charset="0"/>
                <a:cs typeface="Times New Roman" panose="02020603050405020304" pitchFamily="18" charset="0"/>
              </a:rPr>
              <a:t>(có </a:t>
            </a:r>
            <a:r>
              <a:rPr lang="en-US" altLang="en-US" sz="4000" i="1" dirty="0" err="1">
                <a:solidFill>
                  <a:srgbClr val="0000CC"/>
                </a:solidFill>
                <a:latin typeface="Times New Roman" panose="02020603050405020304" pitchFamily="18" charset="0"/>
                <a:cs typeface="Times New Roman" panose="02020603050405020304" pitchFamily="18" charset="0"/>
              </a:rPr>
              <a:t>nghĩa</a:t>
            </a:r>
            <a:r>
              <a:rPr lang="en-US" altLang="en-US" sz="4000" i="1" dirty="0">
                <a:solidFill>
                  <a:srgbClr val="0000CC"/>
                </a:solidFill>
                <a:latin typeface="Times New Roman" panose="02020603050405020304" pitchFamily="18" charset="0"/>
                <a:cs typeface="Times New Roman" panose="02020603050405020304" pitchFamily="18" charset="0"/>
              </a:rPr>
              <a:t> “</a:t>
            </a:r>
            <a:r>
              <a:rPr lang="en-US" altLang="en-US" sz="4000" i="1" dirty="0" err="1">
                <a:solidFill>
                  <a:srgbClr val="0000CC"/>
                </a:solidFill>
                <a:latin typeface="Times New Roman" panose="02020603050405020304" pitchFamily="18" charset="0"/>
                <a:cs typeface="Times New Roman" panose="02020603050405020304" pitchFamily="18" charset="0"/>
              </a:rPr>
              <a:t>gi</a:t>
            </a:r>
            <a:r>
              <a:rPr lang="vi-VN" altLang="en-US" sz="4000" i="1" dirty="0">
                <a:solidFill>
                  <a:srgbClr val="0000CC"/>
                </a:solidFill>
                <a:cs typeface="Times New Roman" panose="02020603050405020304" pitchFamily="18" charset="0"/>
              </a:rPr>
              <a:t>ữ</a:t>
            </a:r>
            <a:r>
              <a:rPr lang="en-US" altLang="en-US" sz="4000" i="1" dirty="0">
                <a:solidFill>
                  <a:srgbClr val="0000CC"/>
                </a:solidFill>
                <a:latin typeface="Times New Roman" panose="02020603050405020304" pitchFamily="18" charset="0"/>
                <a:cs typeface="Times New Roman" panose="02020603050405020304" pitchFamily="18" charset="0"/>
              </a:rPr>
              <a:t>, </a:t>
            </a:r>
            <a:r>
              <a:rPr lang="en-US" altLang="en-US" sz="4000" i="1" dirty="0" err="1">
                <a:solidFill>
                  <a:srgbClr val="0000CC"/>
                </a:solidFill>
                <a:latin typeface="Times New Roman" panose="02020603050405020304" pitchFamily="18" charset="0"/>
                <a:cs typeface="Times New Roman" panose="02020603050405020304" pitchFamily="18" charset="0"/>
              </a:rPr>
              <a:t>chịu</a:t>
            </a:r>
            <a:r>
              <a:rPr lang="en-US" altLang="en-US" sz="4000" i="1" dirty="0">
                <a:solidFill>
                  <a:srgbClr val="0000CC"/>
                </a:solidFill>
                <a:latin typeface="Times New Roman" panose="02020603050405020304" pitchFamily="18" charset="0"/>
                <a:cs typeface="Times New Roman" panose="02020603050405020304" pitchFamily="18" charset="0"/>
              </a:rPr>
              <a:t> </a:t>
            </a:r>
            <a:r>
              <a:rPr lang="en-US" altLang="en-US" sz="4000" i="1" dirty="0" err="1">
                <a:solidFill>
                  <a:srgbClr val="0000CC"/>
                </a:solidFill>
                <a:latin typeface="Times New Roman" panose="02020603050405020304" pitchFamily="18" charset="0"/>
                <a:cs typeface="Times New Roman" panose="02020603050405020304" pitchFamily="18" charset="0"/>
              </a:rPr>
              <a:t>trách</a:t>
            </a:r>
            <a:r>
              <a:rPr lang="en-US" altLang="en-US" sz="4000" i="1" dirty="0">
                <a:solidFill>
                  <a:srgbClr val="0000CC"/>
                </a:solidFill>
                <a:latin typeface="Times New Roman" panose="02020603050405020304" pitchFamily="18" charset="0"/>
                <a:cs typeface="Times New Roman" panose="02020603050405020304" pitchFamily="18" charset="0"/>
              </a:rPr>
              <a:t> </a:t>
            </a:r>
            <a:r>
              <a:rPr lang="en-US" altLang="en-US" sz="4000" i="1" dirty="0" err="1">
                <a:solidFill>
                  <a:srgbClr val="0000CC"/>
                </a:solidFill>
                <a:latin typeface="Times New Roman" panose="02020603050405020304" pitchFamily="18" charset="0"/>
                <a:cs typeface="Times New Roman" panose="02020603050405020304" pitchFamily="18" charset="0"/>
              </a:rPr>
              <a:t>nhiệm</a:t>
            </a:r>
            <a:r>
              <a:rPr lang="en-US" altLang="en-US" sz="4000" i="1" dirty="0">
                <a:solidFill>
                  <a:srgbClr val="0000CC"/>
                </a:solidFill>
                <a:latin typeface="Times New Roman" panose="02020603050405020304" pitchFamily="18" charset="0"/>
                <a:cs typeface="Times New Roman" panose="02020603050405020304" pitchFamily="18" charset="0"/>
              </a:rPr>
              <a:t>”) </a:t>
            </a:r>
            <a:r>
              <a:rPr lang="en-US" altLang="en-US" sz="4000" dirty="0" err="1">
                <a:solidFill>
                  <a:srgbClr val="0000CC"/>
                </a:solidFill>
                <a:latin typeface="Times New Roman" panose="02020603050405020304" pitchFamily="18" charset="0"/>
                <a:cs typeface="Times New Roman" panose="02020603050405020304" pitchFamily="18" charset="0"/>
              </a:rPr>
              <a:t>với</a:t>
            </a:r>
            <a:r>
              <a:rPr lang="en-US" altLang="en-US" sz="4000" dirty="0">
                <a:solidFill>
                  <a:srgbClr val="0000CC"/>
                </a:solidFill>
                <a:latin typeface="Times New Roman" panose="02020603050405020304" pitchFamily="18" charset="0"/>
                <a:cs typeface="Times New Roman" panose="02020603050405020304" pitchFamily="18" charset="0"/>
              </a:rPr>
              <a:t> </a:t>
            </a:r>
            <a:r>
              <a:rPr lang="en-US" altLang="en-US" sz="4000" dirty="0" err="1">
                <a:solidFill>
                  <a:srgbClr val="0000CC"/>
                </a:solidFill>
                <a:latin typeface="Times New Roman" panose="02020603050405020304" pitchFamily="18" charset="0"/>
                <a:cs typeface="Times New Roman" panose="02020603050405020304" pitchFamily="18" charset="0"/>
              </a:rPr>
              <a:t>mỗi</a:t>
            </a:r>
            <a:r>
              <a:rPr lang="en-US" altLang="en-US" sz="4000" dirty="0">
                <a:solidFill>
                  <a:srgbClr val="0000CC"/>
                </a:solidFill>
                <a:latin typeface="Times New Roman" panose="02020603050405020304" pitchFamily="18" charset="0"/>
                <a:cs typeface="Times New Roman" panose="02020603050405020304" pitchFamily="18" charset="0"/>
              </a:rPr>
              <a:t> </a:t>
            </a:r>
            <a:r>
              <a:rPr lang="en-US" altLang="en-US" sz="4000" dirty="0" err="1">
                <a:solidFill>
                  <a:srgbClr val="0000CC"/>
                </a:solidFill>
                <a:latin typeface="Times New Roman" panose="02020603050405020304" pitchFamily="18" charset="0"/>
                <a:cs typeface="Times New Roman" panose="02020603050405020304" pitchFamily="18" charset="0"/>
              </a:rPr>
              <a:t>tiếng</a:t>
            </a:r>
            <a:r>
              <a:rPr lang="en-US" altLang="en-US" sz="4000" dirty="0">
                <a:solidFill>
                  <a:srgbClr val="0000CC"/>
                </a:solidFill>
                <a:latin typeface="Times New Roman" panose="02020603050405020304" pitchFamily="18" charset="0"/>
                <a:cs typeface="Times New Roman" panose="02020603050405020304" pitchFamily="18" charset="0"/>
              </a:rPr>
              <a:t> </a:t>
            </a:r>
            <a:r>
              <a:rPr lang="en-US" altLang="en-US" sz="4000" dirty="0" err="1">
                <a:solidFill>
                  <a:srgbClr val="0000CC"/>
                </a:solidFill>
                <a:latin typeface="Times New Roman" panose="02020603050405020304" pitchFamily="18" charset="0"/>
                <a:cs typeface="Times New Roman" panose="02020603050405020304" pitchFamily="18" charset="0"/>
              </a:rPr>
              <a:t>sau</a:t>
            </a:r>
            <a:r>
              <a:rPr lang="en-US" altLang="en-US" sz="4000" dirty="0">
                <a:solidFill>
                  <a:srgbClr val="0000CC"/>
                </a:solidFill>
                <a:latin typeface="Times New Roman" panose="02020603050405020304" pitchFamily="18" charset="0"/>
                <a:cs typeface="Times New Roman" panose="02020603050405020304" pitchFamily="18" charset="0"/>
              </a:rPr>
              <a:t> </a:t>
            </a:r>
            <a:r>
              <a:rPr lang="en-US" altLang="en-US" sz="4000" dirty="0" err="1">
                <a:solidFill>
                  <a:srgbClr val="0000CC"/>
                </a:solidFill>
                <a:latin typeface="Times New Roman" panose="02020603050405020304" pitchFamily="18" charset="0"/>
                <a:cs typeface="Times New Roman" panose="02020603050405020304" pitchFamily="18" charset="0"/>
              </a:rPr>
              <a:t>đê</a:t>
            </a:r>
            <a:r>
              <a:rPr lang="en-US" altLang="en-US" sz="4000" dirty="0">
                <a:solidFill>
                  <a:srgbClr val="0000CC"/>
                </a:solidFill>
                <a:latin typeface="Times New Roman" panose="02020603050405020304" pitchFamily="18" charset="0"/>
                <a:cs typeface="Times New Roman" panose="02020603050405020304" pitchFamily="18" charset="0"/>
              </a:rPr>
              <a:t>̉ </a:t>
            </a:r>
            <a:r>
              <a:rPr lang="en-US" altLang="en-US" sz="4000" dirty="0" err="1">
                <a:solidFill>
                  <a:srgbClr val="0000CC"/>
                </a:solidFill>
                <a:latin typeface="Times New Roman" panose="02020603050405020304" pitchFamily="18" charset="0"/>
                <a:cs typeface="Times New Roman" panose="02020603050405020304" pitchFamily="18" charset="0"/>
              </a:rPr>
              <a:t>tạo</a:t>
            </a:r>
            <a:r>
              <a:rPr lang="en-US" altLang="en-US" sz="4000" dirty="0">
                <a:solidFill>
                  <a:srgbClr val="0000CC"/>
                </a:solidFill>
                <a:latin typeface="Times New Roman" panose="02020603050405020304" pitchFamily="18" charset="0"/>
                <a:cs typeface="Times New Roman" panose="02020603050405020304" pitchFamily="18" charset="0"/>
              </a:rPr>
              <a:t> </a:t>
            </a:r>
            <a:r>
              <a:rPr lang="en-US" altLang="en-US" sz="4000" dirty="0" err="1">
                <a:solidFill>
                  <a:srgbClr val="0000CC"/>
                </a:solidFill>
                <a:latin typeface="Times New Roman" panose="02020603050405020304" pitchFamily="18" charset="0"/>
                <a:cs typeface="Times New Roman" panose="02020603050405020304" pitchFamily="18" charset="0"/>
              </a:rPr>
              <a:t>thành</a:t>
            </a:r>
            <a:r>
              <a:rPr lang="en-US" altLang="en-US" sz="4000" dirty="0">
                <a:solidFill>
                  <a:srgbClr val="0000CC"/>
                </a:solidFill>
                <a:latin typeface="Times New Roman" panose="02020603050405020304" pitchFamily="18" charset="0"/>
                <a:cs typeface="Times New Roman" panose="02020603050405020304" pitchFamily="18" charset="0"/>
              </a:rPr>
              <a:t> t</a:t>
            </a:r>
            <a:r>
              <a:rPr lang="vi-VN" altLang="en-US" sz="4000" dirty="0">
                <a:solidFill>
                  <a:srgbClr val="0000CC"/>
                </a:solidFill>
                <a:cs typeface="Times New Roman" panose="02020603050405020304" pitchFamily="18" charset="0"/>
              </a:rPr>
              <a:t>ừ</a:t>
            </a:r>
            <a:r>
              <a:rPr lang="en-US" altLang="en-US" sz="4000" dirty="0">
                <a:solidFill>
                  <a:srgbClr val="0000CC"/>
                </a:solidFill>
                <a:latin typeface="Times New Roman" panose="02020603050405020304" pitchFamily="18" charset="0"/>
                <a:cs typeface="Times New Roman" panose="02020603050405020304" pitchFamily="18" charset="0"/>
              </a:rPr>
              <a:t> </a:t>
            </a:r>
            <a:r>
              <a:rPr lang="en-US" altLang="en-US" sz="4000" dirty="0" err="1">
                <a:solidFill>
                  <a:srgbClr val="0000CC"/>
                </a:solidFill>
                <a:latin typeface="Times New Roman" panose="02020603050405020304" pitchFamily="18" charset="0"/>
                <a:cs typeface="Times New Roman" panose="02020603050405020304" pitchFamily="18" charset="0"/>
              </a:rPr>
              <a:t>phức</a:t>
            </a:r>
            <a:r>
              <a:rPr lang="en-US" altLang="en-US" sz="4000" dirty="0">
                <a:solidFill>
                  <a:srgbClr val="0000CC"/>
                </a:solidFill>
                <a:latin typeface="Times New Roman" panose="02020603050405020304" pitchFamily="18" charset="0"/>
                <a:cs typeface="Times New Roman" panose="02020603050405020304" pitchFamily="18" charset="0"/>
              </a:rPr>
              <a:t> v</a:t>
            </a:r>
            <a:r>
              <a:rPr lang="vi-VN" altLang="en-US" sz="4000" dirty="0">
                <a:solidFill>
                  <a:srgbClr val="0000CC"/>
                </a:solidFill>
                <a:cs typeface="Times New Roman" panose="02020603050405020304" pitchFamily="18" charset="0"/>
              </a:rPr>
              <a:t>à</a:t>
            </a:r>
            <a:r>
              <a:rPr lang="en-US" altLang="en-US" sz="4000" dirty="0">
                <a:solidFill>
                  <a:srgbClr val="0000CC"/>
                </a:solidFill>
                <a:latin typeface="Times New Roman" panose="02020603050405020304" pitchFamily="18" charset="0"/>
                <a:cs typeface="Times New Roman" panose="02020603050405020304" pitchFamily="18" charset="0"/>
              </a:rPr>
              <a:t> </a:t>
            </a:r>
            <a:r>
              <a:rPr lang="en-US" altLang="en-US" sz="4000" dirty="0" err="1">
                <a:solidFill>
                  <a:srgbClr val="0000CC"/>
                </a:solidFill>
                <a:latin typeface="Times New Roman" panose="02020603050405020304" pitchFamily="18" charset="0"/>
                <a:cs typeface="Times New Roman" panose="02020603050405020304" pitchFamily="18" charset="0"/>
              </a:rPr>
              <a:t>tìm</a:t>
            </a:r>
            <a:r>
              <a:rPr lang="en-US" altLang="en-US" sz="4000" dirty="0">
                <a:solidFill>
                  <a:srgbClr val="0000CC"/>
                </a:solidFill>
                <a:latin typeface="Times New Roman" panose="02020603050405020304" pitchFamily="18" charset="0"/>
                <a:cs typeface="Times New Roman" panose="02020603050405020304" pitchFamily="18" charset="0"/>
              </a:rPr>
              <a:t> </a:t>
            </a:r>
            <a:r>
              <a:rPr lang="en-US" altLang="en-US" sz="4000" dirty="0" err="1">
                <a:solidFill>
                  <a:srgbClr val="0000CC"/>
                </a:solidFill>
                <a:latin typeface="Times New Roman" panose="02020603050405020304" pitchFamily="18" charset="0"/>
                <a:cs typeface="Times New Roman" panose="02020603050405020304" pitchFamily="18" charset="0"/>
              </a:rPr>
              <a:t>hiểu</a:t>
            </a:r>
            <a:r>
              <a:rPr lang="en-US" altLang="en-US" sz="4000" dirty="0">
                <a:solidFill>
                  <a:srgbClr val="0000CC"/>
                </a:solidFill>
                <a:latin typeface="Times New Roman" panose="02020603050405020304" pitchFamily="18" charset="0"/>
                <a:cs typeface="Times New Roman" panose="02020603050405020304" pitchFamily="18" charset="0"/>
              </a:rPr>
              <a:t> </a:t>
            </a:r>
            <a:r>
              <a:rPr lang="en-US" altLang="en-US" sz="4000" dirty="0" err="1">
                <a:solidFill>
                  <a:srgbClr val="0000CC"/>
                </a:solidFill>
                <a:latin typeface="Times New Roman" panose="02020603050405020304" pitchFamily="18" charset="0"/>
                <a:cs typeface="Times New Roman" panose="02020603050405020304" pitchFamily="18" charset="0"/>
              </a:rPr>
              <a:t>nghĩa</a:t>
            </a:r>
            <a:r>
              <a:rPr lang="en-US" altLang="en-US" sz="4000" dirty="0">
                <a:solidFill>
                  <a:srgbClr val="0000CC"/>
                </a:solidFill>
                <a:latin typeface="Times New Roman" panose="02020603050405020304" pitchFamily="18" charset="0"/>
                <a:cs typeface="Times New Roman" panose="02020603050405020304" pitchFamily="18" charset="0"/>
              </a:rPr>
              <a:t> </a:t>
            </a:r>
            <a:r>
              <a:rPr lang="en-US" altLang="en-US" sz="4000" dirty="0" err="1">
                <a:solidFill>
                  <a:srgbClr val="0000CC"/>
                </a:solidFill>
                <a:latin typeface="Times New Roman" panose="02020603050405020304" pitchFamily="18" charset="0"/>
                <a:cs typeface="Times New Roman" panose="02020603050405020304" pitchFamily="18" charset="0"/>
              </a:rPr>
              <a:t>của</a:t>
            </a:r>
            <a:r>
              <a:rPr lang="en-US" altLang="en-US" sz="4000" dirty="0">
                <a:solidFill>
                  <a:srgbClr val="0000CC"/>
                </a:solidFill>
                <a:latin typeface="Times New Roman" panose="02020603050405020304" pitchFamily="18" charset="0"/>
                <a:cs typeface="Times New Roman" panose="02020603050405020304" pitchFamily="18" charset="0"/>
              </a:rPr>
              <a:t> </a:t>
            </a:r>
            <a:r>
              <a:rPr lang="en-US" altLang="en-US" sz="4000" dirty="0" err="1">
                <a:solidFill>
                  <a:srgbClr val="0000CC"/>
                </a:solidFill>
                <a:latin typeface="Times New Roman" panose="02020603050405020304" pitchFamily="18" charset="0"/>
                <a:cs typeface="Times New Roman" panose="02020603050405020304" pitchFamily="18" charset="0"/>
              </a:rPr>
              <a:t>mỗi</a:t>
            </a:r>
            <a:r>
              <a:rPr lang="en-US" altLang="en-US" sz="4000" dirty="0">
                <a:solidFill>
                  <a:srgbClr val="0000CC"/>
                </a:solidFill>
                <a:latin typeface="Times New Roman" panose="02020603050405020304" pitchFamily="18" charset="0"/>
                <a:cs typeface="Times New Roman" panose="02020603050405020304" pitchFamily="18" charset="0"/>
              </a:rPr>
              <a:t> t</a:t>
            </a:r>
            <a:r>
              <a:rPr lang="vi-VN" altLang="en-US" sz="4000" dirty="0">
                <a:solidFill>
                  <a:srgbClr val="0000CC"/>
                </a:solidFill>
                <a:cs typeface="Times New Roman" panose="02020603050405020304" pitchFamily="18" charset="0"/>
              </a:rPr>
              <a:t>ừ</a:t>
            </a:r>
            <a:r>
              <a:rPr lang="en-US" altLang="en-US" sz="4000" dirty="0">
                <a:solidFill>
                  <a:srgbClr val="0000CC"/>
                </a:solidFill>
                <a:latin typeface="Times New Roman" panose="02020603050405020304" pitchFamily="18" charset="0"/>
                <a:cs typeface="Times New Roman" panose="02020603050405020304" pitchFamily="18" charset="0"/>
              </a:rPr>
              <a:t> đ</a:t>
            </a:r>
            <a:r>
              <a:rPr lang="vi-VN" altLang="en-US" sz="4000" dirty="0">
                <a:solidFill>
                  <a:srgbClr val="0000CC"/>
                </a:solidFill>
                <a:cs typeface="Times New Roman" panose="02020603050405020304" pitchFamily="18" charset="0"/>
              </a:rPr>
              <a:t>ó</a:t>
            </a:r>
            <a:r>
              <a:rPr lang="en-US" altLang="en-US" sz="4000" dirty="0">
                <a:solidFill>
                  <a:srgbClr val="0000CC"/>
                </a:solidFill>
                <a:latin typeface="Times New Roman" panose="02020603050405020304" pitchFamily="18" charset="0"/>
                <a:cs typeface="Times New Roman" panose="02020603050405020304" pitchFamily="18" charset="0"/>
              </a:rPr>
              <a:t> (có </a:t>
            </a:r>
            <a:r>
              <a:rPr lang="en-US" altLang="en-US" sz="4000" dirty="0" err="1">
                <a:solidFill>
                  <a:srgbClr val="0000CC"/>
                </a:solidFill>
                <a:latin typeface="Times New Roman" panose="02020603050405020304" pitchFamily="18" charset="0"/>
                <a:cs typeface="Times New Roman" panose="02020603050405020304" pitchFamily="18" charset="0"/>
              </a:rPr>
              <a:t>thê</a:t>
            </a:r>
            <a:r>
              <a:rPr lang="en-US" altLang="en-US" sz="4000" dirty="0">
                <a:solidFill>
                  <a:srgbClr val="0000CC"/>
                </a:solidFill>
                <a:latin typeface="Times New Roman" panose="02020603050405020304" pitchFamily="18" charset="0"/>
                <a:cs typeface="Times New Roman" panose="02020603050405020304" pitchFamily="18" charset="0"/>
              </a:rPr>
              <a:t>̉ </a:t>
            </a:r>
            <a:r>
              <a:rPr lang="en-US" altLang="en-US" sz="4000" dirty="0" err="1">
                <a:solidFill>
                  <a:srgbClr val="0000CC"/>
                </a:solidFill>
                <a:latin typeface="Times New Roman" panose="02020603050405020304" pitchFamily="18" charset="0"/>
                <a:cs typeface="Times New Roman" panose="02020603050405020304" pitchFamily="18" charset="0"/>
              </a:rPr>
              <a:t>dùng</a:t>
            </a:r>
            <a:r>
              <a:rPr lang="en-US" altLang="en-US" sz="4000" dirty="0">
                <a:solidFill>
                  <a:srgbClr val="0000CC"/>
                </a:solidFill>
                <a:latin typeface="Times New Roman" panose="02020603050405020304" pitchFamily="18" charset="0"/>
                <a:cs typeface="Times New Roman" panose="02020603050405020304" pitchFamily="18" charset="0"/>
              </a:rPr>
              <a:t> T</a:t>
            </a:r>
            <a:r>
              <a:rPr lang="vi-VN" altLang="en-US" sz="4000" dirty="0">
                <a:solidFill>
                  <a:srgbClr val="0000CC"/>
                </a:solidFill>
                <a:cs typeface="Times New Roman" panose="02020603050405020304" pitchFamily="18" charset="0"/>
              </a:rPr>
              <a:t>ừ</a:t>
            </a:r>
            <a:r>
              <a:rPr lang="en-US" altLang="en-US" sz="4000" dirty="0">
                <a:solidFill>
                  <a:srgbClr val="0000CC"/>
                </a:solidFill>
                <a:latin typeface="Times New Roman" panose="02020603050405020304" pitchFamily="18" charset="0"/>
                <a:cs typeface="Times New Roman" panose="02020603050405020304" pitchFamily="18" charset="0"/>
              </a:rPr>
              <a:t> </a:t>
            </a:r>
            <a:r>
              <a:rPr lang="en-US" altLang="en-US" sz="4000" dirty="0" err="1">
                <a:solidFill>
                  <a:srgbClr val="0000CC"/>
                </a:solidFill>
                <a:latin typeface="Times New Roman" panose="02020603050405020304" pitchFamily="18" charset="0"/>
                <a:cs typeface="Times New Roman" panose="02020603050405020304" pitchFamily="18" charset="0"/>
              </a:rPr>
              <a:t>điển</a:t>
            </a:r>
            <a:r>
              <a:rPr lang="en-US" altLang="en-US" sz="4000" dirty="0">
                <a:solidFill>
                  <a:srgbClr val="0000CC"/>
                </a:solidFill>
                <a:latin typeface="Times New Roman" panose="02020603050405020304" pitchFamily="18" charset="0"/>
                <a:cs typeface="Times New Roman" panose="02020603050405020304" pitchFamily="18" charset="0"/>
              </a:rPr>
              <a:t> </a:t>
            </a:r>
            <a:r>
              <a:rPr lang="en-US" altLang="en-US" sz="4000" dirty="0" err="1">
                <a:solidFill>
                  <a:srgbClr val="0000CC"/>
                </a:solidFill>
                <a:latin typeface="Times New Roman" panose="02020603050405020304" pitchFamily="18" charset="0"/>
                <a:cs typeface="Times New Roman" panose="02020603050405020304" pitchFamily="18" charset="0"/>
              </a:rPr>
              <a:t>tiếng</a:t>
            </a:r>
            <a:r>
              <a:rPr lang="en-US" altLang="en-US" sz="4000" dirty="0">
                <a:solidFill>
                  <a:srgbClr val="0000CC"/>
                </a:solidFill>
                <a:latin typeface="Times New Roman" panose="02020603050405020304" pitchFamily="18" charset="0"/>
                <a:cs typeface="Times New Roman" panose="02020603050405020304" pitchFamily="18" charset="0"/>
              </a:rPr>
              <a:t> </a:t>
            </a:r>
            <a:r>
              <a:rPr lang="en-US" altLang="en-US" sz="4000" dirty="0" err="1">
                <a:solidFill>
                  <a:srgbClr val="0000CC"/>
                </a:solidFill>
                <a:latin typeface="Times New Roman" panose="02020603050405020304" pitchFamily="18" charset="0"/>
                <a:cs typeface="Times New Roman" panose="02020603050405020304" pitchFamily="18" charset="0"/>
              </a:rPr>
              <a:t>Việt</a:t>
            </a:r>
            <a:r>
              <a:rPr lang="en-US" altLang="en-US" sz="4000" dirty="0">
                <a:solidFill>
                  <a:srgbClr val="0000CC"/>
                </a:solidFill>
                <a:latin typeface="Times New Roman" panose="02020603050405020304" pitchFamily="18" charset="0"/>
                <a:cs typeface="Times New Roman" panose="02020603050405020304" pitchFamily="18" charset="0"/>
              </a:rPr>
              <a:t>).</a:t>
            </a:r>
            <a:endParaRPr lang="en-US" altLang="en-US" sz="4000" dirty="0">
              <a:solidFill>
                <a:srgbClr val="0000CC"/>
              </a:solidFill>
              <a:latin typeface="Times New Roman" panose="02020603050405020304" pitchFamily="18" charset="0"/>
              <a:cs typeface="Times New Roman" panose="02020603050405020304" pitchFamily="18" charset="0"/>
            </a:endParaRPr>
          </a:p>
        </p:txBody>
      </p:sp>
      <p:sp>
        <p:nvSpPr>
          <p:cNvPr id="21507" name="Rectangle 3"/>
          <p:cNvSpPr>
            <a:spLocks noGrp="1" noChangeArrowheads="1"/>
          </p:cNvSpPr>
          <p:nvPr>
            <p:ph type="subTitle" idx="1"/>
          </p:nvPr>
        </p:nvSpPr>
        <p:spPr>
          <a:xfrm>
            <a:off x="47199" y="3166849"/>
            <a:ext cx="8077200" cy="838200"/>
          </a:xfrm>
          <a:effectLst>
            <a:outerShdw dist="107763" dir="18900000" algn="ctr" rotWithShape="0">
              <a:schemeClr val="bg2">
                <a:alpha val="50000"/>
              </a:schemeClr>
            </a:outerShdw>
          </a:effectLst>
        </p:spPr>
        <p:txBody>
          <a:bodyPr rtlCol="0">
            <a:noAutofit/>
          </a:bodyPr>
          <a:lstStyle/>
          <a:p>
            <a:pPr eaLnBrk="1" fontAlgn="auto" hangingPunct="1">
              <a:spcAft>
                <a:spcPts val="0"/>
              </a:spcAft>
              <a:defRPr/>
            </a:pPr>
            <a:r>
              <a:rPr lang="en-US" sz="3600" dirty="0" err="1">
                <a:solidFill>
                  <a:schemeClr val="tx1"/>
                </a:solidFill>
                <a:effectLst>
                  <a:outerShdw blurRad="38100" dist="38100" dir="2700000" algn="tl">
                    <a:srgbClr val="000000"/>
                  </a:outerShdw>
                </a:effectLst>
              </a:rPr>
              <a:t>đảm</a:t>
            </a:r>
            <a:r>
              <a:rPr lang="en-US" sz="3600" dirty="0">
                <a:solidFill>
                  <a:schemeClr val="tx1"/>
                </a:solidFill>
                <a:effectLst>
                  <a:outerShdw blurRad="38100" dist="38100" dir="2700000" algn="tl">
                    <a:srgbClr val="000000"/>
                  </a:outerShdw>
                </a:effectLst>
              </a:rPr>
              <a:t>, </a:t>
            </a:r>
            <a:r>
              <a:rPr lang="en-US" sz="3600" dirty="0" err="1">
                <a:solidFill>
                  <a:schemeClr val="tx1"/>
                </a:solidFill>
                <a:effectLst>
                  <a:outerShdw blurRad="38100" dist="38100" dir="2700000" algn="tl">
                    <a:srgbClr val="000000"/>
                  </a:outerShdw>
                </a:effectLst>
              </a:rPr>
              <a:t>hiểm</a:t>
            </a:r>
            <a:r>
              <a:rPr lang="en-US" sz="3600" dirty="0">
                <a:solidFill>
                  <a:schemeClr val="tx1"/>
                </a:solidFill>
                <a:effectLst>
                  <a:outerShdw blurRad="38100" dist="38100" dir="2700000" algn="tl">
                    <a:srgbClr val="000000"/>
                  </a:outerShdw>
                </a:effectLst>
              </a:rPr>
              <a:t>, </a:t>
            </a:r>
            <a:r>
              <a:rPr lang="en-US" sz="3600" dirty="0" err="1">
                <a:solidFill>
                  <a:schemeClr val="tx1"/>
                </a:solidFill>
                <a:effectLst>
                  <a:outerShdw blurRad="38100" dist="38100" dir="2700000" algn="tl">
                    <a:srgbClr val="000000"/>
                  </a:outerShdw>
                </a:effectLst>
              </a:rPr>
              <a:t>quản</a:t>
            </a:r>
            <a:r>
              <a:rPr lang="en-US" sz="3600" dirty="0">
                <a:solidFill>
                  <a:schemeClr val="tx1"/>
                </a:solidFill>
                <a:effectLst>
                  <a:outerShdw blurRad="38100" dist="38100" dir="2700000" algn="tl">
                    <a:srgbClr val="000000"/>
                  </a:outerShdw>
                </a:effectLst>
              </a:rPr>
              <a:t>, </a:t>
            </a:r>
            <a:r>
              <a:rPr lang="en-US" sz="3600" dirty="0" err="1">
                <a:solidFill>
                  <a:schemeClr val="tx1"/>
                </a:solidFill>
                <a:effectLst>
                  <a:outerShdw blurRad="38100" dist="38100" dir="2700000" algn="tl">
                    <a:srgbClr val="000000"/>
                  </a:outerShdw>
                </a:effectLst>
              </a:rPr>
              <a:t>tàng</a:t>
            </a:r>
            <a:r>
              <a:rPr lang="en-US" sz="3600" dirty="0">
                <a:solidFill>
                  <a:schemeClr val="tx1"/>
                </a:solidFill>
                <a:effectLst>
                  <a:outerShdw blurRad="38100" dist="38100" dir="2700000" algn="tl">
                    <a:srgbClr val="000000"/>
                  </a:outerShdw>
                </a:effectLst>
              </a:rPr>
              <a:t>, </a:t>
            </a:r>
            <a:r>
              <a:rPr lang="en-US" sz="3600" dirty="0" err="1">
                <a:solidFill>
                  <a:schemeClr val="tx1"/>
                </a:solidFill>
                <a:effectLst>
                  <a:outerShdw blurRad="38100" dist="38100" dir="2700000" algn="tl">
                    <a:srgbClr val="000000"/>
                  </a:outerShdw>
                </a:effectLst>
              </a:rPr>
              <a:t>toàn</a:t>
            </a:r>
            <a:r>
              <a:rPr lang="en-US" sz="3600" dirty="0">
                <a:solidFill>
                  <a:schemeClr val="tx1"/>
                </a:solidFill>
                <a:effectLst>
                  <a:outerShdw blurRad="38100" dist="38100" dir="2700000" algn="tl">
                    <a:srgbClr val="000000"/>
                  </a:outerShdw>
                </a:effectLst>
              </a:rPr>
              <a:t>, </a:t>
            </a:r>
            <a:r>
              <a:rPr lang="en-US" sz="3600" dirty="0" err="1">
                <a:solidFill>
                  <a:schemeClr val="tx1"/>
                </a:solidFill>
                <a:effectLst>
                  <a:outerShdw blurRad="38100" dist="38100" dir="2700000" algn="tl">
                    <a:srgbClr val="000000"/>
                  </a:outerShdw>
                </a:effectLst>
              </a:rPr>
              <a:t>tồn</a:t>
            </a:r>
            <a:r>
              <a:rPr lang="en-US" sz="3600" dirty="0">
                <a:solidFill>
                  <a:schemeClr val="tx1"/>
                </a:solidFill>
                <a:effectLst>
                  <a:outerShdw blurRad="38100" dist="38100" dir="2700000" algn="tl">
                    <a:srgbClr val="000000"/>
                  </a:outerShdw>
                </a:effectLst>
              </a:rPr>
              <a:t>, </a:t>
            </a:r>
            <a:r>
              <a:rPr lang="en-US" sz="3600" dirty="0" err="1">
                <a:solidFill>
                  <a:schemeClr val="tx1"/>
                </a:solidFill>
                <a:effectLst>
                  <a:outerShdw blurRad="38100" dist="38100" dir="2700000" algn="tl">
                    <a:srgbClr val="000000"/>
                  </a:outerShdw>
                </a:effectLst>
              </a:rPr>
              <a:t>trơ</a:t>
            </a:r>
            <a:r>
              <a:rPr lang="en-US" sz="3600" dirty="0">
                <a:solidFill>
                  <a:schemeClr val="tx1"/>
                </a:solidFill>
                <a:effectLst>
                  <a:outerShdw blurRad="38100" dist="38100" dir="2700000" algn="tl">
                    <a:srgbClr val="000000"/>
                  </a:outerShdw>
                </a:effectLst>
              </a:rPr>
              <a:t>̣, v</a:t>
            </a:r>
            <a:r>
              <a:rPr lang="vi-VN" sz="3600" dirty="0">
                <a:solidFill>
                  <a:schemeClr val="tx1"/>
                </a:solidFill>
                <a:effectLst>
                  <a:outerShdw blurRad="38100" dist="38100" dir="2700000" algn="tl">
                    <a:srgbClr val="000000"/>
                  </a:outerShdw>
                </a:effectLst>
              </a:rPr>
              <a:t>ệ</a:t>
            </a:r>
            <a:endParaRPr lang="en-US" sz="3600" dirty="0">
              <a:solidFill>
                <a:schemeClr val="tx1"/>
              </a:solidFill>
              <a:effectLst>
                <a:outerShdw blurRad="38100" dist="38100" dir="2700000" algn="tl">
                  <a:srgbClr val="000000"/>
                </a:outerShdw>
              </a:effectLst>
              <a:latin typeface="VNI-Vari" pitchFamily="2" charset="0"/>
            </a:endParaRPr>
          </a:p>
        </p:txBody>
      </p:sp>
    </p:spTree>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fade">
                                      <p:cBhvr>
                                        <p:cTn id="7" dur="1000"/>
                                        <p:tgtEl>
                                          <p:spTgt spid="21506"/>
                                        </p:tgtEl>
                                      </p:cBhvr>
                                    </p:animEffect>
                                    <p:anim calcmode="lin" valueType="num">
                                      <p:cBhvr>
                                        <p:cTn id="8" dur="1000" fill="hold"/>
                                        <p:tgtEl>
                                          <p:spTgt spid="21506"/>
                                        </p:tgtEl>
                                        <p:attrNameLst>
                                          <p:attrName>ppt_x</p:attrName>
                                        </p:attrNameLst>
                                      </p:cBhvr>
                                      <p:tavLst>
                                        <p:tav tm="0">
                                          <p:val>
                                            <p:strVal val="#ppt_x"/>
                                          </p:val>
                                        </p:tav>
                                        <p:tav tm="100000">
                                          <p:val>
                                            <p:strVal val="#ppt_x"/>
                                          </p:val>
                                        </p:tav>
                                      </p:tavLst>
                                    </p:anim>
                                    <p:anim calcmode="lin" valueType="num">
                                      <p:cBhvr>
                                        <p:cTn id="9" dur="1000" fill="hold"/>
                                        <p:tgtEl>
                                          <p:spTgt spid="2150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6" fill="hold" grpId="0" nodeType="afterEffect">
                                  <p:stCondLst>
                                    <p:cond delay="0"/>
                                  </p:stCondLst>
                                  <p:childTnLst>
                                    <p:set>
                                      <p:cBhvr>
                                        <p:cTn id="12" dur="1" fill="hold">
                                          <p:stCondLst>
                                            <p:cond delay="0"/>
                                          </p:stCondLst>
                                        </p:cTn>
                                        <p:tgtEl>
                                          <p:spTgt spid="21507">
                                            <p:txEl>
                                              <p:pRg st="0" end="0"/>
                                            </p:txEl>
                                          </p:spTgt>
                                        </p:tgtEl>
                                        <p:attrNameLst>
                                          <p:attrName>style.visibility</p:attrName>
                                        </p:attrNameLst>
                                      </p:cBhvr>
                                      <p:to>
                                        <p:strVal val="visible"/>
                                      </p:to>
                                    </p:set>
                                    <p:anim calcmode="lin" valueType="num">
                                      <p:cBhvr additive="base">
                                        <p:cTn id="13" dur="2000" fill="hold"/>
                                        <p:tgtEl>
                                          <p:spTgt spid="21507">
                                            <p:txEl>
                                              <p:pRg st="0" end="0"/>
                                            </p:txEl>
                                          </p:spTgt>
                                        </p:tgtEl>
                                        <p:attrNameLst>
                                          <p:attrName>ppt_x</p:attrName>
                                        </p:attrNameLst>
                                      </p:cBhvr>
                                      <p:tavLst>
                                        <p:tav tm="0">
                                          <p:val>
                                            <p:strVal val="1+#ppt_w/2"/>
                                          </p:val>
                                        </p:tav>
                                        <p:tav tm="100000">
                                          <p:val>
                                            <p:strVal val="#ppt_x"/>
                                          </p:val>
                                        </p:tav>
                                      </p:tavLst>
                                    </p:anim>
                                    <p:anim calcmode="lin" valueType="num">
                                      <p:cBhvr additive="base">
                                        <p:cTn id="14" dur="2000" fill="hold"/>
                                        <p:tgtEl>
                                          <p:spTgt spid="2150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rev="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1122543"/>
            <a:ext cx="9144000" cy="1274195"/>
          </a:xfrm>
          <a:prstGeom prst="rect">
            <a:avLst/>
          </a:prstGeom>
          <a:solidFill>
            <a:schemeClr val="accent5">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a:spAutoFit/>
          </a:bodyPr>
          <a:lstStyle/>
          <a:p>
            <a:pPr algn="just" eaLnBrk="1" fontAlgn="auto" hangingPunct="1">
              <a:lnSpc>
                <a:spcPct val="80000"/>
              </a:lnSpc>
              <a:spcAft>
                <a:spcPts val="0"/>
              </a:spcAft>
              <a:buFont typeface="Wingdings" panose="05000000000000000000" pitchFamily="2" charset="2"/>
              <a:buChar char="ü"/>
              <a:defRPr/>
            </a:pPr>
            <a:r>
              <a:rPr lang="en-US" sz="3200" b="1" dirty="0" err="1">
                <a:solidFill>
                  <a:srgbClr val="FF0000"/>
                </a:solidFill>
                <a:sym typeface="Wingdings" panose="05000000000000000000" pitchFamily="2" charset="2"/>
              </a:rPr>
              <a:t>Bảo</a:t>
            </a:r>
            <a:r>
              <a:rPr lang="en-US" sz="3200" b="1" dirty="0">
                <a:solidFill>
                  <a:srgbClr val="FF0000"/>
                </a:solidFill>
                <a:sym typeface="Wingdings" panose="05000000000000000000" pitchFamily="2" charset="2"/>
              </a:rPr>
              <a:t> </a:t>
            </a:r>
            <a:r>
              <a:rPr lang="en-US" sz="3200" b="1" dirty="0" err="1">
                <a:solidFill>
                  <a:srgbClr val="FF0000"/>
                </a:solidFill>
                <a:sym typeface="Wingdings" panose="05000000000000000000" pitchFamily="2" charset="2"/>
              </a:rPr>
              <a:t>hiểm</a:t>
            </a:r>
            <a:r>
              <a:rPr lang="en-US" sz="3200" dirty="0">
                <a:solidFill>
                  <a:srgbClr val="FF0000"/>
                </a:solidFill>
                <a:sym typeface="Wingdings" panose="05000000000000000000" pitchFamily="2" charset="2"/>
              </a:rPr>
              <a:t>:</a:t>
            </a:r>
            <a:r>
              <a:rPr lang="en-US" sz="3200" dirty="0">
                <a:solidFill>
                  <a:srgbClr val="180EE0"/>
                </a:solidFill>
                <a:sym typeface="Wingdings" panose="05000000000000000000" pitchFamily="2" charset="2"/>
              </a:rPr>
              <a:t> </a:t>
            </a:r>
            <a:r>
              <a:rPr lang="en-US" sz="3200" dirty="0" err="1">
                <a:solidFill>
                  <a:schemeClr val="tx1"/>
                </a:solidFill>
                <a:sym typeface="Wingdings" panose="05000000000000000000" pitchFamily="2" charset="2"/>
              </a:rPr>
              <a:t>giữ</a:t>
            </a:r>
            <a:r>
              <a:rPr lang="vi-VN"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gìn</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đê</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phòng</a:t>
            </a:r>
            <a:r>
              <a:rPr lang="en-US" sz="3200" dirty="0">
                <a:solidFill>
                  <a:schemeClr val="tx1"/>
                </a:solidFill>
                <a:sym typeface="Wingdings" panose="05000000000000000000" pitchFamily="2" charset="2"/>
              </a:rPr>
              <a:t> tai </a:t>
            </a:r>
            <a:r>
              <a:rPr lang="en-US" sz="3200" dirty="0" err="1">
                <a:solidFill>
                  <a:schemeClr val="tx1"/>
                </a:solidFill>
                <a:sym typeface="Wingdings" panose="05000000000000000000" pitchFamily="2" charset="2"/>
              </a:rPr>
              <a:t>nạn</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trả</a:t>
            </a:r>
            <a:r>
              <a:rPr lang="vi-VN"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khoản</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tiền</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thoả</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thuận</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khi</a:t>
            </a:r>
            <a:r>
              <a:rPr lang="en-US" sz="3200" dirty="0">
                <a:solidFill>
                  <a:schemeClr val="tx1"/>
                </a:solidFill>
                <a:sym typeface="Wingdings" panose="05000000000000000000" pitchFamily="2" charset="2"/>
              </a:rPr>
              <a:t> có tai </a:t>
            </a:r>
            <a:r>
              <a:rPr lang="en-US" sz="3200" dirty="0" err="1">
                <a:solidFill>
                  <a:schemeClr val="tx1"/>
                </a:solidFill>
                <a:sym typeface="Wingdings" panose="05000000000000000000" pitchFamily="2" charset="2"/>
              </a:rPr>
              <a:t>nạn</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xảy</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đến</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với</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người</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đóng</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bảo</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hiểm</a:t>
            </a:r>
            <a:r>
              <a:rPr lang="en-US" sz="3200" dirty="0">
                <a:solidFill>
                  <a:schemeClr val="tx1"/>
                </a:solidFill>
                <a:sym typeface="Wingdings" panose="05000000000000000000" pitchFamily="2" charset="2"/>
              </a:rPr>
              <a:t>. </a:t>
            </a:r>
            <a:endParaRPr lang="en-US" sz="3200" dirty="0">
              <a:solidFill>
                <a:schemeClr val="tx1"/>
              </a:solidFill>
              <a:effectLst>
                <a:outerShdw blurRad="38100" dist="38100" dir="2700000" algn="tl">
                  <a:srgbClr val="000000"/>
                </a:outerShdw>
              </a:effectLst>
              <a:latin typeface="VNI-Avo" pitchFamily="2" charset="0"/>
              <a:sym typeface="Wingdings" panose="05000000000000000000" pitchFamily="2" charset="2"/>
            </a:endParaRPr>
          </a:p>
        </p:txBody>
      </p:sp>
      <p:sp>
        <p:nvSpPr>
          <p:cNvPr id="11" name="Rectangle 10"/>
          <p:cNvSpPr/>
          <p:nvPr/>
        </p:nvSpPr>
        <p:spPr>
          <a:xfrm>
            <a:off x="0" y="215701"/>
            <a:ext cx="8915400" cy="880241"/>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just" eaLnBrk="1" fontAlgn="auto" hangingPunct="1">
              <a:lnSpc>
                <a:spcPct val="80000"/>
              </a:lnSpc>
              <a:spcAft>
                <a:spcPts val="0"/>
              </a:spcAft>
              <a:buFont typeface="Wingdings" panose="05000000000000000000" pitchFamily="2" charset="2"/>
              <a:buChar char="ü"/>
              <a:defRPr/>
            </a:pPr>
            <a:r>
              <a:rPr lang="en-US" sz="3200" dirty="0" err="1">
                <a:solidFill>
                  <a:srgbClr val="FF0000"/>
                </a:solidFill>
                <a:sym typeface="Wingdings" panose="05000000000000000000" pitchFamily="2" charset="2"/>
              </a:rPr>
              <a:t>Bảo</a:t>
            </a:r>
            <a:r>
              <a:rPr lang="en-US" sz="3200" dirty="0">
                <a:solidFill>
                  <a:srgbClr val="FF0000"/>
                </a:solidFill>
                <a:sym typeface="Wingdings" panose="05000000000000000000" pitchFamily="2" charset="2"/>
              </a:rPr>
              <a:t> </a:t>
            </a:r>
            <a:r>
              <a:rPr lang="en-US" sz="3200" dirty="0" err="1">
                <a:solidFill>
                  <a:srgbClr val="FF0000"/>
                </a:solidFill>
                <a:sym typeface="Wingdings" panose="05000000000000000000" pitchFamily="2" charset="2"/>
              </a:rPr>
              <a:t>đảm</a:t>
            </a:r>
            <a:r>
              <a:rPr lang="en-US" sz="3200" dirty="0">
                <a:solidFill>
                  <a:srgbClr val="FF0000"/>
                </a:solidFill>
                <a:sym typeface="Wingdings" panose="05000000000000000000" pitchFamily="2" charset="2"/>
              </a:rPr>
              <a:t> (</a:t>
            </a:r>
            <a:r>
              <a:rPr lang="en-US" sz="3200" dirty="0" err="1">
                <a:solidFill>
                  <a:srgbClr val="FF0000"/>
                </a:solidFill>
                <a:sym typeface="Wingdings" panose="05000000000000000000" pitchFamily="2" charset="2"/>
              </a:rPr>
              <a:t>đảm</a:t>
            </a:r>
            <a:r>
              <a:rPr lang="en-US" sz="3200" dirty="0">
                <a:solidFill>
                  <a:srgbClr val="FF0000"/>
                </a:solidFill>
                <a:sym typeface="Wingdings" panose="05000000000000000000" pitchFamily="2" charset="2"/>
              </a:rPr>
              <a:t> </a:t>
            </a:r>
            <a:r>
              <a:rPr lang="en-US" sz="3200" dirty="0" err="1">
                <a:solidFill>
                  <a:srgbClr val="FF0000"/>
                </a:solidFill>
                <a:sym typeface="Wingdings" panose="05000000000000000000" pitchFamily="2" charset="2"/>
              </a:rPr>
              <a:t>bảo</a:t>
            </a:r>
            <a:r>
              <a:rPr lang="en-US" sz="3200" dirty="0">
                <a:solidFill>
                  <a:srgbClr val="FF0000"/>
                </a:solidFill>
                <a:sym typeface="Wingdings" panose="05000000000000000000" pitchFamily="2" charset="2"/>
              </a:rPr>
              <a:t>):</a:t>
            </a:r>
            <a:r>
              <a:rPr lang="en-US" sz="3200" dirty="0">
                <a:solidFill>
                  <a:srgbClr val="180EE0"/>
                </a:solidFill>
                <a:sym typeface="Wingdings" panose="05000000000000000000" pitchFamily="2" charset="2"/>
              </a:rPr>
              <a:t> </a:t>
            </a:r>
            <a:r>
              <a:rPr lang="en-US" sz="3200" dirty="0" err="1">
                <a:sym typeface="Wingdings" panose="05000000000000000000" pitchFamily="2" charset="2"/>
              </a:rPr>
              <a:t>làm</a:t>
            </a:r>
            <a:r>
              <a:rPr lang="en-US" sz="3200" dirty="0">
                <a:sym typeface="Wingdings" panose="05000000000000000000" pitchFamily="2" charset="2"/>
              </a:rPr>
              <a:t> </a:t>
            </a:r>
            <a:r>
              <a:rPr lang="en-US" sz="3200" dirty="0" err="1">
                <a:sym typeface="Wingdings" panose="05000000000000000000" pitchFamily="2" charset="2"/>
              </a:rPr>
              <a:t>cho</a:t>
            </a:r>
            <a:r>
              <a:rPr lang="en-US" sz="3200" dirty="0">
                <a:sym typeface="Wingdings" panose="05000000000000000000" pitchFamily="2" charset="2"/>
              </a:rPr>
              <a:t> </a:t>
            </a:r>
            <a:r>
              <a:rPr lang="en-US" sz="3200" dirty="0" err="1">
                <a:sym typeface="Wingdings" panose="05000000000000000000" pitchFamily="2" charset="2"/>
              </a:rPr>
              <a:t>chắc</a:t>
            </a:r>
            <a:r>
              <a:rPr lang="en-US" sz="3200" dirty="0">
                <a:sym typeface="Wingdings" panose="05000000000000000000" pitchFamily="2" charset="2"/>
              </a:rPr>
              <a:t> </a:t>
            </a:r>
            <a:r>
              <a:rPr lang="en-US" sz="3200" dirty="0" err="1">
                <a:sym typeface="Wingdings" panose="05000000000000000000" pitchFamily="2" charset="2"/>
              </a:rPr>
              <a:t>chắn</a:t>
            </a:r>
            <a:r>
              <a:rPr lang="en-US" sz="3200" dirty="0">
                <a:sym typeface="Wingdings" panose="05000000000000000000" pitchFamily="2" charset="2"/>
              </a:rPr>
              <a:t> </a:t>
            </a:r>
            <a:r>
              <a:rPr lang="en-US" sz="3200" dirty="0" err="1">
                <a:sym typeface="Wingdings" panose="05000000000000000000" pitchFamily="2" charset="2"/>
              </a:rPr>
              <a:t>thực</a:t>
            </a:r>
            <a:r>
              <a:rPr lang="en-US" sz="3200" dirty="0">
                <a:sym typeface="Wingdings" panose="05000000000000000000" pitchFamily="2" charset="2"/>
              </a:rPr>
              <a:t> </a:t>
            </a:r>
            <a:r>
              <a:rPr lang="en-US" sz="3200" dirty="0" err="1">
                <a:sym typeface="Wingdings" panose="05000000000000000000" pitchFamily="2" charset="2"/>
              </a:rPr>
              <a:t>hiện</a:t>
            </a:r>
            <a:r>
              <a:rPr lang="en-US" sz="3200" dirty="0">
                <a:sym typeface="Wingdings" panose="05000000000000000000" pitchFamily="2" charset="2"/>
              </a:rPr>
              <a:t> </a:t>
            </a:r>
            <a:r>
              <a:rPr lang="en-US" sz="3200" dirty="0" err="1">
                <a:sym typeface="Wingdings" panose="05000000000000000000" pitchFamily="2" charset="2"/>
              </a:rPr>
              <a:t>được</a:t>
            </a:r>
            <a:r>
              <a:rPr lang="en-US" sz="3200" dirty="0">
                <a:sym typeface="Wingdings" panose="05000000000000000000" pitchFamily="2" charset="2"/>
              </a:rPr>
              <a:t>, </a:t>
            </a:r>
            <a:r>
              <a:rPr lang="en-US" sz="3200" dirty="0" err="1">
                <a:sym typeface="Wingdings" panose="05000000000000000000" pitchFamily="2" charset="2"/>
              </a:rPr>
              <a:t>giữ</a:t>
            </a:r>
            <a:r>
              <a:rPr lang="en-US" sz="3200" dirty="0">
                <a:sym typeface="Wingdings" panose="05000000000000000000" pitchFamily="2" charset="2"/>
              </a:rPr>
              <a:t> </a:t>
            </a:r>
            <a:r>
              <a:rPr lang="en-US" sz="3200" dirty="0" err="1">
                <a:sym typeface="Wingdings" panose="05000000000000000000" pitchFamily="2" charset="2"/>
              </a:rPr>
              <a:t>gìn</a:t>
            </a:r>
            <a:r>
              <a:rPr lang="en-US" sz="3200" dirty="0">
                <a:sym typeface="Wingdings" panose="05000000000000000000" pitchFamily="2" charset="2"/>
              </a:rPr>
              <a:t> </a:t>
            </a:r>
            <a:r>
              <a:rPr lang="en-US" sz="3200" dirty="0" err="1">
                <a:sym typeface="Wingdings" panose="05000000000000000000" pitchFamily="2" charset="2"/>
              </a:rPr>
              <a:t>được</a:t>
            </a:r>
            <a:r>
              <a:rPr lang="en-US" sz="3200" dirty="0">
                <a:sym typeface="Wingdings" panose="05000000000000000000" pitchFamily="2" charset="2"/>
              </a:rPr>
              <a:t>.</a:t>
            </a:r>
            <a:endParaRPr lang="en-US" sz="3200" dirty="0">
              <a:effectLst>
                <a:outerShdw blurRad="38100" dist="38100" dir="2700000" algn="tl">
                  <a:srgbClr val="000000"/>
                </a:outerShdw>
              </a:effectLst>
              <a:latin typeface="VNI-Avo" pitchFamily="2" charset="0"/>
              <a:sym typeface="Wingdings" panose="05000000000000000000" pitchFamily="2" charset="2"/>
            </a:endParaRPr>
          </a:p>
        </p:txBody>
      </p:sp>
      <p:sp>
        <p:nvSpPr>
          <p:cNvPr id="22" name="Rectangle 21"/>
          <p:cNvSpPr/>
          <p:nvPr/>
        </p:nvSpPr>
        <p:spPr>
          <a:xfrm>
            <a:off x="0" y="2481495"/>
            <a:ext cx="9107606" cy="48628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eaLnBrk="1" fontAlgn="auto" hangingPunct="1">
              <a:lnSpc>
                <a:spcPct val="80000"/>
              </a:lnSpc>
              <a:spcAft>
                <a:spcPts val="0"/>
              </a:spcAft>
              <a:buFont typeface="Wingdings" panose="05000000000000000000" pitchFamily="2" charset="2"/>
              <a:buChar char="ü"/>
              <a:defRPr/>
            </a:pPr>
            <a:r>
              <a:rPr lang="en-US" sz="3200" b="1" dirty="0" err="1">
                <a:solidFill>
                  <a:srgbClr val="FF0000"/>
                </a:solidFill>
                <a:sym typeface="Wingdings" panose="05000000000000000000" pitchFamily="2" charset="2"/>
              </a:rPr>
              <a:t>Bảo</a:t>
            </a:r>
            <a:r>
              <a:rPr lang="en-US" sz="3200" b="1" dirty="0">
                <a:solidFill>
                  <a:srgbClr val="FF0000"/>
                </a:solidFill>
                <a:sym typeface="Wingdings" panose="05000000000000000000" pitchFamily="2" charset="2"/>
              </a:rPr>
              <a:t> </a:t>
            </a:r>
            <a:r>
              <a:rPr lang="en-US" sz="3200" b="1" dirty="0" err="1">
                <a:solidFill>
                  <a:srgbClr val="FF0000"/>
                </a:solidFill>
                <a:sym typeface="Wingdings" panose="05000000000000000000" pitchFamily="2" charset="2"/>
              </a:rPr>
              <a:t>quản</a:t>
            </a:r>
            <a:r>
              <a:rPr lang="en-US" sz="3200" dirty="0">
                <a:solidFill>
                  <a:srgbClr val="FF0000"/>
                </a:solidFill>
                <a:sym typeface="Wingdings" panose="05000000000000000000" pitchFamily="2" charset="2"/>
              </a:rPr>
              <a:t>:</a:t>
            </a:r>
            <a:r>
              <a:rPr lang="en-US" sz="3200" dirty="0">
                <a:solidFill>
                  <a:srgbClr val="180EE0"/>
                </a:solidFill>
                <a:sym typeface="Wingdings" panose="05000000000000000000" pitchFamily="2" charset="2"/>
              </a:rPr>
              <a:t> </a:t>
            </a:r>
            <a:r>
              <a:rPr lang="en-US" sz="3200" dirty="0" err="1">
                <a:sym typeface="Wingdings" panose="05000000000000000000" pitchFamily="2" charset="2"/>
              </a:rPr>
              <a:t>giữ</a:t>
            </a:r>
            <a:r>
              <a:rPr lang="vi-VN" sz="3200" dirty="0">
                <a:sym typeface="Wingdings" panose="05000000000000000000" pitchFamily="2" charset="2"/>
              </a:rPr>
              <a:t> </a:t>
            </a:r>
            <a:r>
              <a:rPr lang="en-US" sz="3200" dirty="0" err="1">
                <a:sym typeface="Wingdings" panose="05000000000000000000" pitchFamily="2" charset="2"/>
              </a:rPr>
              <a:t>gìn</a:t>
            </a:r>
            <a:r>
              <a:rPr lang="en-US" sz="3200" dirty="0">
                <a:sym typeface="Wingdings" panose="05000000000000000000" pitchFamily="2" charset="2"/>
              </a:rPr>
              <a:t> </a:t>
            </a:r>
            <a:r>
              <a:rPr lang="en-US" sz="3200" dirty="0" err="1">
                <a:sym typeface="Wingdings" panose="05000000000000000000" pitchFamily="2" charset="2"/>
              </a:rPr>
              <a:t>cho</a:t>
            </a:r>
            <a:r>
              <a:rPr lang="en-US" sz="3200" dirty="0">
                <a:sym typeface="Wingdings" panose="05000000000000000000" pitchFamily="2" charset="2"/>
              </a:rPr>
              <a:t> </a:t>
            </a:r>
            <a:r>
              <a:rPr lang="en-US" sz="3200" dirty="0" err="1">
                <a:sym typeface="Wingdings" panose="05000000000000000000" pitchFamily="2" charset="2"/>
              </a:rPr>
              <a:t>khỏi</a:t>
            </a:r>
            <a:r>
              <a:rPr lang="en-US" sz="3200" dirty="0">
                <a:sym typeface="Wingdings" panose="05000000000000000000" pitchFamily="2" charset="2"/>
              </a:rPr>
              <a:t> </a:t>
            </a:r>
            <a:r>
              <a:rPr lang="en-US" sz="3200" dirty="0" err="1">
                <a:sym typeface="Wingdings" panose="05000000000000000000" pitchFamily="2" charset="2"/>
              </a:rPr>
              <a:t>hư</a:t>
            </a:r>
            <a:r>
              <a:rPr lang="en-US" sz="3200" dirty="0">
                <a:sym typeface="Wingdings" panose="05000000000000000000" pitchFamily="2" charset="2"/>
              </a:rPr>
              <a:t> </a:t>
            </a:r>
            <a:r>
              <a:rPr lang="en-US" sz="3200" dirty="0" err="1">
                <a:sym typeface="Wingdings" panose="05000000000000000000" pitchFamily="2" charset="2"/>
              </a:rPr>
              <a:t>hỏng</a:t>
            </a:r>
            <a:r>
              <a:rPr lang="en-US" sz="3200" dirty="0">
                <a:sym typeface="Wingdings" panose="05000000000000000000" pitchFamily="2" charset="2"/>
              </a:rPr>
              <a:t> </a:t>
            </a:r>
            <a:r>
              <a:rPr lang="en-US" sz="3200" dirty="0" err="1">
                <a:sym typeface="Wingdings" panose="05000000000000000000" pitchFamily="2" charset="2"/>
              </a:rPr>
              <a:t>hoặc</a:t>
            </a:r>
            <a:r>
              <a:rPr lang="en-US" sz="3200" dirty="0">
                <a:sym typeface="Wingdings" panose="05000000000000000000" pitchFamily="2" charset="2"/>
              </a:rPr>
              <a:t> </a:t>
            </a:r>
            <a:r>
              <a:rPr lang="en-US" sz="3200" dirty="0" err="1">
                <a:sym typeface="Wingdings" panose="05000000000000000000" pitchFamily="2" charset="2"/>
              </a:rPr>
              <a:t>hao</a:t>
            </a:r>
            <a:r>
              <a:rPr lang="en-US" sz="3200" dirty="0">
                <a:sym typeface="Wingdings" panose="05000000000000000000" pitchFamily="2" charset="2"/>
              </a:rPr>
              <a:t> </a:t>
            </a:r>
            <a:r>
              <a:rPr lang="en-US" sz="3200" dirty="0" err="1">
                <a:sym typeface="Wingdings" panose="05000000000000000000" pitchFamily="2" charset="2"/>
              </a:rPr>
              <a:t>hụt</a:t>
            </a:r>
            <a:r>
              <a:rPr lang="en-US" sz="3200" dirty="0">
                <a:sym typeface="Wingdings" panose="05000000000000000000" pitchFamily="2" charset="2"/>
              </a:rPr>
              <a:t>.</a:t>
            </a:r>
            <a:endParaRPr lang="en-US" sz="3200" dirty="0">
              <a:effectLst>
                <a:outerShdw blurRad="38100" dist="38100" dir="2700000" algn="tl">
                  <a:srgbClr val="000000"/>
                </a:outerShdw>
              </a:effectLst>
              <a:latin typeface="VNI-Avo" pitchFamily="2" charset="0"/>
              <a:sym typeface="Wingdings" panose="05000000000000000000" pitchFamily="2" charset="2"/>
            </a:endParaRPr>
          </a:p>
        </p:txBody>
      </p:sp>
      <p:sp>
        <p:nvSpPr>
          <p:cNvPr id="40" name="Rectangle 39"/>
          <p:cNvSpPr/>
          <p:nvPr/>
        </p:nvSpPr>
        <p:spPr>
          <a:xfrm>
            <a:off x="-13648" y="3039861"/>
            <a:ext cx="9134901" cy="880241"/>
          </a:xfrm>
          <a:prstGeom prst="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wrap="square">
            <a:spAutoFit/>
          </a:bodyPr>
          <a:lstStyle/>
          <a:p>
            <a:pPr algn="just" eaLnBrk="1" fontAlgn="auto" hangingPunct="1">
              <a:lnSpc>
                <a:spcPct val="80000"/>
              </a:lnSpc>
              <a:spcAft>
                <a:spcPts val="0"/>
              </a:spcAft>
              <a:buFont typeface="Wingdings" panose="05000000000000000000" pitchFamily="2" charset="2"/>
              <a:buChar char="ü"/>
              <a:defRPr/>
            </a:pPr>
            <a:r>
              <a:rPr lang="en-US" sz="3200" b="1" dirty="0" err="1">
                <a:solidFill>
                  <a:srgbClr val="FF0000"/>
                </a:solidFill>
                <a:sym typeface="Wingdings" panose="05000000000000000000" pitchFamily="2" charset="2"/>
              </a:rPr>
              <a:t>Bảo</a:t>
            </a:r>
            <a:r>
              <a:rPr lang="en-US" sz="3200" b="1" dirty="0">
                <a:solidFill>
                  <a:srgbClr val="FF0000"/>
                </a:solidFill>
                <a:sym typeface="Wingdings" panose="05000000000000000000" pitchFamily="2" charset="2"/>
              </a:rPr>
              <a:t> </a:t>
            </a:r>
            <a:r>
              <a:rPr lang="en-US" sz="3200" b="1" dirty="0" err="1">
                <a:solidFill>
                  <a:srgbClr val="FF0000"/>
                </a:solidFill>
                <a:sym typeface="Wingdings" panose="05000000000000000000" pitchFamily="2" charset="2"/>
              </a:rPr>
              <a:t>toàn</a:t>
            </a:r>
            <a:r>
              <a:rPr lang="en-US" sz="3200" b="1" dirty="0">
                <a:solidFill>
                  <a:srgbClr val="FF0000"/>
                </a:solidFill>
                <a:sym typeface="Wingdings" panose="05000000000000000000" pitchFamily="2" charset="2"/>
              </a:rPr>
              <a:t>:</a:t>
            </a:r>
            <a:r>
              <a:rPr lang="en-US" sz="3200" dirty="0">
                <a:solidFill>
                  <a:srgbClr val="180EE0"/>
                </a:solidFill>
                <a:sym typeface="Wingdings" panose="05000000000000000000" pitchFamily="2" charset="2"/>
              </a:rPr>
              <a:t> </a:t>
            </a:r>
            <a:r>
              <a:rPr lang="en-US" sz="3200" dirty="0" err="1">
                <a:solidFill>
                  <a:schemeClr val="tx1"/>
                </a:solidFill>
                <a:sym typeface="Wingdings" panose="05000000000000000000" pitchFamily="2" charset="2"/>
              </a:rPr>
              <a:t>giữ</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cho</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nguyên</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vẹn</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không</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đê</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suy</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suyển</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mất</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mát</a:t>
            </a:r>
            <a:endParaRPr lang="en-US" sz="3200" dirty="0">
              <a:solidFill>
                <a:schemeClr val="tx1"/>
              </a:solidFill>
              <a:effectLst>
                <a:outerShdw blurRad="38100" dist="38100" dir="2700000" algn="tl">
                  <a:srgbClr val="000000"/>
                </a:outerShdw>
              </a:effectLst>
              <a:latin typeface="VNI-Avo" pitchFamily="2" charset="0"/>
              <a:sym typeface="Wingdings" panose="05000000000000000000" pitchFamily="2" charset="2"/>
            </a:endParaRPr>
          </a:p>
        </p:txBody>
      </p:sp>
      <p:sp>
        <p:nvSpPr>
          <p:cNvPr id="45" name="Rectangle 44"/>
          <p:cNvSpPr/>
          <p:nvPr/>
        </p:nvSpPr>
        <p:spPr>
          <a:xfrm>
            <a:off x="-20471" y="3930797"/>
            <a:ext cx="7681423" cy="486287"/>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just" eaLnBrk="1" fontAlgn="auto" hangingPunct="1">
              <a:lnSpc>
                <a:spcPct val="80000"/>
              </a:lnSpc>
              <a:spcAft>
                <a:spcPts val="0"/>
              </a:spcAft>
              <a:buFont typeface="Wingdings" panose="05000000000000000000" pitchFamily="2" charset="2"/>
              <a:buChar char="ü"/>
              <a:defRPr/>
            </a:pPr>
            <a:r>
              <a:rPr lang="en-US" sz="3200" b="1" dirty="0" err="1">
                <a:solidFill>
                  <a:srgbClr val="FF0000"/>
                </a:solidFill>
                <a:sym typeface="Wingdings" panose="05000000000000000000" pitchFamily="2" charset="2"/>
              </a:rPr>
              <a:t>Bảo</a:t>
            </a:r>
            <a:r>
              <a:rPr lang="en-US" sz="3200" b="1" dirty="0">
                <a:solidFill>
                  <a:srgbClr val="FF0000"/>
                </a:solidFill>
                <a:sym typeface="Wingdings" panose="05000000000000000000" pitchFamily="2" charset="2"/>
              </a:rPr>
              <a:t> </a:t>
            </a:r>
            <a:r>
              <a:rPr lang="en-US" sz="3200" b="1" dirty="0" err="1">
                <a:solidFill>
                  <a:srgbClr val="FF0000"/>
                </a:solidFill>
                <a:sym typeface="Wingdings" panose="05000000000000000000" pitchFamily="2" charset="2"/>
              </a:rPr>
              <a:t>tồn</a:t>
            </a:r>
            <a:r>
              <a:rPr lang="en-US" sz="3200" dirty="0">
                <a:solidFill>
                  <a:srgbClr val="FF0000"/>
                </a:solidFill>
                <a:sym typeface="Wingdings" panose="05000000000000000000" pitchFamily="2" charset="2"/>
              </a:rPr>
              <a:t>:</a:t>
            </a:r>
            <a:r>
              <a:rPr lang="en-US" sz="3200" dirty="0">
                <a:solidFill>
                  <a:srgbClr val="180EE0"/>
                </a:solidFill>
                <a:sym typeface="Wingdings" panose="05000000000000000000" pitchFamily="2" charset="2"/>
              </a:rPr>
              <a:t> </a:t>
            </a:r>
            <a:r>
              <a:rPr lang="en-US" sz="3200" dirty="0" err="1">
                <a:sym typeface="Wingdings" panose="05000000000000000000" pitchFamily="2" charset="2"/>
              </a:rPr>
              <a:t>giữ</a:t>
            </a:r>
            <a:r>
              <a:rPr lang="en-US" sz="3200" dirty="0">
                <a:sym typeface="Wingdings" panose="05000000000000000000" pitchFamily="2" charset="2"/>
              </a:rPr>
              <a:t> </a:t>
            </a:r>
            <a:r>
              <a:rPr lang="en-US" sz="3200" dirty="0" err="1">
                <a:sym typeface="Wingdings" panose="05000000000000000000" pitchFamily="2" charset="2"/>
              </a:rPr>
              <a:t>lại</a:t>
            </a:r>
            <a:r>
              <a:rPr lang="en-US" sz="3200" dirty="0">
                <a:sym typeface="Wingdings" panose="05000000000000000000" pitchFamily="2" charset="2"/>
              </a:rPr>
              <a:t>, </a:t>
            </a:r>
            <a:r>
              <a:rPr lang="en-US" sz="3200" dirty="0" err="1">
                <a:sym typeface="Wingdings" panose="05000000000000000000" pitchFamily="2" charset="2"/>
              </a:rPr>
              <a:t>không</a:t>
            </a:r>
            <a:r>
              <a:rPr lang="en-US" sz="3200" dirty="0">
                <a:sym typeface="Wingdings" panose="05000000000000000000" pitchFamily="2" charset="2"/>
              </a:rPr>
              <a:t> </a:t>
            </a:r>
            <a:r>
              <a:rPr lang="en-US" sz="3200" dirty="0" err="1">
                <a:sym typeface="Wingdings" panose="05000000000000000000" pitchFamily="2" charset="2"/>
              </a:rPr>
              <a:t>đê</a:t>
            </a:r>
            <a:r>
              <a:rPr lang="en-US" sz="3200" dirty="0">
                <a:sym typeface="Wingdings" panose="05000000000000000000" pitchFamily="2" charset="2"/>
              </a:rPr>
              <a:t>̉ </a:t>
            </a:r>
            <a:r>
              <a:rPr lang="en-US" sz="3200" dirty="0" err="1">
                <a:sym typeface="Wingdings" panose="05000000000000000000" pitchFamily="2" charset="2"/>
              </a:rPr>
              <a:t>cho</a:t>
            </a:r>
            <a:r>
              <a:rPr lang="en-US" sz="3200" dirty="0">
                <a:sym typeface="Wingdings" panose="05000000000000000000" pitchFamily="2" charset="2"/>
              </a:rPr>
              <a:t> </a:t>
            </a:r>
            <a:r>
              <a:rPr lang="en-US" sz="3200" dirty="0" err="1">
                <a:sym typeface="Wingdings" panose="05000000000000000000" pitchFamily="2" charset="2"/>
              </a:rPr>
              <a:t>mất</a:t>
            </a:r>
            <a:r>
              <a:rPr lang="en-US" sz="3200" dirty="0">
                <a:sym typeface="Wingdings" panose="05000000000000000000" pitchFamily="2" charset="2"/>
              </a:rPr>
              <a:t> </a:t>
            </a:r>
            <a:r>
              <a:rPr lang="en-US" sz="3200" dirty="0" err="1">
                <a:sym typeface="Wingdings" panose="05000000000000000000" pitchFamily="2" charset="2"/>
              </a:rPr>
              <a:t>đi</a:t>
            </a:r>
            <a:r>
              <a:rPr lang="en-US" sz="3200" dirty="0">
                <a:sym typeface="Wingdings" panose="05000000000000000000" pitchFamily="2" charset="2"/>
              </a:rPr>
              <a:t>.</a:t>
            </a:r>
            <a:endParaRPr lang="en-US" sz="3200" dirty="0">
              <a:effectLst>
                <a:outerShdw blurRad="38100" dist="38100" dir="2700000" algn="tl">
                  <a:srgbClr val="000000"/>
                </a:outerShdw>
              </a:effectLst>
              <a:latin typeface="VNI-Avo" pitchFamily="2" charset="0"/>
              <a:sym typeface="Wingdings" panose="05000000000000000000" pitchFamily="2" charset="2"/>
            </a:endParaRPr>
          </a:p>
        </p:txBody>
      </p:sp>
      <p:sp>
        <p:nvSpPr>
          <p:cNvPr id="58" name="Rectangle 57"/>
          <p:cNvSpPr/>
          <p:nvPr/>
        </p:nvSpPr>
        <p:spPr>
          <a:xfrm>
            <a:off x="22746" y="4508573"/>
            <a:ext cx="7673462" cy="486287"/>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a:spAutoFit/>
          </a:bodyPr>
          <a:lstStyle/>
          <a:p>
            <a:pPr eaLnBrk="1" fontAlgn="auto" hangingPunct="1">
              <a:lnSpc>
                <a:spcPct val="80000"/>
              </a:lnSpc>
              <a:spcAft>
                <a:spcPts val="0"/>
              </a:spcAft>
              <a:buFont typeface="Wingdings" panose="05000000000000000000" pitchFamily="2" charset="2"/>
              <a:buChar char="ü"/>
              <a:defRPr/>
            </a:pPr>
            <a:r>
              <a:rPr lang="en-US" sz="3200" b="1" dirty="0" err="1">
                <a:solidFill>
                  <a:srgbClr val="FF0000"/>
                </a:solidFill>
                <a:sym typeface="Wingdings" panose="05000000000000000000" pitchFamily="2" charset="2"/>
              </a:rPr>
              <a:t>Bảo</a:t>
            </a:r>
            <a:r>
              <a:rPr lang="en-US" sz="3200" b="1" dirty="0">
                <a:solidFill>
                  <a:srgbClr val="FF0000"/>
                </a:solidFill>
                <a:sym typeface="Wingdings" panose="05000000000000000000" pitchFamily="2" charset="2"/>
              </a:rPr>
              <a:t> </a:t>
            </a:r>
            <a:r>
              <a:rPr lang="en-US" sz="3200" b="1" dirty="0" err="1">
                <a:solidFill>
                  <a:srgbClr val="FF0000"/>
                </a:solidFill>
                <a:sym typeface="Wingdings" panose="05000000000000000000" pitchFamily="2" charset="2"/>
              </a:rPr>
              <a:t>trơ</a:t>
            </a:r>
            <a:r>
              <a:rPr lang="en-US" sz="3200" b="1" dirty="0">
                <a:solidFill>
                  <a:srgbClr val="FF0000"/>
                </a:solidFill>
                <a:sym typeface="Wingdings" panose="05000000000000000000" pitchFamily="2" charset="2"/>
              </a:rPr>
              <a:t>̣</a:t>
            </a:r>
            <a:r>
              <a:rPr lang="en-US" sz="3200" dirty="0">
                <a:solidFill>
                  <a:srgbClr val="FF0000"/>
                </a:solidFill>
                <a:sym typeface="Wingdings" panose="05000000000000000000" pitchFamily="2" charset="2"/>
              </a:rPr>
              <a:t>:</a:t>
            </a:r>
            <a:r>
              <a:rPr lang="en-US" sz="3200" dirty="0">
                <a:solidFill>
                  <a:srgbClr val="180EE0"/>
                </a:solidFill>
                <a:sym typeface="Wingdings" panose="05000000000000000000" pitchFamily="2" charset="2"/>
              </a:rPr>
              <a:t> </a:t>
            </a:r>
            <a:r>
              <a:rPr lang="en-US" sz="3200" dirty="0" err="1">
                <a:solidFill>
                  <a:schemeClr val="tx1"/>
                </a:solidFill>
                <a:sym typeface="Wingdings" panose="05000000000000000000" pitchFamily="2" charset="2"/>
              </a:rPr>
              <a:t>đỡ</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đầu</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và</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giúp</a:t>
            </a:r>
            <a:r>
              <a:rPr lang="en-US" sz="3200" dirty="0">
                <a:solidFill>
                  <a:schemeClr val="tx1"/>
                </a:solidFill>
                <a:sym typeface="Wingdings" panose="05000000000000000000" pitchFamily="2" charset="2"/>
              </a:rPr>
              <a:t> </a:t>
            </a:r>
            <a:r>
              <a:rPr lang="en-US" sz="3200" dirty="0" err="1">
                <a:solidFill>
                  <a:schemeClr val="tx1"/>
                </a:solidFill>
                <a:sym typeface="Wingdings" panose="05000000000000000000" pitchFamily="2" charset="2"/>
              </a:rPr>
              <a:t>đỡ</a:t>
            </a:r>
            <a:r>
              <a:rPr lang="vi-VN" sz="3200" dirty="0">
                <a:solidFill>
                  <a:schemeClr val="tx1"/>
                </a:solidFill>
                <a:sym typeface="Wingdings" panose="05000000000000000000" pitchFamily="2" charset="2"/>
              </a:rPr>
              <a:t>.</a:t>
            </a:r>
            <a:endParaRPr lang="en-US" sz="3200" dirty="0">
              <a:solidFill>
                <a:schemeClr val="tx1"/>
              </a:solidFill>
              <a:effectLst>
                <a:outerShdw blurRad="38100" dist="38100" dir="2700000" algn="tl">
                  <a:srgbClr val="000000"/>
                </a:outerShdw>
              </a:effectLst>
              <a:latin typeface="VNI-Avo" pitchFamily="2" charset="0"/>
              <a:sym typeface="Wingdings" panose="05000000000000000000" pitchFamily="2" charset="2"/>
            </a:endParaRPr>
          </a:p>
        </p:txBody>
      </p:sp>
      <p:sp>
        <p:nvSpPr>
          <p:cNvPr id="64" name="Rectangle 63"/>
          <p:cNvSpPr/>
          <p:nvPr/>
        </p:nvSpPr>
        <p:spPr>
          <a:xfrm>
            <a:off x="22746" y="5086350"/>
            <a:ext cx="9121254" cy="88024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eaLnBrk="1" fontAlgn="auto" hangingPunct="1">
              <a:lnSpc>
                <a:spcPct val="80000"/>
              </a:lnSpc>
              <a:spcAft>
                <a:spcPts val="0"/>
              </a:spcAft>
              <a:buFont typeface="Wingdings" panose="05000000000000000000" pitchFamily="2" charset="2"/>
              <a:buChar char="ü"/>
              <a:defRPr/>
            </a:pPr>
            <a:r>
              <a:rPr lang="en-US" sz="3200" b="1" dirty="0" err="1">
                <a:solidFill>
                  <a:srgbClr val="FF0000"/>
                </a:solidFill>
                <a:sym typeface="Wingdings" panose="05000000000000000000" pitchFamily="2" charset="2"/>
              </a:rPr>
              <a:t>Bảo</a:t>
            </a:r>
            <a:r>
              <a:rPr lang="en-US" sz="3200" b="1" dirty="0">
                <a:solidFill>
                  <a:srgbClr val="FF0000"/>
                </a:solidFill>
                <a:sym typeface="Wingdings" panose="05000000000000000000" pitchFamily="2" charset="2"/>
              </a:rPr>
              <a:t> </a:t>
            </a:r>
            <a:r>
              <a:rPr lang="en-US" sz="3200" b="1" dirty="0" err="1">
                <a:solidFill>
                  <a:srgbClr val="FF0000"/>
                </a:solidFill>
                <a:sym typeface="Wingdings" panose="05000000000000000000" pitchFamily="2" charset="2"/>
              </a:rPr>
              <a:t>vê</a:t>
            </a:r>
            <a:r>
              <a:rPr lang="en-US" sz="3200" b="1" dirty="0">
                <a:solidFill>
                  <a:srgbClr val="FF0000"/>
                </a:solidFill>
                <a:sym typeface="Wingdings" panose="05000000000000000000" pitchFamily="2" charset="2"/>
              </a:rPr>
              <a:t>̣</a:t>
            </a:r>
            <a:r>
              <a:rPr lang="en-US" sz="3200" dirty="0">
                <a:solidFill>
                  <a:srgbClr val="FF0000"/>
                </a:solidFill>
                <a:sym typeface="Wingdings" panose="05000000000000000000" pitchFamily="2" charset="2"/>
              </a:rPr>
              <a:t>:</a:t>
            </a:r>
            <a:r>
              <a:rPr lang="en-US" sz="3200" dirty="0">
                <a:solidFill>
                  <a:srgbClr val="180EE0"/>
                </a:solidFill>
                <a:sym typeface="Wingdings" panose="05000000000000000000" pitchFamily="2" charset="2"/>
              </a:rPr>
              <a:t> </a:t>
            </a:r>
            <a:r>
              <a:rPr lang="en-US" sz="3200" dirty="0" err="1">
                <a:sym typeface="Wingdings" panose="05000000000000000000" pitchFamily="2" charset="2"/>
              </a:rPr>
              <a:t>chống</a:t>
            </a:r>
            <a:r>
              <a:rPr lang="en-US" sz="3200" dirty="0">
                <a:sym typeface="Wingdings" panose="05000000000000000000" pitchFamily="2" charset="2"/>
              </a:rPr>
              <a:t> </a:t>
            </a:r>
            <a:r>
              <a:rPr lang="en-US" sz="3200" dirty="0" err="1">
                <a:sym typeface="Wingdings" panose="05000000000000000000" pitchFamily="2" charset="2"/>
              </a:rPr>
              <a:t>lại</a:t>
            </a:r>
            <a:r>
              <a:rPr lang="en-US" sz="3200" dirty="0">
                <a:sym typeface="Wingdings" panose="05000000000000000000" pitchFamily="2" charset="2"/>
              </a:rPr>
              <a:t> </a:t>
            </a:r>
            <a:r>
              <a:rPr lang="en-US" sz="3200" dirty="0" err="1">
                <a:sym typeface="Wingdings" panose="05000000000000000000" pitchFamily="2" charset="2"/>
              </a:rPr>
              <a:t>mọi</a:t>
            </a:r>
            <a:r>
              <a:rPr lang="en-US" sz="3200" dirty="0">
                <a:sym typeface="Wingdings" panose="05000000000000000000" pitchFamily="2" charset="2"/>
              </a:rPr>
              <a:t> </a:t>
            </a:r>
            <a:r>
              <a:rPr lang="en-US" sz="3200" dirty="0" err="1">
                <a:sym typeface="Wingdings" panose="05000000000000000000" pitchFamily="2" charset="2"/>
              </a:rPr>
              <a:t>sư</a:t>
            </a:r>
            <a:r>
              <a:rPr lang="en-US" sz="3200" dirty="0">
                <a:sym typeface="Wingdings" panose="05000000000000000000" pitchFamily="2" charset="2"/>
              </a:rPr>
              <a:t>̣ </a:t>
            </a:r>
            <a:r>
              <a:rPr lang="en-US" sz="3200" dirty="0" err="1">
                <a:sym typeface="Wingdings" panose="05000000000000000000" pitchFamily="2" charset="2"/>
              </a:rPr>
              <a:t>xâm</a:t>
            </a:r>
            <a:r>
              <a:rPr lang="en-US" sz="3200" dirty="0">
                <a:sym typeface="Wingdings" panose="05000000000000000000" pitchFamily="2" charset="2"/>
              </a:rPr>
              <a:t> </a:t>
            </a:r>
            <a:r>
              <a:rPr lang="en-US" sz="3200" dirty="0" err="1">
                <a:sym typeface="Wingdings" panose="05000000000000000000" pitchFamily="2" charset="2"/>
              </a:rPr>
              <a:t>phạm</a:t>
            </a:r>
            <a:r>
              <a:rPr lang="en-US" sz="3200" dirty="0">
                <a:sym typeface="Wingdings" panose="05000000000000000000" pitchFamily="2" charset="2"/>
              </a:rPr>
              <a:t> </a:t>
            </a:r>
            <a:r>
              <a:rPr lang="en-US" sz="3200" dirty="0" err="1">
                <a:sym typeface="Wingdings" panose="05000000000000000000" pitchFamily="2" charset="2"/>
              </a:rPr>
              <a:t>đê</a:t>
            </a:r>
            <a:r>
              <a:rPr lang="en-US" sz="3200" dirty="0">
                <a:sym typeface="Wingdings" panose="05000000000000000000" pitchFamily="2" charset="2"/>
              </a:rPr>
              <a:t>̉ </a:t>
            </a:r>
            <a:r>
              <a:rPr lang="en-US" sz="3200" dirty="0" err="1">
                <a:solidFill>
                  <a:schemeClr val="tx1"/>
                </a:solidFill>
                <a:sym typeface="Wingdings" panose="05000000000000000000" pitchFamily="2" charset="2"/>
              </a:rPr>
              <a:t>giữ</a:t>
            </a:r>
            <a:r>
              <a:rPr lang="en-US" sz="3200" dirty="0">
                <a:sym typeface="Wingdings" panose="05000000000000000000" pitchFamily="2" charset="2"/>
              </a:rPr>
              <a:t> </a:t>
            </a:r>
            <a:r>
              <a:rPr lang="en-US" sz="3200" dirty="0" err="1">
                <a:sym typeface="Wingdings" panose="05000000000000000000" pitchFamily="2" charset="2"/>
              </a:rPr>
              <a:t>cho</a:t>
            </a:r>
            <a:r>
              <a:rPr lang="en-US" sz="3200" dirty="0">
                <a:sym typeface="Wingdings" panose="05000000000000000000" pitchFamily="2" charset="2"/>
              </a:rPr>
              <a:t> </a:t>
            </a:r>
            <a:r>
              <a:rPr lang="en-US" sz="3200" dirty="0" err="1">
                <a:sym typeface="Wingdings" panose="05000000000000000000" pitchFamily="2" charset="2"/>
              </a:rPr>
              <a:t>nguyên</a:t>
            </a:r>
            <a:r>
              <a:rPr lang="en-US" sz="3200" dirty="0">
                <a:sym typeface="Wingdings" panose="05000000000000000000" pitchFamily="2" charset="2"/>
              </a:rPr>
              <a:t> </a:t>
            </a:r>
            <a:r>
              <a:rPr lang="en-US" sz="3200" dirty="0" err="1">
                <a:sym typeface="Wingdings" panose="05000000000000000000" pitchFamily="2" charset="2"/>
              </a:rPr>
              <a:t>vẹn</a:t>
            </a:r>
            <a:r>
              <a:rPr lang="en-US" sz="3200" dirty="0">
                <a:sym typeface="Wingdings" panose="05000000000000000000" pitchFamily="2" charset="2"/>
              </a:rPr>
              <a:t>.</a:t>
            </a:r>
            <a:endParaRPr lang="en-US" sz="3200" dirty="0">
              <a:sym typeface="Wingdings" panose="05000000000000000000" pitchFamily="2" charset="2"/>
            </a:endParaRPr>
          </a:p>
        </p:txBody>
      </p:sp>
      <p:sp>
        <p:nvSpPr>
          <p:cNvPr id="73" name="Rectangle 72"/>
          <p:cNvSpPr/>
          <p:nvPr/>
        </p:nvSpPr>
        <p:spPr>
          <a:xfrm>
            <a:off x="22746" y="5966591"/>
            <a:ext cx="9310047" cy="880241"/>
          </a:xfrm>
          <a:prstGeom prst="rect">
            <a:avLst/>
          </a:prstGeom>
          <a:solidFill>
            <a:schemeClr val="bg2"/>
          </a:solidFill>
        </p:spPr>
        <p:style>
          <a:lnRef idx="2">
            <a:schemeClr val="accent2"/>
          </a:lnRef>
          <a:fillRef idx="1">
            <a:schemeClr val="lt1"/>
          </a:fillRef>
          <a:effectRef idx="0">
            <a:schemeClr val="accent2"/>
          </a:effectRef>
          <a:fontRef idx="minor">
            <a:schemeClr val="dk1"/>
          </a:fontRef>
        </p:style>
        <p:txBody>
          <a:bodyPr wrap="square">
            <a:spAutoFit/>
          </a:bodyPr>
          <a:lstStyle/>
          <a:p>
            <a:pPr eaLnBrk="1" fontAlgn="auto" hangingPunct="1">
              <a:lnSpc>
                <a:spcPct val="80000"/>
              </a:lnSpc>
              <a:spcAft>
                <a:spcPts val="0"/>
              </a:spcAft>
              <a:buFont typeface="Wingdings" panose="05000000000000000000" pitchFamily="2" charset="2"/>
              <a:buChar char="ü"/>
              <a:defRPr/>
            </a:pPr>
            <a:r>
              <a:rPr lang="en-US" sz="3200" b="1" dirty="0" err="1">
                <a:solidFill>
                  <a:srgbClr val="FF0000"/>
                </a:solidFill>
                <a:sym typeface="Wingdings" panose="05000000000000000000" pitchFamily="2" charset="2"/>
              </a:rPr>
              <a:t>Bảo</a:t>
            </a:r>
            <a:r>
              <a:rPr lang="en-US" sz="3200" b="1" dirty="0">
                <a:solidFill>
                  <a:srgbClr val="FF0000"/>
                </a:solidFill>
                <a:sym typeface="Wingdings" panose="05000000000000000000" pitchFamily="2" charset="2"/>
              </a:rPr>
              <a:t> </a:t>
            </a:r>
            <a:r>
              <a:rPr lang="en-US" sz="3200" b="1" dirty="0" err="1">
                <a:solidFill>
                  <a:srgbClr val="FF0000"/>
                </a:solidFill>
                <a:sym typeface="Wingdings" panose="05000000000000000000" pitchFamily="2" charset="2"/>
              </a:rPr>
              <a:t>tàng</a:t>
            </a:r>
            <a:r>
              <a:rPr lang="en-US" sz="3200" b="1" dirty="0">
                <a:solidFill>
                  <a:srgbClr val="FF0000"/>
                </a:solidFill>
                <a:sym typeface="Wingdings" panose="05000000000000000000" pitchFamily="2" charset="2"/>
              </a:rPr>
              <a:t>̣</a:t>
            </a:r>
            <a:r>
              <a:rPr lang="en-US" sz="3200" dirty="0">
                <a:solidFill>
                  <a:srgbClr val="FF0000"/>
                </a:solidFill>
                <a:sym typeface="Wingdings" panose="05000000000000000000" pitchFamily="2" charset="2"/>
              </a:rPr>
              <a:t>:</a:t>
            </a:r>
            <a:r>
              <a:rPr lang="en-US" sz="3200" dirty="0">
                <a:solidFill>
                  <a:srgbClr val="180EE0"/>
                </a:solidFill>
                <a:sym typeface="Wingdings" panose="05000000000000000000" pitchFamily="2" charset="2"/>
              </a:rPr>
              <a:t> </a:t>
            </a:r>
            <a:r>
              <a:rPr lang="en-US" sz="3200" dirty="0" err="1">
                <a:sym typeface="Wingdings" panose="05000000000000000000" pitchFamily="2" charset="2"/>
              </a:rPr>
              <a:t>nơi</a:t>
            </a:r>
            <a:r>
              <a:rPr lang="en-US" sz="3200" dirty="0">
                <a:sym typeface="Wingdings" panose="05000000000000000000" pitchFamily="2" charset="2"/>
              </a:rPr>
              <a:t> </a:t>
            </a:r>
            <a:r>
              <a:rPr lang="en-US" sz="3200" dirty="0" err="1">
                <a:sym typeface="Wingdings" panose="05000000000000000000" pitchFamily="2" charset="2"/>
              </a:rPr>
              <a:t>tàng</a:t>
            </a:r>
            <a:r>
              <a:rPr lang="en-US" sz="3200" dirty="0">
                <a:sym typeface="Wingdings" panose="05000000000000000000" pitchFamily="2" charset="2"/>
              </a:rPr>
              <a:t> </a:t>
            </a:r>
            <a:r>
              <a:rPr lang="en-US" sz="3200" dirty="0" err="1">
                <a:sym typeface="Wingdings" panose="05000000000000000000" pitchFamily="2" charset="2"/>
              </a:rPr>
              <a:t>trữ</a:t>
            </a:r>
            <a:r>
              <a:rPr lang="en-US" sz="3200" dirty="0">
                <a:sym typeface="Wingdings" panose="05000000000000000000" pitchFamily="2" charset="2"/>
              </a:rPr>
              <a:t>, </a:t>
            </a:r>
            <a:r>
              <a:rPr lang="en-US" sz="3200" dirty="0" err="1">
                <a:sym typeface="Wingdings" panose="05000000000000000000" pitchFamily="2" charset="2"/>
              </a:rPr>
              <a:t>bảo</a:t>
            </a:r>
            <a:r>
              <a:rPr lang="en-US" sz="3200" dirty="0">
                <a:sym typeface="Wingdings" panose="05000000000000000000" pitchFamily="2" charset="2"/>
              </a:rPr>
              <a:t> </a:t>
            </a:r>
            <a:r>
              <a:rPr lang="en-US" sz="3200" dirty="0" err="1">
                <a:sym typeface="Wingdings" panose="05000000000000000000" pitchFamily="2" charset="2"/>
              </a:rPr>
              <a:t>quản</a:t>
            </a:r>
            <a:r>
              <a:rPr lang="en-US" sz="3200" dirty="0">
                <a:sym typeface="Wingdings" panose="05000000000000000000" pitchFamily="2" charset="2"/>
              </a:rPr>
              <a:t> </a:t>
            </a:r>
            <a:r>
              <a:rPr lang="en-US" sz="3200" dirty="0" err="1">
                <a:sym typeface="Wingdings" panose="05000000000000000000" pitchFamily="2" charset="2"/>
              </a:rPr>
              <a:t>và</a:t>
            </a:r>
            <a:r>
              <a:rPr lang="en-US" sz="3200" dirty="0">
                <a:sym typeface="Wingdings" panose="05000000000000000000" pitchFamily="2" charset="2"/>
              </a:rPr>
              <a:t> </a:t>
            </a:r>
            <a:r>
              <a:rPr lang="en-US" sz="3200" dirty="0" err="1">
                <a:sym typeface="Wingdings" panose="05000000000000000000" pitchFamily="2" charset="2"/>
              </a:rPr>
              <a:t>trưng</a:t>
            </a:r>
            <a:r>
              <a:rPr lang="en-US" sz="3200" dirty="0">
                <a:sym typeface="Wingdings" panose="05000000000000000000" pitchFamily="2" charset="2"/>
              </a:rPr>
              <a:t> </a:t>
            </a:r>
            <a:r>
              <a:rPr lang="en-US" sz="3200" dirty="0" err="1">
                <a:sym typeface="Wingdings" panose="05000000000000000000" pitchFamily="2" charset="2"/>
              </a:rPr>
              <a:t>bày</a:t>
            </a:r>
            <a:r>
              <a:rPr lang="en-US" sz="3200" dirty="0">
                <a:sym typeface="Wingdings" panose="05000000000000000000" pitchFamily="2" charset="2"/>
              </a:rPr>
              <a:t> </a:t>
            </a:r>
            <a:r>
              <a:rPr lang="en-US" sz="3200" dirty="0" err="1">
                <a:sym typeface="Wingdings" panose="05000000000000000000" pitchFamily="2" charset="2"/>
              </a:rPr>
              <a:t>những</a:t>
            </a:r>
            <a:r>
              <a:rPr lang="en-US" sz="3200" dirty="0">
                <a:sym typeface="Wingdings" panose="05000000000000000000" pitchFamily="2" charset="2"/>
              </a:rPr>
              <a:t> </a:t>
            </a:r>
            <a:r>
              <a:rPr lang="en-US" sz="3200" dirty="0" err="1">
                <a:sym typeface="Wingdings" panose="05000000000000000000" pitchFamily="2" charset="2"/>
              </a:rPr>
              <a:t>tài</a:t>
            </a:r>
            <a:r>
              <a:rPr lang="en-US" sz="3200" dirty="0">
                <a:sym typeface="Wingdings" panose="05000000000000000000" pitchFamily="2" charset="2"/>
              </a:rPr>
              <a:t> </a:t>
            </a:r>
            <a:r>
              <a:rPr lang="en-US" sz="3200" dirty="0" err="1">
                <a:sym typeface="Wingdings" panose="05000000000000000000" pitchFamily="2" charset="2"/>
              </a:rPr>
              <a:t>liệu</a:t>
            </a:r>
            <a:r>
              <a:rPr lang="en-US" sz="3200" dirty="0">
                <a:sym typeface="Wingdings" panose="05000000000000000000" pitchFamily="2" charset="2"/>
              </a:rPr>
              <a:t>, </a:t>
            </a:r>
            <a:r>
              <a:rPr lang="en-US" sz="3200" dirty="0" err="1">
                <a:sym typeface="Wingdings" panose="05000000000000000000" pitchFamily="2" charset="2"/>
              </a:rPr>
              <a:t>hiện</a:t>
            </a:r>
            <a:r>
              <a:rPr lang="en-US" sz="3200" dirty="0">
                <a:sym typeface="Wingdings" panose="05000000000000000000" pitchFamily="2" charset="2"/>
              </a:rPr>
              <a:t> </a:t>
            </a:r>
            <a:r>
              <a:rPr lang="en-US" sz="3200" dirty="0" err="1">
                <a:sym typeface="Wingdings" panose="05000000000000000000" pitchFamily="2" charset="2"/>
              </a:rPr>
              <a:t>vật</a:t>
            </a:r>
            <a:r>
              <a:rPr lang="en-US" sz="3200" dirty="0">
                <a:sym typeface="Wingdings" panose="05000000000000000000" pitchFamily="2" charset="2"/>
              </a:rPr>
              <a:t> </a:t>
            </a:r>
            <a:r>
              <a:rPr lang="en-US" sz="3200" dirty="0" err="1">
                <a:sym typeface="Wingdings" panose="05000000000000000000" pitchFamily="2" charset="2"/>
              </a:rPr>
              <a:t>có</a:t>
            </a:r>
            <a:r>
              <a:rPr lang="en-US" sz="3200" dirty="0">
                <a:sym typeface="Wingdings" panose="05000000000000000000" pitchFamily="2" charset="2"/>
              </a:rPr>
              <a:t> ý </a:t>
            </a:r>
            <a:r>
              <a:rPr lang="en-US" sz="3200" dirty="0" err="1">
                <a:sym typeface="Wingdings" panose="05000000000000000000" pitchFamily="2" charset="2"/>
              </a:rPr>
              <a:t>nghĩa</a:t>
            </a:r>
            <a:r>
              <a:rPr lang="en-US" sz="3200" dirty="0">
                <a:sym typeface="Wingdings" panose="05000000000000000000" pitchFamily="2" charset="2"/>
              </a:rPr>
              <a:t> </a:t>
            </a:r>
            <a:r>
              <a:rPr lang="en-US" sz="3200" dirty="0" err="1">
                <a:sym typeface="Wingdings" panose="05000000000000000000" pitchFamily="2" charset="2"/>
              </a:rPr>
              <a:t>lịch</a:t>
            </a:r>
            <a:r>
              <a:rPr lang="en-US" sz="3200" dirty="0">
                <a:sym typeface="Wingdings" panose="05000000000000000000" pitchFamily="2" charset="2"/>
              </a:rPr>
              <a:t> </a:t>
            </a:r>
            <a:r>
              <a:rPr lang="en-US" sz="3200" dirty="0" err="1">
                <a:sym typeface="Wingdings" panose="05000000000000000000" pitchFamily="2" charset="2"/>
              </a:rPr>
              <a:t>sử</a:t>
            </a:r>
            <a:endParaRPr lang="en-US" sz="3200" dirty="0">
              <a:sym typeface="Wingdings" panose="05000000000000000000" pitchFamily="2" charset="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500"/>
                                        <p:tgtEl>
                                          <p:spTgt spid="11"/>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ox(in)">
                                      <p:cBhvr>
                                        <p:cTn id="10" dur="500"/>
                                        <p:tgtEl>
                                          <p:spTgt spid="17"/>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checkerboard(across)">
                                      <p:cBhvr>
                                        <p:cTn id="13" dur="500"/>
                                        <p:tgtEl>
                                          <p:spTgt spid="22"/>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box(in)">
                                      <p:cBhvr>
                                        <p:cTn id="16" dur="500"/>
                                        <p:tgtEl>
                                          <p:spTgt spid="40"/>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box(in)">
                                      <p:cBhvr>
                                        <p:cTn id="19" dur="500"/>
                                        <p:tgtEl>
                                          <p:spTgt spid="45"/>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box(in)">
                                      <p:cBhvr>
                                        <p:cTn id="22" dur="500"/>
                                        <p:tgtEl>
                                          <p:spTgt spid="58"/>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box(in)">
                                      <p:cBhvr>
                                        <p:cTn id="25" dur="500"/>
                                        <p:tgtEl>
                                          <p:spTgt spid="64"/>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box(in)">
                                      <p:cBhvr>
                                        <p:cTn id="2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1" grpId="0" animBg="1"/>
      <p:bldP spid="22" grpId="0" animBg="1"/>
      <p:bldP spid="40" grpId="0" animBg="1"/>
      <p:bldP spid="45" grpId="0" animBg="1"/>
      <p:bldP spid="58" grpId="0" animBg="1"/>
      <p:bldP spid="64" grpId="0" animBg="1"/>
      <p:bldP spid="7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79" name="Rectangle 19"/>
          <p:cNvSpPr>
            <a:spLocks noChangeArrowheads="1"/>
          </p:cNvSpPr>
          <p:nvPr/>
        </p:nvSpPr>
        <p:spPr bwMode="auto">
          <a:xfrm>
            <a:off x="457200" y="1676400"/>
            <a:ext cx="8305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Wingdings" panose="05000000000000000000" pitchFamily="2" charset="2"/>
              <a:buChar char="v"/>
            </a:pPr>
            <a:r>
              <a:rPr lang="en-US" altLang="en-US" sz="2800" b="1" dirty="0">
                <a:solidFill>
                  <a:srgbClr val="0000CC"/>
                </a:solidFill>
                <a:latin typeface="Times New Roman" panose="02020603050405020304" pitchFamily="18" charset="0"/>
              </a:rPr>
              <a:t> 3. </a:t>
            </a:r>
            <a:r>
              <a:rPr lang="en-US" altLang="en-US" sz="3600" b="1" dirty="0" err="1">
                <a:solidFill>
                  <a:srgbClr val="0000CC"/>
                </a:solidFill>
                <a:latin typeface="Times New Roman" panose="02020603050405020304" pitchFamily="18" charset="0"/>
              </a:rPr>
              <a:t>Thay</a:t>
            </a:r>
            <a:r>
              <a:rPr lang="en-US" altLang="en-US" sz="3600" b="1" dirty="0">
                <a:solidFill>
                  <a:srgbClr val="0000CC"/>
                </a:solidFill>
                <a:latin typeface="Times New Roman" panose="02020603050405020304" pitchFamily="18" charset="0"/>
              </a:rPr>
              <a:t> t</a:t>
            </a:r>
            <a:r>
              <a:rPr lang="vi-VN" altLang="en-US" sz="3600" b="1" dirty="0">
                <a:solidFill>
                  <a:srgbClr val="0000CC"/>
                </a:solidFill>
                <a:latin typeface="Times New Roman" panose="02020603050405020304" pitchFamily="18" charset="0"/>
              </a:rPr>
              <a:t>ừ</a:t>
            </a:r>
            <a:r>
              <a:rPr lang="en-US" altLang="en-US" sz="3600" b="1" dirty="0">
                <a:solidFill>
                  <a:srgbClr val="0000CC"/>
                </a:solidFill>
                <a:latin typeface="Times New Roman" panose="02020603050405020304" pitchFamily="18" charset="0"/>
              </a:rPr>
              <a:t> </a:t>
            </a:r>
            <a:r>
              <a:rPr lang="en-US" altLang="en-US" sz="3600" b="1" i="1" dirty="0" err="1">
                <a:solidFill>
                  <a:srgbClr val="FF0000"/>
                </a:solidFill>
                <a:latin typeface="Times New Roman" panose="02020603050405020304" pitchFamily="18" charset="0"/>
              </a:rPr>
              <a:t>bảo</a:t>
            </a:r>
            <a:r>
              <a:rPr lang="en-US" altLang="en-US" sz="3600" b="1" i="1" dirty="0">
                <a:solidFill>
                  <a:srgbClr val="FF0000"/>
                </a:solidFill>
                <a:latin typeface="Times New Roman" panose="02020603050405020304" pitchFamily="18" charset="0"/>
              </a:rPr>
              <a:t> v</a:t>
            </a:r>
            <a:r>
              <a:rPr lang="vi-VN" altLang="en-US" sz="3600" b="1" i="1" dirty="0">
                <a:solidFill>
                  <a:srgbClr val="FF0000"/>
                </a:solidFill>
                <a:latin typeface="Times New Roman" panose="02020603050405020304" pitchFamily="18" charset="0"/>
              </a:rPr>
              <a:t>ệ</a:t>
            </a: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trong</a:t>
            </a: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câu</a:t>
            </a: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sau</a:t>
            </a: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bằng</a:t>
            </a: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một</a:t>
            </a:r>
            <a:r>
              <a:rPr lang="en-US" altLang="en-US" sz="3600" b="1" dirty="0">
                <a:solidFill>
                  <a:srgbClr val="0000CC"/>
                </a:solidFill>
                <a:latin typeface="Times New Roman" panose="02020603050405020304" pitchFamily="18" charset="0"/>
              </a:rPr>
              <a:t> t</a:t>
            </a:r>
            <a:r>
              <a:rPr lang="vi-VN" altLang="en-US" sz="3600" b="1" dirty="0">
                <a:solidFill>
                  <a:srgbClr val="0000CC"/>
                </a:solidFill>
                <a:latin typeface="Times New Roman" panose="02020603050405020304" pitchFamily="18" charset="0"/>
              </a:rPr>
              <a:t>ừ</a:t>
            </a: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đồng</a:t>
            </a: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nghĩa</a:t>
            </a: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với</a:t>
            </a:r>
            <a:r>
              <a:rPr lang="en-US" altLang="en-US" sz="3600" b="1" dirty="0">
                <a:solidFill>
                  <a:srgbClr val="0000CC"/>
                </a:solidFill>
                <a:latin typeface="Times New Roman" panose="02020603050405020304" pitchFamily="18" charset="0"/>
              </a:rPr>
              <a:t> nó:  </a:t>
            </a:r>
            <a:endParaRPr lang="en-US" altLang="en-US" sz="3600" b="1" dirty="0">
              <a:solidFill>
                <a:srgbClr val="0000CC"/>
              </a:solidFill>
              <a:latin typeface="Times New Roman" panose="02020603050405020304" pitchFamily="18" charset="0"/>
            </a:endParaRPr>
          </a:p>
        </p:txBody>
      </p:sp>
      <p:sp>
        <p:nvSpPr>
          <p:cNvPr id="66580" name="Rectangle 20"/>
          <p:cNvSpPr>
            <a:spLocks noChangeArrowheads="1"/>
          </p:cNvSpPr>
          <p:nvPr/>
        </p:nvSpPr>
        <p:spPr bwMode="auto">
          <a:xfrm>
            <a:off x="495300" y="3010469"/>
            <a:ext cx="7848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80000"/>
              </a:lnSpc>
              <a:buFontTx/>
              <a:buChar char="•"/>
            </a:pP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Chúng</a:t>
            </a: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em</a:t>
            </a:r>
            <a:r>
              <a:rPr lang="en-US" altLang="en-US" sz="3600" b="1" dirty="0">
                <a:solidFill>
                  <a:srgbClr val="0000CC"/>
                </a:solidFill>
                <a:latin typeface="Times New Roman" panose="02020603050405020304" pitchFamily="18" charset="0"/>
              </a:rPr>
              <a:t>  </a:t>
            </a:r>
            <a:r>
              <a:rPr lang="en-US" altLang="en-US" sz="3600" b="1" dirty="0" err="1">
                <a:solidFill>
                  <a:srgbClr val="FF0000"/>
                </a:solidFill>
                <a:latin typeface="Times New Roman" panose="02020603050405020304" pitchFamily="18" charset="0"/>
              </a:rPr>
              <a:t>bảo</a:t>
            </a:r>
            <a:r>
              <a:rPr lang="en-US" altLang="en-US" sz="3600" b="1" dirty="0">
                <a:solidFill>
                  <a:srgbClr val="FF0000"/>
                </a:solidFill>
                <a:latin typeface="Times New Roman" panose="02020603050405020304" pitchFamily="18" charset="0"/>
              </a:rPr>
              <a:t> v</a:t>
            </a:r>
            <a:r>
              <a:rPr lang="vi-VN" altLang="en-US" sz="3600" b="1" dirty="0">
                <a:solidFill>
                  <a:srgbClr val="FF0000"/>
                </a:solidFill>
                <a:latin typeface="Times New Roman" panose="02020603050405020304" pitchFamily="18" charset="0"/>
              </a:rPr>
              <a:t>ệ</a:t>
            </a: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môi</a:t>
            </a: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trường</a:t>
            </a: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sạch</a:t>
            </a: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đẹp</a:t>
            </a:r>
            <a:r>
              <a:rPr lang="en-US" altLang="en-US" sz="3600" b="1" dirty="0">
                <a:solidFill>
                  <a:srgbClr val="0000CC"/>
                </a:solidFill>
                <a:latin typeface="Times New Roman" panose="02020603050405020304" pitchFamily="18" charset="0"/>
              </a:rPr>
              <a:t>.</a:t>
            </a:r>
            <a:endParaRPr lang="en-US" altLang="en-US" sz="3600" b="1" dirty="0">
              <a:solidFill>
                <a:srgbClr val="0000CC"/>
              </a:solidFill>
              <a:latin typeface="Times New Roman" panose="02020603050405020304" pitchFamily="18" charset="0"/>
            </a:endParaRPr>
          </a:p>
        </p:txBody>
      </p:sp>
      <p:sp useBgFill="1">
        <p:nvSpPr>
          <p:cNvPr id="66581" name="Rectangle 21"/>
          <p:cNvSpPr>
            <a:spLocks noChangeArrowheads="1"/>
          </p:cNvSpPr>
          <p:nvPr/>
        </p:nvSpPr>
        <p:spPr bwMode="auto">
          <a:xfrm>
            <a:off x="3276600" y="2854657"/>
            <a:ext cx="1600200" cy="609600"/>
          </a:xfrm>
          <a:prstGeom prst="rect">
            <a:avLst/>
          </a:prstGeom>
          <a:ln>
            <a:noFill/>
          </a:ln>
          <a:effectLst/>
        </p:spPr>
        <p:txBody>
          <a:bodyPr wrap="none" anchor="ctr"/>
          <a:lstStyle/>
          <a:p>
            <a:pPr eaLnBrk="1" hangingPunct="1">
              <a:defRPr/>
            </a:pPr>
            <a:r>
              <a:rPr lang="vi-VN" sz="4000" b="1" i="1" dirty="0">
                <a:solidFill>
                  <a:srgbClr val="FF0000"/>
                </a:solidFill>
                <a:effectLst>
                  <a:outerShdw blurRad="38100" dist="38100" dir="2700000" algn="tl">
                    <a:srgbClr val="000000">
                      <a:alpha val="43137"/>
                    </a:srgbClr>
                  </a:outerShdw>
                </a:effectLst>
                <a:latin typeface="Times New Roman" panose="02020603050405020304"/>
                <a:cs typeface="Arial" panose="020B0604020202020204" pitchFamily="34" charset="0"/>
              </a:rPr>
              <a:t>gìn giữ</a:t>
            </a:r>
            <a:endParaRPr lang="vi-VN" sz="4000" b="1" i="1" dirty="0">
              <a:solidFill>
                <a:srgbClr val="FF0000"/>
              </a:solidFill>
              <a:effectLst>
                <a:outerShdw blurRad="38100" dist="38100" dir="2700000" algn="tl">
                  <a:srgbClr val="000000">
                    <a:alpha val="43137"/>
                  </a:srgbClr>
                </a:outerShdw>
              </a:effectLst>
              <a:latin typeface="Times New Roman" panose="02020603050405020304"/>
              <a:cs typeface="Arial" panose="020B0604020202020204" pitchFamily="34" charset="0"/>
            </a:endParaRPr>
          </a:p>
        </p:txBody>
      </p:sp>
      <p:sp>
        <p:nvSpPr>
          <p:cNvPr id="22533" name="Rectangle 36"/>
          <p:cNvSpPr>
            <a:spLocks noChangeArrowheads="1"/>
          </p:cNvSpPr>
          <p:nvPr/>
        </p:nvSpPr>
        <p:spPr bwMode="auto">
          <a:xfrm>
            <a:off x="0" y="25400"/>
            <a:ext cx="9144000" cy="6832600"/>
          </a:xfrm>
          <a:prstGeom prst="rect">
            <a:avLst/>
          </a:prstGeom>
          <a:noFill/>
          <a:ln w="57150">
            <a:pattFill prst="sphere">
              <a:fgClr>
                <a:srgbClr val="0000FF"/>
              </a:fgClr>
              <a:bgClr>
                <a:srgbClr val="FF0000"/>
              </a:bgClr>
            </a:patt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en-US" sz="1800">
              <a:latin typeface="Arial" panose="020B0604020202020204" pitchFamily="34" charset="0"/>
            </a:endParaRPr>
          </a:p>
        </p:txBody>
      </p:sp>
      <p:sp>
        <p:nvSpPr>
          <p:cNvPr id="11" name="Rectangle 20"/>
          <p:cNvSpPr>
            <a:spLocks noChangeArrowheads="1"/>
          </p:cNvSpPr>
          <p:nvPr/>
        </p:nvSpPr>
        <p:spPr bwMode="auto">
          <a:xfrm>
            <a:off x="152400" y="4035757"/>
            <a:ext cx="7848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80000"/>
              </a:lnSpc>
              <a:buFontTx/>
              <a:buChar char="•"/>
            </a:pPr>
            <a:r>
              <a:rPr lang="en-US" altLang="en-US" sz="4000" b="1" dirty="0">
                <a:solidFill>
                  <a:srgbClr val="0000CC"/>
                </a:solidFill>
                <a:latin typeface="Times New Roman" panose="02020603050405020304" pitchFamily="18" charset="0"/>
              </a:rPr>
              <a:t> </a:t>
            </a:r>
            <a:r>
              <a:rPr lang="en-US" altLang="en-US" sz="4000" b="1" dirty="0" err="1">
                <a:solidFill>
                  <a:srgbClr val="0000CC"/>
                </a:solidFill>
                <a:latin typeface="Times New Roman" panose="02020603050405020304" pitchFamily="18" charset="0"/>
              </a:rPr>
              <a:t>Chúng</a:t>
            </a:r>
            <a:r>
              <a:rPr lang="en-US" altLang="en-US" sz="4000" b="1" dirty="0">
                <a:solidFill>
                  <a:srgbClr val="0000CC"/>
                </a:solidFill>
                <a:latin typeface="Times New Roman" panose="02020603050405020304" pitchFamily="18" charset="0"/>
              </a:rPr>
              <a:t> </a:t>
            </a:r>
            <a:r>
              <a:rPr lang="en-US" altLang="en-US" sz="4000" b="1" dirty="0" err="1">
                <a:solidFill>
                  <a:srgbClr val="0000CC"/>
                </a:solidFill>
                <a:latin typeface="Times New Roman" panose="02020603050405020304" pitchFamily="18" charset="0"/>
              </a:rPr>
              <a:t>em</a:t>
            </a:r>
            <a:r>
              <a:rPr lang="en-US" altLang="en-US" sz="4000" b="1" dirty="0">
                <a:solidFill>
                  <a:srgbClr val="0000CC"/>
                </a:solidFill>
                <a:latin typeface="Times New Roman" panose="02020603050405020304" pitchFamily="18" charset="0"/>
              </a:rPr>
              <a:t>  </a:t>
            </a:r>
            <a:r>
              <a:rPr lang="en-US" altLang="en-US" sz="4000" b="1" dirty="0" err="1">
                <a:solidFill>
                  <a:srgbClr val="FF0000"/>
                </a:solidFill>
                <a:latin typeface="Times New Roman" panose="02020603050405020304" pitchFamily="18" charset="0"/>
              </a:rPr>
              <a:t>bảo</a:t>
            </a:r>
            <a:r>
              <a:rPr lang="en-US" altLang="en-US" sz="4000" b="1" dirty="0">
                <a:solidFill>
                  <a:srgbClr val="FF0000"/>
                </a:solidFill>
                <a:latin typeface="Times New Roman" panose="02020603050405020304" pitchFamily="18" charset="0"/>
              </a:rPr>
              <a:t> v</a:t>
            </a:r>
            <a:r>
              <a:rPr lang="vi-VN" altLang="en-US" sz="4000" b="1" dirty="0">
                <a:solidFill>
                  <a:srgbClr val="FF0000"/>
                </a:solidFill>
                <a:latin typeface="Times New Roman" panose="02020603050405020304" pitchFamily="18" charset="0"/>
              </a:rPr>
              <a:t>ệ</a:t>
            </a:r>
            <a:r>
              <a:rPr lang="en-US" altLang="en-US" sz="4000" b="1" dirty="0">
                <a:solidFill>
                  <a:srgbClr val="0000CC"/>
                </a:solidFill>
                <a:latin typeface="Times New Roman" panose="02020603050405020304" pitchFamily="18" charset="0"/>
              </a:rPr>
              <a:t>  </a:t>
            </a:r>
            <a:r>
              <a:rPr lang="en-US" altLang="en-US" sz="4000" b="1" dirty="0" err="1">
                <a:solidFill>
                  <a:srgbClr val="0000CC"/>
                </a:solidFill>
                <a:latin typeface="Times New Roman" panose="02020603050405020304" pitchFamily="18" charset="0"/>
              </a:rPr>
              <a:t>môi</a:t>
            </a:r>
            <a:r>
              <a:rPr lang="en-US" altLang="en-US" sz="4000" b="1" dirty="0">
                <a:solidFill>
                  <a:srgbClr val="0000CC"/>
                </a:solidFill>
                <a:latin typeface="Times New Roman" panose="02020603050405020304" pitchFamily="18" charset="0"/>
              </a:rPr>
              <a:t> </a:t>
            </a:r>
            <a:r>
              <a:rPr lang="en-US" altLang="en-US" sz="4000" b="1" dirty="0" err="1">
                <a:solidFill>
                  <a:srgbClr val="0000CC"/>
                </a:solidFill>
                <a:latin typeface="Times New Roman" panose="02020603050405020304" pitchFamily="18" charset="0"/>
              </a:rPr>
              <a:t>trường</a:t>
            </a:r>
            <a:r>
              <a:rPr lang="en-US" altLang="en-US" sz="4000" b="1" dirty="0">
                <a:solidFill>
                  <a:srgbClr val="0000CC"/>
                </a:solidFill>
                <a:latin typeface="Times New Roman" panose="02020603050405020304" pitchFamily="18" charset="0"/>
              </a:rPr>
              <a:t> </a:t>
            </a:r>
            <a:r>
              <a:rPr lang="en-US" altLang="en-US" sz="4000" b="1" dirty="0" err="1">
                <a:solidFill>
                  <a:srgbClr val="0000CC"/>
                </a:solidFill>
                <a:latin typeface="Times New Roman" panose="02020603050405020304" pitchFamily="18" charset="0"/>
              </a:rPr>
              <a:t>sạch</a:t>
            </a:r>
            <a:r>
              <a:rPr lang="en-US" altLang="en-US" sz="4000" b="1" dirty="0">
                <a:solidFill>
                  <a:srgbClr val="0000CC"/>
                </a:solidFill>
                <a:latin typeface="Times New Roman" panose="02020603050405020304" pitchFamily="18" charset="0"/>
              </a:rPr>
              <a:t> </a:t>
            </a:r>
            <a:r>
              <a:rPr lang="en-US" altLang="en-US" sz="4000" b="1" dirty="0" err="1">
                <a:solidFill>
                  <a:srgbClr val="0000CC"/>
                </a:solidFill>
                <a:latin typeface="Times New Roman" panose="02020603050405020304" pitchFamily="18" charset="0"/>
              </a:rPr>
              <a:t>đẹp</a:t>
            </a:r>
            <a:r>
              <a:rPr lang="en-US" altLang="en-US" sz="4000" b="1" dirty="0">
                <a:solidFill>
                  <a:srgbClr val="0000CC"/>
                </a:solidFill>
                <a:latin typeface="Times New Roman" panose="02020603050405020304" pitchFamily="18" charset="0"/>
              </a:rPr>
              <a:t>.</a:t>
            </a:r>
            <a:endParaRPr lang="en-US" altLang="en-US" sz="4000" b="1" dirty="0">
              <a:solidFill>
                <a:srgbClr val="0000CC"/>
              </a:solidFill>
              <a:latin typeface="Times New Roman" panose="02020603050405020304" pitchFamily="18" charset="0"/>
            </a:endParaRPr>
          </a:p>
        </p:txBody>
      </p:sp>
      <p:sp useBgFill="1">
        <p:nvSpPr>
          <p:cNvPr id="12" name="Rectangle 21"/>
          <p:cNvSpPr>
            <a:spLocks noChangeArrowheads="1"/>
          </p:cNvSpPr>
          <p:nvPr/>
        </p:nvSpPr>
        <p:spPr bwMode="auto">
          <a:xfrm>
            <a:off x="3314700" y="3960978"/>
            <a:ext cx="1714500" cy="609600"/>
          </a:xfrm>
          <a:prstGeom prst="rect">
            <a:avLst/>
          </a:prstGeom>
          <a:ln>
            <a:noFill/>
          </a:ln>
          <a:effectLst/>
        </p:spPr>
        <p:txBody>
          <a:bodyPr wrap="none" anchor="ctr"/>
          <a:lstStyle/>
          <a:p>
            <a:pPr eaLnBrk="1" hangingPunct="1">
              <a:defRPr/>
            </a:pPr>
            <a:r>
              <a:rPr lang="en-US" sz="4000" b="1" i="1" dirty="0" err="1">
                <a:solidFill>
                  <a:srgbClr val="FF0000"/>
                </a:solidFill>
                <a:effectLst>
                  <a:outerShdw blurRad="38100" dist="38100" dir="2700000" algn="tl">
                    <a:srgbClr val="000000">
                      <a:alpha val="43137"/>
                    </a:srgbClr>
                  </a:outerShdw>
                </a:effectLst>
                <a:latin typeface="Times New Roman" panose="02020603050405020304"/>
                <a:cs typeface="Arial" panose="020B0604020202020204" pitchFamily="34" charset="0"/>
              </a:rPr>
              <a:t>giữ</a:t>
            </a:r>
            <a:r>
              <a:rPr lang="en-US" sz="4000" b="1" i="1" dirty="0">
                <a:solidFill>
                  <a:srgbClr val="FF0000"/>
                </a:solidFill>
                <a:effectLst>
                  <a:outerShdw blurRad="38100" dist="38100" dir="2700000" algn="tl">
                    <a:srgbClr val="000000">
                      <a:alpha val="43137"/>
                    </a:srgbClr>
                  </a:outerShdw>
                </a:effectLst>
                <a:latin typeface="Times New Roman" panose="02020603050405020304"/>
                <a:cs typeface="Arial" panose="020B0604020202020204" pitchFamily="34" charset="0"/>
              </a:rPr>
              <a:t> </a:t>
            </a:r>
            <a:r>
              <a:rPr lang="en-US" sz="4000" b="1" i="1" dirty="0" err="1">
                <a:solidFill>
                  <a:srgbClr val="FF0000"/>
                </a:solidFill>
                <a:effectLst>
                  <a:outerShdw blurRad="38100" dist="38100" dir="2700000" algn="tl">
                    <a:srgbClr val="000000">
                      <a:alpha val="43137"/>
                    </a:srgbClr>
                  </a:outerShdw>
                </a:effectLst>
                <a:latin typeface="Times New Roman" panose="02020603050405020304"/>
                <a:cs typeface="Arial" panose="020B0604020202020204" pitchFamily="34" charset="0"/>
              </a:rPr>
              <a:t>gìn</a:t>
            </a:r>
            <a:endParaRPr lang="vi-VN" sz="4000" b="1" i="1" dirty="0">
              <a:solidFill>
                <a:srgbClr val="FF0000"/>
              </a:solidFill>
              <a:effectLst>
                <a:outerShdw blurRad="38100" dist="38100" dir="2700000" algn="tl">
                  <a:srgbClr val="000000">
                    <a:alpha val="43137"/>
                  </a:srgbClr>
                </a:outerShdw>
              </a:effectLst>
              <a:latin typeface="Times New Roman" panose="02020603050405020304"/>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66579"/>
                                        </p:tgtEl>
                                        <p:attrNameLst>
                                          <p:attrName>style.visibility</p:attrName>
                                        </p:attrNameLst>
                                      </p:cBhvr>
                                      <p:to>
                                        <p:strVal val="visible"/>
                                      </p:to>
                                    </p:set>
                                    <p:anim calcmode="lin" valueType="num">
                                      <p:cBhvr>
                                        <p:cTn id="7" dur="1000" fill="hold"/>
                                        <p:tgtEl>
                                          <p:spTgt spid="66579"/>
                                        </p:tgtEl>
                                        <p:attrNameLst>
                                          <p:attrName>ppt_w</p:attrName>
                                        </p:attrNameLst>
                                      </p:cBhvr>
                                      <p:tavLst>
                                        <p:tav tm="0">
                                          <p:val>
                                            <p:fltVal val="0"/>
                                          </p:val>
                                        </p:tav>
                                        <p:tav tm="100000">
                                          <p:val>
                                            <p:strVal val="#ppt_w"/>
                                          </p:val>
                                        </p:tav>
                                      </p:tavLst>
                                    </p:anim>
                                    <p:anim calcmode="lin" valueType="num">
                                      <p:cBhvr>
                                        <p:cTn id="8" dur="1000" fill="hold"/>
                                        <p:tgtEl>
                                          <p:spTgt spid="66579"/>
                                        </p:tgtEl>
                                        <p:attrNameLst>
                                          <p:attrName>ppt_h</p:attrName>
                                        </p:attrNameLst>
                                      </p:cBhvr>
                                      <p:tavLst>
                                        <p:tav tm="0">
                                          <p:val>
                                            <p:fltVal val="0"/>
                                          </p:val>
                                        </p:tav>
                                        <p:tav tm="100000">
                                          <p:val>
                                            <p:strVal val="#ppt_h"/>
                                          </p:val>
                                        </p:tav>
                                      </p:tavLst>
                                    </p:anim>
                                    <p:anim calcmode="lin" valueType="num">
                                      <p:cBhvr>
                                        <p:cTn id="9" dur="1000" fill="hold"/>
                                        <p:tgtEl>
                                          <p:spTgt spid="66579"/>
                                        </p:tgtEl>
                                        <p:attrNameLst>
                                          <p:attrName>style.rotation</p:attrName>
                                        </p:attrNameLst>
                                      </p:cBhvr>
                                      <p:tavLst>
                                        <p:tav tm="0">
                                          <p:val>
                                            <p:fltVal val="90"/>
                                          </p:val>
                                        </p:tav>
                                        <p:tav tm="100000">
                                          <p:val>
                                            <p:fltVal val="0"/>
                                          </p:val>
                                        </p:tav>
                                      </p:tavLst>
                                    </p:anim>
                                    <p:animEffect transition="in" filter="fade">
                                      <p:cBhvr>
                                        <p:cTn id="10" dur="1000"/>
                                        <p:tgtEl>
                                          <p:spTgt spid="66579"/>
                                        </p:tgtEl>
                                      </p:cBhvr>
                                    </p:animEffec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66580">
                                            <p:txEl>
                                              <p:pRg st="0" end="0"/>
                                            </p:txEl>
                                          </p:spTgt>
                                        </p:tgtEl>
                                        <p:attrNameLst>
                                          <p:attrName>style.visibility</p:attrName>
                                        </p:attrNameLst>
                                      </p:cBhvr>
                                      <p:to>
                                        <p:strVal val="visible"/>
                                      </p:to>
                                    </p:set>
                                    <p:anim by="(-#ppt_w*2)" calcmode="lin" valueType="num">
                                      <p:cBhvr rctx="PPT">
                                        <p:cTn id="15" dur="250" autoRev="1" fill="hold">
                                          <p:stCondLst>
                                            <p:cond delay="0"/>
                                          </p:stCondLst>
                                        </p:cTn>
                                        <p:tgtEl>
                                          <p:spTgt spid="66580">
                                            <p:txEl>
                                              <p:pRg st="0" end="0"/>
                                            </p:txEl>
                                          </p:spTgt>
                                        </p:tgtEl>
                                        <p:attrNameLst>
                                          <p:attrName>ppt_w</p:attrName>
                                        </p:attrNameLst>
                                      </p:cBhvr>
                                    </p:anim>
                                    <p:anim by="(#ppt_w*0.50)" calcmode="lin" valueType="num">
                                      <p:cBhvr>
                                        <p:cTn id="16" dur="250" decel="50000" autoRev="1" fill="hold">
                                          <p:stCondLst>
                                            <p:cond delay="0"/>
                                          </p:stCondLst>
                                        </p:cTn>
                                        <p:tgtEl>
                                          <p:spTgt spid="66580">
                                            <p:txEl>
                                              <p:pRg st="0" end="0"/>
                                            </p:txEl>
                                          </p:spTgt>
                                        </p:tgtEl>
                                        <p:attrNameLst>
                                          <p:attrName>ppt_x</p:attrName>
                                        </p:attrNameLst>
                                      </p:cBhvr>
                                    </p:anim>
                                    <p:anim from="(-#ppt_h/2)" to="(#ppt_y)" calcmode="lin" valueType="num">
                                      <p:cBhvr>
                                        <p:cTn id="17" dur="500" fill="hold">
                                          <p:stCondLst>
                                            <p:cond delay="0"/>
                                          </p:stCondLst>
                                        </p:cTn>
                                        <p:tgtEl>
                                          <p:spTgt spid="66580">
                                            <p:txEl>
                                              <p:pRg st="0" end="0"/>
                                            </p:txEl>
                                          </p:spTgt>
                                        </p:tgtEl>
                                        <p:attrNameLst>
                                          <p:attrName>ppt_y</p:attrName>
                                        </p:attrNameLst>
                                      </p:cBhvr>
                                    </p:anim>
                                    <p:animRot by="21600000">
                                      <p:cBhvr>
                                        <p:cTn id="18" dur="500" fill="hold">
                                          <p:stCondLst>
                                            <p:cond delay="0"/>
                                          </p:stCondLst>
                                        </p:cTn>
                                        <p:tgtEl>
                                          <p:spTgt spid="66580">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6581"/>
                                        </p:tgtEl>
                                        <p:attrNameLst>
                                          <p:attrName>style.visibility</p:attrName>
                                        </p:attrNameLst>
                                      </p:cBhvr>
                                      <p:to>
                                        <p:strVal val="visible"/>
                                      </p:to>
                                    </p:set>
                                    <p:animEffect transition="in" filter="fade">
                                      <p:cBhvr>
                                        <p:cTn id="23" dur="1000"/>
                                        <p:tgtEl>
                                          <p:spTgt spid="66581"/>
                                        </p:tgtEl>
                                      </p:cBhvr>
                                    </p:animEffec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iterate type="lt">
                                    <p:tmPct val="10000"/>
                                  </p:iterate>
                                  <p:childTnLst>
                                    <p:set>
                                      <p:cBhvr>
                                        <p:cTn id="27" dur="1" fill="hold">
                                          <p:stCondLst>
                                            <p:cond delay="0"/>
                                          </p:stCondLst>
                                        </p:cTn>
                                        <p:tgtEl>
                                          <p:spTgt spid="11">
                                            <p:txEl>
                                              <p:pRg st="0" end="0"/>
                                            </p:txEl>
                                          </p:spTgt>
                                        </p:tgtEl>
                                        <p:attrNameLst>
                                          <p:attrName>style.visibility</p:attrName>
                                        </p:attrNameLst>
                                      </p:cBhvr>
                                      <p:to>
                                        <p:strVal val="visible"/>
                                      </p:to>
                                    </p:set>
                                    <p:anim by="(-#ppt_w*2)" calcmode="lin" valueType="num">
                                      <p:cBhvr rctx="PPT">
                                        <p:cTn id="28" dur="250" autoRev="1" fill="hold">
                                          <p:stCondLst>
                                            <p:cond delay="0"/>
                                          </p:stCondLst>
                                        </p:cTn>
                                        <p:tgtEl>
                                          <p:spTgt spid="11">
                                            <p:txEl>
                                              <p:pRg st="0" end="0"/>
                                            </p:txEl>
                                          </p:spTgt>
                                        </p:tgtEl>
                                        <p:attrNameLst>
                                          <p:attrName>ppt_w</p:attrName>
                                        </p:attrNameLst>
                                      </p:cBhvr>
                                    </p:anim>
                                    <p:anim by="(#ppt_w*0.50)" calcmode="lin" valueType="num">
                                      <p:cBhvr>
                                        <p:cTn id="29" dur="250" decel="50000" autoRev="1" fill="hold">
                                          <p:stCondLst>
                                            <p:cond delay="0"/>
                                          </p:stCondLst>
                                        </p:cTn>
                                        <p:tgtEl>
                                          <p:spTgt spid="11">
                                            <p:txEl>
                                              <p:pRg st="0" end="0"/>
                                            </p:txEl>
                                          </p:spTgt>
                                        </p:tgtEl>
                                        <p:attrNameLst>
                                          <p:attrName>ppt_x</p:attrName>
                                        </p:attrNameLst>
                                      </p:cBhvr>
                                    </p:anim>
                                    <p:anim from="(-#ppt_h/2)" to="(#ppt_y)" calcmode="lin" valueType="num">
                                      <p:cBhvr>
                                        <p:cTn id="30" dur="500" fill="hold">
                                          <p:stCondLst>
                                            <p:cond delay="0"/>
                                          </p:stCondLst>
                                        </p:cTn>
                                        <p:tgtEl>
                                          <p:spTgt spid="11">
                                            <p:txEl>
                                              <p:pRg st="0" end="0"/>
                                            </p:txEl>
                                          </p:spTgt>
                                        </p:tgtEl>
                                        <p:attrNameLst>
                                          <p:attrName>ppt_y</p:attrName>
                                        </p:attrNameLst>
                                      </p:cBhvr>
                                    </p:anim>
                                    <p:animRot by="21600000">
                                      <p:cBhvr>
                                        <p:cTn id="31" dur="500" fill="hold">
                                          <p:stCondLst>
                                            <p:cond delay="0"/>
                                          </p:stCondLst>
                                        </p:cTn>
                                        <p:tgtEl>
                                          <p:spTgt spid="11">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79" grpId="0"/>
      <p:bldP spid="66580" grpId="0" bldLvl="2" build="p"/>
      <p:bldP spid="66581" grpId="0" animBg="1"/>
      <p:bldP spid="11" grpId="0" bldLvl="2" build="p"/>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3"/>
          <p:cNvSpPr txBox="1">
            <a:spLocks noChangeArrowheads="1"/>
          </p:cNvSpPr>
          <p:nvPr/>
        </p:nvSpPr>
        <p:spPr bwMode="auto">
          <a:xfrm>
            <a:off x="0" y="533400"/>
            <a:ext cx="9144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GB" altLang="en-US" sz="2800" b="1">
                <a:solidFill>
                  <a:srgbClr val="0000CC"/>
                </a:solidFill>
                <a:latin typeface="Times New Roman" panose="02020603050405020304" pitchFamily="18" charset="0"/>
                <a:cs typeface="Times New Roman" panose="02020603050405020304" pitchFamily="18" charset="0"/>
              </a:rPr>
              <a:t>Luyện từ và câu</a:t>
            </a:r>
            <a:endParaRPr lang="en-GB" altLang="en-US" sz="2800" b="1">
              <a:solidFill>
                <a:srgbClr val="0000CC"/>
              </a:solidFill>
              <a:latin typeface="Times New Roman" panose="02020603050405020304" pitchFamily="18" charset="0"/>
              <a:cs typeface="Times New Roman" panose="02020603050405020304" pitchFamily="18" charset="0"/>
            </a:endParaRPr>
          </a:p>
        </p:txBody>
      </p:sp>
      <p:sp>
        <p:nvSpPr>
          <p:cNvPr id="6" name="Rectangle 19"/>
          <p:cNvSpPr>
            <a:spLocks noChangeArrowheads="1"/>
          </p:cNvSpPr>
          <p:nvPr/>
        </p:nvSpPr>
        <p:spPr bwMode="auto">
          <a:xfrm>
            <a:off x="0" y="1033463"/>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vi-VN" altLang="en-US" b="1">
                <a:solidFill>
                  <a:srgbClr val="FF0000"/>
                </a:solidFill>
                <a:latin typeface="Times New Roman" panose="02020603050405020304" pitchFamily="18" charset="0"/>
              </a:rPr>
              <a:t>Mở rộng vốn từ:</a:t>
            </a:r>
            <a:r>
              <a:rPr lang="vi-VN" altLang="en-US" b="1">
                <a:latin typeface="Times New Roman" panose="02020603050405020304" pitchFamily="18" charset="0"/>
              </a:rPr>
              <a:t> </a:t>
            </a:r>
            <a:r>
              <a:rPr lang="vi-VN" altLang="en-US" b="1">
                <a:solidFill>
                  <a:srgbClr val="FF0000"/>
                </a:solidFill>
                <a:latin typeface="Times New Roman" panose="02020603050405020304" pitchFamily="18" charset="0"/>
              </a:rPr>
              <a:t>BẢO VỆ MÔI TRƯỜNG</a:t>
            </a:r>
            <a:endParaRPr lang="en-US" altLang="en-US" b="1">
              <a:solidFill>
                <a:srgbClr val="FF0000"/>
              </a:solidFill>
              <a:latin typeface="Times New Roman" panose="02020603050405020304" pitchFamily="18" charset="0"/>
            </a:endParaRPr>
          </a:p>
        </p:txBody>
      </p:sp>
      <p:sp>
        <p:nvSpPr>
          <p:cNvPr id="8" name="Rectangle 20"/>
          <p:cNvSpPr>
            <a:spLocks noChangeArrowheads="1"/>
          </p:cNvSpPr>
          <p:nvPr/>
        </p:nvSpPr>
        <p:spPr bwMode="auto">
          <a:xfrm>
            <a:off x="304800" y="1676400"/>
            <a:ext cx="8991600" cy="4800600"/>
          </a:xfrm>
          <a:prstGeom prst="rect">
            <a:avLst/>
          </a:prstGeom>
          <a:noFill/>
          <a:ln w="9525">
            <a:noFill/>
            <a:miter lim="800000"/>
          </a:ln>
          <a:effectLst/>
        </p:spPr>
        <p:txBody>
          <a:bodyPr/>
          <a:lstStyle/>
          <a:p>
            <a:pPr marL="342900" indent="-342900" eaLnBrk="1" hangingPunct="1">
              <a:spcBef>
                <a:spcPct val="20000"/>
              </a:spcBef>
              <a:defRPr/>
            </a:pPr>
            <a:r>
              <a:rPr lang="en-US" sz="3200" b="1" dirty="0">
                <a:solidFill>
                  <a:srgbClr val="0000CC"/>
                </a:solidFill>
                <a:latin typeface="Times New Roman" panose="02020603050405020304" pitchFamily="18" charset="0"/>
              </a:rPr>
              <a:t>MỤC TIÊU:</a:t>
            </a:r>
            <a:endParaRPr lang="en-US" sz="3200" b="1" dirty="0">
              <a:solidFill>
                <a:srgbClr val="0000CC"/>
              </a:solidFill>
              <a:latin typeface="Times New Roman" panose="02020603050405020304" pitchFamily="18" charset="0"/>
            </a:endParaRPr>
          </a:p>
          <a:p>
            <a:pPr marL="457200" indent="-457200" eaLnBrk="1" hangingPunct="1">
              <a:spcBef>
                <a:spcPct val="20000"/>
              </a:spcBef>
              <a:buFontTx/>
              <a:buAutoNum type="arabicPeriod"/>
              <a:defRPr/>
            </a:pPr>
            <a:r>
              <a:rPr lang="en-US" sz="3200" b="1" dirty="0" err="1">
                <a:latin typeface="Times New Roman" panose="02020603050405020304" pitchFamily="18" charset="0"/>
              </a:rPr>
              <a:t>Mở</a:t>
            </a:r>
            <a:r>
              <a:rPr lang="en-US" sz="3200" b="1" dirty="0">
                <a:latin typeface="Times New Roman" panose="02020603050405020304" pitchFamily="18" charset="0"/>
              </a:rPr>
              <a:t> </a:t>
            </a:r>
            <a:r>
              <a:rPr lang="en-US" sz="3200" b="1" dirty="0" err="1">
                <a:latin typeface="Times New Roman" panose="02020603050405020304" pitchFamily="18" charset="0"/>
              </a:rPr>
              <a:t>rộng</a:t>
            </a:r>
            <a:r>
              <a:rPr lang="en-US" sz="3200" b="1" dirty="0">
                <a:latin typeface="Times New Roman" panose="02020603050405020304" pitchFamily="18" charset="0"/>
              </a:rPr>
              <a:t> </a:t>
            </a:r>
            <a:r>
              <a:rPr lang="en-US" sz="3200" b="1" dirty="0" err="1">
                <a:latin typeface="Times New Roman" panose="02020603050405020304" pitchFamily="18" charset="0"/>
              </a:rPr>
              <a:t>vốn</a:t>
            </a:r>
            <a:r>
              <a:rPr lang="en-US" sz="3200" b="1" dirty="0">
                <a:latin typeface="Times New Roman" panose="02020603050405020304" pitchFamily="18" charset="0"/>
              </a:rPr>
              <a:t> </a:t>
            </a:r>
            <a:r>
              <a:rPr lang="en-US" sz="3200" b="1" dirty="0" err="1">
                <a:latin typeface="Times New Roman" panose="02020603050405020304" pitchFamily="18" charset="0"/>
              </a:rPr>
              <a:t>từ</a:t>
            </a:r>
            <a:r>
              <a:rPr lang="en-US" sz="3200" b="1" dirty="0">
                <a:latin typeface="Times New Roman" panose="02020603050405020304" pitchFamily="18" charset="0"/>
              </a:rPr>
              <a:t> </a:t>
            </a:r>
            <a:r>
              <a:rPr lang="en-US" sz="3200" b="1" dirty="0" err="1">
                <a:latin typeface="Times New Roman" panose="02020603050405020304" pitchFamily="18" charset="0"/>
              </a:rPr>
              <a:t>thuộc</a:t>
            </a:r>
            <a:r>
              <a:rPr lang="en-US" sz="3200" b="1" dirty="0">
                <a:latin typeface="Times New Roman" panose="02020603050405020304" pitchFamily="18" charset="0"/>
              </a:rPr>
              <a:t> </a:t>
            </a:r>
            <a:r>
              <a:rPr lang="en-US" sz="3200" b="1" dirty="0" err="1">
                <a:latin typeface="Times New Roman" panose="02020603050405020304" pitchFamily="18" charset="0"/>
              </a:rPr>
              <a:t>chủ</a:t>
            </a:r>
            <a:r>
              <a:rPr lang="en-US" sz="3200" b="1" dirty="0">
                <a:latin typeface="Times New Roman" panose="02020603050405020304" pitchFamily="18" charset="0"/>
              </a:rPr>
              <a:t> </a:t>
            </a:r>
            <a:r>
              <a:rPr lang="en-US" sz="3200" b="1" dirty="0" err="1">
                <a:latin typeface="Times New Roman" panose="02020603050405020304" pitchFamily="18" charset="0"/>
              </a:rPr>
              <a:t>điểm</a:t>
            </a:r>
            <a:r>
              <a:rPr lang="en-US" sz="3200" b="1" dirty="0">
                <a:latin typeface="Times New Roman" panose="02020603050405020304" pitchFamily="18" charset="0"/>
              </a:rPr>
              <a:t> </a:t>
            </a:r>
            <a:r>
              <a:rPr lang="en-US" sz="3200" b="1" dirty="0" err="1">
                <a:latin typeface="Times New Roman" panose="02020603050405020304" pitchFamily="18" charset="0"/>
              </a:rPr>
              <a:t>bảo</a:t>
            </a:r>
            <a:r>
              <a:rPr lang="en-US" sz="3200" b="1" dirty="0">
                <a:latin typeface="Times New Roman" panose="02020603050405020304" pitchFamily="18" charset="0"/>
              </a:rPr>
              <a:t> </a:t>
            </a:r>
            <a:r>
              <a:rPr lang="en-US" sz="3200" b="1" dirty="0" err="1">
                <a:latin typeface="Times New Roman" panose="02020603050405020304" pitchFamily="18" charset="0"/>
              </a:rPr>
              <a:t>vệ</a:t>
            </a:r>
            <a:r>
              <a:rPr lang="en-US" sz="3200" b="1" dirty="0">
                <a:latin typeface="Times New Roman" panose="02020603050405020304" pitchFamily="18" charset="0"/>
              </a:rPr>
              <a:t> </a:t>
            </a:r>
            <a:r>
              <a:rPr lang="en-US" sz="3200" b="1" dirty="0" err="1">
                <a:latin typeface="Times New Roman" panose="02020603050405020304" pitchFamily="18" charset="0"/>
              </a:rPr>
              <a:t>môi</a:t>
            </a:r>
            <a:r>
              <a:rPr lang="en-US" sz="3200" b="1" dirty="0">
                <a:latin typeface="Times New Roman" panose="02020603050405020304" pitchFamily="18" charset="0"/>
              </a:rPr>
              <a:t> </a:t>
            </a:r>
            <a:r>
              <a:rPr lang="en-US" sz="3200" b="1" dirty="0" err="1">
                <a:latin typeface="Times New Roman" panose="02020603050405020304" pitchFamily="18" charset="0"/>
              </a:rPr>
              <a:t>trường</a:t>
            </a:r>
            <a:r>
              <a:rPr lang="en-US" sz="3200" b="1" dirty="0">
                <a:latin typeface="Times New Roman" panose="02020603050405020304" pitchFamily="18" charset="0"/>
              </a:rPr>
              <a:t>. </a:t>
            </a:r>
            <a:r>
              <a:rPr lang="en-US" sz="3200" b="1" dirty="0" err="1">
                <a:latin typeface="Times New Roman" panose="02020603050405020304" pitchFamily="18" charset="0"/>
              </a:rPr>
              <a:t>Luyện</a:t>
            </a:r>
            <a:r>
              <a:rPr lang="en-US" sz="3200" b="1" dirty="0">
                <a:latin typeface="Times New Roman" panose="02020603050405020304" pitchFamily="18" charset="0"/>
              </a:rPr>
              <a:t> </a:t>
            </a:r>
            <a:r>
              <a:rPr lang="en-US" sz="3200" b="1" dirty="0" err="1">
                <a:latin typeface="Times New Roman" panose="02020603050405020304" pitchFamily="18" charset="0"/>
              </a:rPr>
              <a:t>tập</a:t>
            </a:r>
            <a:r>
              <a:rPr lang="en-US" sz="3200" b="1" dirty="0">
                <a:latin typeface="Times New Roman" panose="02020603050405020304" pitchFamily="18" charset="0"/>
              </a:rPr>
              <a:t> </a:t>
            </a:r>
            <a:r>
              <a:rPr lang="en-US" sz="3200" b="1" dirty="0" err="1">
                <a:latin typeface="Times New Roman" panose="02020603050405020304" pitchFamily="18" charset="0"/>
              </a:rPr>
              <a:t>kĩ</a:t>
            </a:r>
            <a:r>
              <a:rPr lang="en-US" sz="3200" b="1" dirty="0">
                <a:latin typeface="Times New Roman" panose="02020603050405020304" pitchFamily="18" charset="0"/>
              </a:rPr>
              <a:t> </a:t>
            </a:r>
            <a:r>
              <a:rPr lang="en-US" sz="3200" b="1" dirty="0" err="1">
                <a:latin typeface="Times New Roman" panose="02020603050405020304" pitchFamily="18" charset="0"/>
              </a:rPr>
              <a:t>năng</a:t>
            </a:r>
            <a:r>
              <a:rPr lang="en-US" sz="3200" b="1" dirty="0">
                <a:latin typeface="Times New Roman" panose="02020603050405020304" pitchFamily="18" charset="0"/>
              </a:rPr>
              <a:t> </a:t>
            </a:r>
            <a:r>
              <a:rPr lang="en-US" sz="3200" b="1" dirty="0" err="1">
                <a:latin typeface="Times New Roman" panose="02020603050405020304" pitchFamily="18" charset="0"/>
              </a:rPr>
              <a:t>giải</a:t>
            </a:r>
            <a:r>
              <a:rPr lang="en-US" sz="3200" b="1" dirty="0">
                <a:latin typeface="Times New Roman" panose="02020603050405020304" pitchFamily="18" charset="0"/>
              </a:rPr>
              <a:t> </a:t>
            </a:r>
            <a:r>
              <a:rPr lang="en-US" sz="3200" b="1" dirty="0" err="1">
                <a:latin typeface="Times New Roman" panose="02020603050405020304" pitchFamily="18" charset="0"/>
              </a:rPr>
              <a:t>nghĩa</a:t>
            </a:r>
            <a:r>
              <a:rPr lang="en-US" sz="3200" b="1" dirty="0">
                <a:latin typeface="Times New Roman" panose="02020603050405020304" pitchFamily="18" charset="0"/>
              </a:rPr>
              <a:t> </a:t>
            </a:r>
            <a:r>
              <a:rPr lang="en-US" sz="3200" b="1" dirty="0" err="1">
                <a:latin typeface="Times New Roman" panose="02020603050405020304" pitchFamily="18" charset="0"/>
              </a:rPr>
              <a:t>một</a:t>
            </a:r>
            <a:r>
              <a:rPr lang="en-US" sz="3200" b="1" dirty="0">
                <a:latin typeface="Times New Roman" panose="02020603050405020304" pitchFamily="18" charset="0"/>
              </a:rPr>
              <a:t> </a:t>
            </a:r>
            <a:r>
              <a:rPr lang="en-US" sz="3200" b="1" dirty="0" err="1">
                <a:latin typeface="Times New Roman" panose="02020603050405020304" pitchFamily="18" charset="0"/>
              </a:rPr>
              <a:t>số</a:t>
            </a:r>
            <a:r>
              <a:rPr lang="en-US" sz="3200" b="1" dirty="0">
                <a:latin typeface="Times New Roman" panose="02020603050405020304" pitchFamily="18" charset="0"/>
              </a:rPr>
              <a:t> </a:t>
            </a:r>
            <a:endParaRPr lang="en-US" sz="3200" b="1" dirty="0">
              <a:latin typeface="Times New Roman" panose="02020603050405020304" pitchFamily="18" charset="0"/>
            </a:endParaRPr>
          </a:p>
          <a:p>
            <a:pPr marL="457200" indent="-457200" eaLnBrk="1" hangingPunct="1">
              <a:spcBef>
                <a:spcPct val="20000"/>
              </a:spcBef>
              <a:defRPr/>
            </a:pPr>
            <a:r>
              <a:rPr lang="en-US" sz="3200" b="1" dirty="0">
                <a:latin typeface="Times New Roman" panose="02020603050405020304" pitchFamily="18" charset="0"/>
              </a:rPr>
              <a:t>     </a:t>
            </a:r>
            <a:r>
              <a:rPr lang="en-US" sz="3200" b="1" dirty="0" err="1">
                <a:latin typeface="Times New Roman" panose="02020603050405020304" pitchFamily="18" charset="0"/>
              </a:rPr>
              <a:t>từ</a:t>
            </a:r>
            <a:r>
              <a:rPr lang="en-US" sz="3200" b="1" dirty="0">
                <a:latin typeface="Times New Roman" panose="02020603050405020304" pitchFamily="18" charset="0"/>
              </a:rPr>
              <a:t> </a:t>
            </a:r>
            <a:r>
              <a:rPr lang="en-US" sz="3200" b="1" dirty="0" err="1">
                <a:latin typeface="Times New Roman" panose="02020603050405020304" pitchFamily="18" charset="0"/>
              </a:rPr>
              <a:t>ngữ</a:t>
            </a:r>
            <a:r>
              <a:rPr lang="en-US" sz="3200" b="1" dirty="0">
                <a:latin typeface="Times New Roman" panose="02020603050405020304" pitchFamily="18" charset="0"/>
              </a:rPr>
              <a:t> </a:t>
            </a:r>
            <a:r>
              <a:rPr lang="en-US" sz="3200" b="1" dirty="0" err="1">
                <a:latin typeface="Times New Roman" panose="02020603050405020304" pitchFamily="18" charset="0"/>
              </a:rPr>
              <a:t>nói</a:t>
            </a:r>
            <a:r>
              <a:rPr lang="en-US" sz="3200" b="1" dirty="0">
                <a:latin typeface="Times New Roman" panose="02020603050405020304" pitchFamily="18" charset="0"/>
              </a:rPr>
              <a:t> </a:t>
            </a:r>
            <a:r>
              <a:rPr lang="en-US" sz="3200" b="1" dirty="0" err="1">
                <a:latin typeface="Times New Roman" panose="02020603050405020304" pitchFamily="18" charset="0"/>
              </a:rPr>
              <a:t>về</a:t>
            </a:r>
            <a:r>
              <a:rPr lang="en-US" sz="3200" b="1" dirty="0">
                <a:latin typeface="Times New Roman" panose="02020603050405020304" pitchFamily="18" charset="0"/>
              </a:rPr>
              <a:t> </a:t>
            </a:r>
            <a:r>
              <a:rPr lang="en-US" sz="3200" b="1" dirty="0" err="1">
                <a:latin typeface="Times New Roman" panose="02020603050405020304" pitchFamily="18" charset="0"/>
              </a:rPr>
              <a:t>môi</a:t>
            </a:r>
            <a:r>
              <a:rPr lang="en-US" sz="3200" b="1" dirty="0">
                <a:latin typeface="Times New Roman" panose="02020603050405020304" pitchFamily="18" charset="0"/>
              </a:rPr>
              <a:t> </a:t>
            </a:r>
            <a:r>
              <a:rPr lang="en-US" sz="3200" b="1" dirty="0" err="1">
                <a:latin typeface="Times New Roman" panose="02020603050405020304" pitchFamily="18" charset="0"/>
              </a:rPr>
              <a:t>trường</a:t>
            </a:r>
            <a:r>
              <a:rPr lang="en-US" sz="3200" b="1" dirty="0">
                <a:latin typeface="Times New Roman" panose="02020603050405020304" pitchFamily="18" charset="0"/>
              </a:rPr>
              <a:t>, </a:t>
            </a:r>
            <a:r>
              <a:rPr lang="en-US" sz="3200" b="1" dirty="0" err="1">
                <a:latin typeface="Times New Roman" panose="02020603050405020304" pitchFamily="18" charset="0"/>
              </a:rPr>
              <a:t>tìm</a:t>
            </a:r>
            <a:r>
              <a:rPr lang="en-US" sz="3200" b="1" dirty="0">
                <a:latin typeface="Times New Roman" panose="02020603050405020304" pitchFamily="18" charset="0"/>
              </a:rPr>
              <a:t> </a:t>
            </a:r>
            <a:r>
              <a:rPr lang="en-US" sz="3200" b="1" dirty="0" err="1">
                <a:latin typeface="Times New Roman" panose="02020603050405020304" pitchFamily="18" charset="0"/>
              </a:rPr>
              <a:t>từ</a:t>
            </a:r>
            <a:r>
              <a:rPr lang="en-US" sz="3200" b="1" dirty="0">
                <a:latin typeface="Times New Roman" panose="02020603050405020304" pitchFamily="18" charset="0"/>
              </a:rPr>
              <a:t> </a:t>
            </a:r>
            <a:r>
              <a:rPr lang="en-US" sz="3200" b="1" dirty="0" err="1">
                <a:latin typeface="Times New Roman" panose="02020603050405020304" pitchFamily="18" charset="0"/>
              </a:rPr>
              <a:t>đồng</a:t>
            </a:r>
            <a:r>
              <a:rPr lang="en-US" sz="3200" b="1" dirty="0">
                <a:latin typeface="Times New Roman" panose="02020603050405020304" pitchFamily="18" charset="0"/>
              </a:rPr>
              <a:t> </a:t>
            </a:r>
            <a:r>
              <a:rPr lang="en-US" sz="3200" b="1" dirty="0" err="1">
                <a:latin typeface="Times New Roman" panose="02020603050405020304" pitchFamily="18" charset="0"/>
              </a:rPr>
              <a:t>nghĩa</a:t>
            </a:r>
            <a:r>
              <a:rPr lang="en-US" sz="3200" b="1" dirty="0">
                <a:latin typeface="Times New Roman" panose="02020603050405020304" pitchFamily="18" charset="0"/>
              </a:rPr>
              <a:t>.</a:t>
            </a:r>
            <a:endParaRPr lang="en-US" sz="3200" b="1" dirty="0">
              <a:latin typeface="Times New Roman" panose="02020603050405020304" pitchFamily="18" charset="0"/>
            </a:endParaRPr>
          </a:p>
          <a:p>
            <a:pPr marL="457200" indent="-457200" eaLnBrk="1" hangingPunct="1">
              <a:spcBef>
                <a:spcPct val="20000"/>
              </a:spcBef>
              <a:defRPr/>
            </a:pPr>
            <a:r>
              <a:rPr lang="en-US" sz="3200" b="1" dirty="0">
                <a:latin typeface="Times New Roman" panose="02020603050405020304" pitchFamily="18" charset="0"/>
              </a:rPr>
              <a:t>2. </a:t>
            </a:r>
            <a:r>
              <a:rPr lang="en-US" sz="3200" b="1" dirty="0" err="1">
                <a:latin typeface="Times New Roman" panose="02020603050405020304" pitchFamily="18" charset="0"/>
              </a:rPr>
              <a:t>Biết</a:t>
            </a:r>
            <a:r>
              <a:rPr lang="en-US" sz="3200" b="1" dirty="0">
                <a:latin typeface="Times New Roman" panose="02020603050405020304" pitchFamily="18" charset="0"/>
              </a:rPr>
              <a:t> </a:t>
            </a:r>
            <a:r>
              <a:rPr lang="en-US" sz="3200" b="1" dirty="0" err="1">
                <a:latin typeface="Times New Roman" panose="02020603050405020304" pitchFamily="18" charset="0"/>
              </a:rPr>
              <a:t>ghép</a:t>
            </a:r>
            <a:r>
              <a:rPr lang="en-US" sz="3200" b="1" dirty="0">
                <a:latin typeface="Times New Roman" panose="02020603050405020304" pitchFamily="18" charset="0"/>
              </a:rPr>
              <a:t> </a:t>
            </a:r>
            <a:r>
              <a:rPr lang="en-US" sz="3200" b="1" dirty="0" err="1">
                <a:latin typeface="Times New Roman" panose="02020603050405020304" pitchFamily="18" charset="0"/>
              </a:rPr>
              <a:t>một</a:t>
            </a:r>
            <a:r>
              <a:rPr lang="en-US" sz="3200" b="1" dirty="0">
                <a:latin typeface="Times New Roman" panose="02020603050405020304" pitchFamily="18" charset="0"/>
              </a:rPr>
              <a:t> </a:t>
            </a:r>
            <a:r>
              <a:rPr lang="en-US" sz="3200" b="1" dirty="0" err="1">
                <a:latin typeface="Times New Roman" panose="02020603050405020304" pitchFamily="18" charset="0"/>
              </a:rPr>
              <a:t>tiếng</a:t>
            </a:r>
            <a:r>
              <a:rPr lang="en-US" sz="3200" b="1" dirty="0">
                <a:latin typeface="Times New Roman" panose="02020603050405020304" pitchFamily="18" charset="0"/>
              </a:rPr>
              <a:t> </a:t>
            </a:r>
            <a:r>
              <a:rPr lang="en-US" sz="3200" b="1" dirty="0" err="1">
                <a:latin typeface="Times New Roman" panose="02020603050405020304" pitchFamily="18" charset="0"/>
              </a:rPr>
              <a:t>gốc</a:t>
            </a:r>
            <a:r>
              <a:rPr lang="en-US" sz="3200" b="1" dirty="0">
                <a:latin typeface="Times New Roman" panose="02020603050405020304" pitchFamily="18" charset="0"/>
              </a:rPr>
              <a:t> </a:t>
            </a:r>
            <a:r>
              <a:rPr lang="en-US" sz="3200" b="1" dirty="0" err="1">
                <a:latin typeface="Times New Roman" panose="02020603050405020304" pitchFamily="18" charset="0"/>
              </a:rPr>
              <a:t>Hán</a:t>
            </a:r>
            <a:r>
              <a:rPr lang="en-US" sz="3200" b="1" dirty="0">
                <a:latin typeface="Times New Roman" panose="02020603050405020304" pitchFamily="18" charset="0"/>
              </a:rPr>
              <a:t> (</a:t>
            </a:r>
            <a:r>
              <a:rPr lang="en-US" sz="3200" b="1" dirty="0" err="1">
                <a:latin typeface="Times New Roman" panose="02020603050405020304" pitchFamily="18" charset="0"/>
              </a:rPr>
              <a:t>tiếng</a:t>
            </a:r>
            <a:r>
              <a:rPr lang="en-US" sz="3200" b="1" dirty="0">
                <a:latin typeface="Times New Roman" panose="02020603050405020304" pitchFamily="18" charset="0"/>
              </a:rPr>
              <a:t> “</a:t>
            </a:r>
            <a:r>
              <a:rPr lang="en-US" sz="3200" b="1" dirty="0" err="1">
                <a:latin typeface="Times New Roman" panose="02020603050405020304" pitchFamily="18" charset="0"/>
              </a:rPr>
              <a:t>bảo</a:t>
            </a:r>
            <a:r>
              <a:rPr lang="en-US" sz="3200" b="1" dirty="0">
                <a:latin typeface="Times New Roman" panose="02020603050405020304" pitchFamily="18" charset="0"/>
              </a:rPr>
              <a:t>”) </a:t>
            </a:r>
            <a:r>
              <a:rPr lang="en-US" sz="3200" b="1" dirty="0" err="1">
                <a:latin typeface="Times New Roman" panose="02020603050405020304" pitchFamily="18" charset="0"/>
              </a:rPr>
              <a:t>với</a:t>
            </a:r>
            <a:r>
              <a:rPr lang="en-US" sz="3200" b="1" dirty="0">
                <a:latin typeface="Times New Roman" panose="02020603050405020304" pitchFamily="18" charset="0"/>
              </a:rPr>
              <a:t> </a:t>
            </a:r>
            <a:r>
              <a:rPr lang="en-US" sz="3200" b="1" dirty="0" err="1">
                <a:latin typeface="Times New Roman" panose="02020603050405020304" pitchFamily="18" charset="0"/>
              </a:rPr>
              <a:t>tiếng</a:t>
            </a:r>
            <a:r>
              <a:rPr lang="en-US" sz="3200" b="1" dirty="0">
                <a:latin typeface="Times New Roman" panose="02020603050405020304" pitchFamily="18" charset="0"/>
              </a:rPr>
              <a:t> </a:t>
            </a:r>
            <a:r>
              <a:rPr lang="en-US" sz="3200" b="1" dirty="0" err="1">
                <a:latin typeface="Times New Roman" panose="02020603050405020304" pitchFamily="18" charset="0"/>
              </a:rPr>
              <a:t>thích</a:t>
            </a:r>
            <a:r>
              <a:rPr lang="en-US" sz="3200" b="1" dirty="0">
                <a:latin typeface="Times New Roman" panose="02020603050405020304" pitchFamily="18" charset="0"/>
              </a:rPr>
              <a:t> </a:t>
            </a:r>
            <a:r>
              <a:rPr lang="en-US" sz="3200" b="1" dirty="0" err="1">
                <a:latin typeface="Times New Roman" panose="02020603050405020304" pitchFamily="18" charset="0"/>
              </a:rPr>
              <a:t>hợp</a:t>
            </a:r>
            <a:r>
              <a:rPr lang="en-US" sz="3200" b="1" dirty="0">
                <a:latin typeface="Times New Roman" panose="02020603050405020304" pitchFamily="18" charset="0"/>
              </a:rPr>
              <a:t> </a:t>
            </a:r>
            <a:r>
              <a:rPr lang="en-US" sz="3200" b="1" dirty="0" err="1">
                <a:latin typeface="Times New Roman" panose="02020603050405020304" pitchFamily="18" charset="0"/>
              </a:rPr>
              <a:t>để</a:t>
            </a:r>
            <a:r>
              <a:rPr lang="en-US" sz="3200" b="1" dirty="0">
                <a:latin typeface="Times New Roman" panose="02020603050405020304" pitchFamily="18" charset="0"/>
              </a:rPr>
              <a:t> </a:t>
            </a:r>
            <a:r>
              <a:rPr lang="en-US" sz="3200" b="1" dirty="0" err="1">
                <a:latin typeface="Times New Roman" panose="02020603050405020304" pitchFamily="18" charset="0"/>
              </a:rPr>
              <a:t>tạo</a:t>
            </a:r>
            <a:r>
              <a:rPr lang="en-US" sz="3200" b="1" dirty="0">
                <a:latin typeface="Times New Roman" panose="02020603050405020304" pitchFamily="18" charset="0"/>
              </a:rPr>
              <a:t> </a:t>
            </a:r>
            <a:r>
              <a:rPr lang="en-US" sz="3200" b="1" dirty="0" err="1">
                <a:latin typeface="Times New Roman" panose="02020603050405020304" pitchFamily="18" charset="0"/>
              </a:rPr>
              <a:t>thành</a:t>
            </a:r>
            <a:r>
              <a:rPr lang="en-US" sz="3200" b="1" dirty="0">
                <a:latin typeface="Times New Roman" panose="02020603050405020304" pitchFamily="18" charset="0"/>
              </a:rPr>
              <a:t> </a:t>
            </a:r>
            <a:r>
              <a:rPr lang="en-US" sz="3200" b="1" dirty="0" err="1">
                <a:latin typeface="Times New Roman" panose="02020603050405020304" pitchFamily="18" charset="0"/>
              </a:rPr>
              <a:t>các</a:t>
            </a:r>
            <a:r>
              <a:rPr lang="en-US" sz="3200" b="1" dirty="0">
                <a:latin typeface="Times New Roman" panose="02020603050405020304" pitchFamily="18" charset="0"/>
              </a:rPr>
              <a:t> </a:t>
            </a:r>
            <a:r>
              <a:rPr lang="en-US" sz="3200" b="1" dirty="0" err="1">
                <a:latin typeface="Times New Roman" panose="02020603050405020304" pitchFamily="18" charset="0"/>
              </a:rPr>
              <a:t>từ</a:t>
            </a:r>
            <a:r>
              <a:rPr lang="en-US" sz="3200" b="1" dirty="0">
                <a:latin typeface="Times New Roman" panose="02020603050405020304" pitchFamily="18" charset="0"/>
              </a:rPr>
              <a:t> </a:t>
            </a:r>
            <a:r>
              <a:rPr lang="en-US" sz="3200" b="1" dirty="0" err="1">
                <a:latin typeface="Times New Roman" panose="02020603050405020304" pitchFamily="18" charset="0"/>
              </a:rPr>
              <a:t>phức</a:t>
            </a:r>
            <a:r>
              <a:rPr lang="en-US" sz="3200" b="1" dirty="0">
                <a:latin typeface="Times New Roman" panose="02020603050405020304" pitchFamily="18" charset="0"/>
              </a:rPr>
              <a:t>.</a:t>
            </a:r>
            <a:endParaRPr lang="en-US" sz="3200" b="1" dirty="0">
              <a:latin typeface="Times New Roman" panose="02020603050405020304" pitchFamily="18" charset="0"/>
            </a:endParaRPr>
          </a:p>
          <a:p>
            <a:pPr marL="457200" indent="-457200" eaLnBrk="1" hangingPunct="1">
              <a:spcBef>
                <a:spcPct val="20000"/>
              </a:spcBef>
              <a:defRPr/>
            </a:pPr>
            <a:endParaRPr lang="en-US" sz="32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44" presetClass="entr" presetSubtype="0" fill="hold" grpId="0"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anim calcmode="lin" valueType="num">
                                      <p:cBhvr>
                                        <p:cTn id="16"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8">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4" presetClass="entr" presetSubtype="0" fill="hold" grpId="0"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fade">
                                      <p:cBhvr>
                                        <p:cTn id="22" dur="500"/>
                                        <p:tgtEl>
                                          <p:spTgt spid="8">
                                            <p:txEl>
                                              <p:pRg st="1" end="1"/>
                                            </p:txEl>
                                          </p:spTgt>
                                        </p:tgtEl>
                                      </p:cBhvr>
                                    </p:animEffect>
                                    <p:anim calcmode="lin" valueType="num">
                                      <p:cBhvr>
                                        <p:cTn id="2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4" dur="500" fill="hold"/>
                                        <p:tgtEl>
                                          <p:spTgt spid="8">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4" presetClass="entr" presetSubtype="0" fill="hold" grpId="0" nodeType="clickEffect">
                                  <p:stCondLst>
                                    <p:cond delay="0"/>
                                  </p:stCondLst>
                                  <p:childTnLst>
                                    <p:set>
                                      <p:cBhvr>
                                        <p:cTn id="28" dur="1" fill="hold">
                                          <p:stCondLst>
                                            <p:cond delay="0"/>
                                          </p:stCondLst>
                                        </p:cTn>
                                        <p:tgtEl>
                                          <p:spTgt spid="8">
                                            <p:txEl>
                                              <p:pRg st="2" end="2"/>
                                            </p:txEl>
                                          </p:spTgt>
                                        </p:tgtEl>
                                        <p:attrNameLst>
                                          <p:attrName>style.visibility</p:attrName>
                                        </p:attrNameLst>
                                      </p:cBhvr>
                                      <p:to>
                                        <p:strVal val="visible"/>
                                      </p:to>
                                    </p:set>
                                    <p:animEffect transition="in" filter="fade">
                                      <p:cBhvr>
                                        <p:cTn id="29" dur="500"/>
                                        <p:tgtEl>
                                          <p:spTgt spid="8">
                                            <p:txEl>
                                              <p:pRg st="2" end="2"/>
                                            </p:txEl>
                                          </p:spTgt>
                                        </p:tgtEl>
                                      </p:cBhvr>
                                    </p:animEffect>
                                    <p:anim calcmode="lin" valueType="num">
                                      <p:cBhvr>
                                        <p:cTn id="30"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31" dur="500" fill="hold"/>
                                        <p:tgtEl>
                                          <p:spTgt spid="8">
                                            <p:txEl>
                                              <p:pRg st="2" end="2"/>
                                            </p:txEl>
                                          </p:spTgt>
                                        </p:tgtEl>
                                        <p:attrNameLst>
                                          <p:attrName>ppt_y</p:attrName>
                                        </p:attrNameLst>
                                      </p:cBhvr>
                                      <p:tavLst>
                                        <p:tav tm="0">
                                          <p:val>
                                            <p:strVal val="#ppt_y+.05"/>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4" presetClass="entr" presetSubtype="0" fill="hold" grpId="0" nodeType="clickEffect">
                                  <p:stCondLst>
                                    <p:cond delay="0"/>
                                  </p:stCondLst>
                                  <p:childTnLst>
                                    <p:set>
                                      <p:cBhvr>
                                        <p:cTn id="35" dur="1" fill="hold">
                                          <p:stCondLst>
                                            <p:cond delay="0"/>
                                          </p:stCondLst>
                                        </p:cTn>
                                        <p:tgtEl>
                                          <p:spTgt spid="8">
                                            <p:txEl>
                                              <p:pRg st="3" end="3"/>
                                            </p:txEl>
                                          </p:spTgt>
                                        </p:tgtEl>
                                        <p:attrNameLst>
                                          <p:attrName>style.visibility</p:attrName>
                                        </p:attrNameLst>
                                      </p:cBhvr>
                                      <p:to>
                                        <p:strVal val="visible"/>
                                      </p:to>
                                    </p:set>
                                    <p:animEffect transition="in" filter="fade">
                                      <p:cBhvr>
                                        <p:cTn id="36" dur="500"/>
                                        <p:tgtEl>
                                          <p:spTgt spid="8">
                                            <p:txEl>
                                              <p:pRg st="3" end="3"/>
                                            </p:txEl>
                                          </p:spTgt>
                                        </p:tgtEl>
                                      </p:cBhvr>
                                    </p:animEffect>
                                    <p:anim calcmode="lin" valueType="num">
                                      <p:cBhvr>
                                        <p:cTn id="37"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38" dur="500" fill="hold"/>
                                        <p:tgtEl>
                                          <p:spTgt spid="8">
                                            <p:txEl>
                                              <p:pRg st="3" end="3"/>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olours052kr"/>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27" name="Group 15"/>
          <p:cNvGrpSpPr/>
          <p:nvPr/>
        </p:nvGrpSpPr>
        <p:grpSpPr bwMode="auto">
          <a:xfrm>
            <a:off x="7467600" y="5105400"/>
            <a:ext cx="1219200" cy="990600"/>
            <a:chOff x="2256" y="1536"/>
            <a:chExt cx="1176" cy="744"/>
          </a:xfrm>
        </p:grpSpPr>
        <p:pic>
          <p:nvPicPr>
            <p:cNvPr id="26635" name="Picture 16" descr="pretty_flower_purple_hb"/>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84" y="1632"/>
              <a:ext cx="648" cy="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36" name="Group 17"/>
            <p:cNvGrpSpPr/>
            <p:nvPr/>
          </p:nvGrpSpPr>
          <p:grpSpPr bwMode="auto">
            <a:xfrm>
              <a:off x="2256" y="1536"/>
              <a:ext cx="864" cy="744"/>
              <a:chOff x="2256" y="1536"/>
              <a:chExt cx="864" cy="744"/>
            </a:xfrm>
          </p:grpSpPr>
          <p:pic>
            <p:nvPicPr>
              <p:cNvPr id="26637" name="Picture 18" descr="pretty_flower_red_hb"/>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44" y="1680"/>
                <a:ext cx="57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8" name="Picture 19" descr="pretty_flower_yellow_hb"/>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400" y="1536"/>
                <a:ext cx="552" cy="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9" name="Picture 20" descr="pretty_flower_orange_hb"/>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56" y="1632"/>
                <a:ext cx="648" cy="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6628" name="Picture 35" descr="image087"/>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381000" y="4724400"/>
            <a:ext cx="189547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9" name="WordArt 36"/>
          <p:cNvSpPr>
            <a:spLocks noChangeArrowheads="1" noChangeShapeType="1" noTextEdit="1"/>
          </p:cNvSpPr>
          <p:nvPr/>
        </p:nvSpPr>
        <p:spPr bwMode="auto">
          <a:xfrm>
            <a:off x="228600" y="2133600"/>
            <a:ext cx="8734425" cy="2038350"/>
          </a:xfrm>
          <a:prstGeom prst="rect">
            <a:avLst/>
          </a:prstGeom>
        </p:spPr>
        <p:txBody>
          <a:bodyPr wrap="none" fromWordArt="1">
            <a:prstTxWarp prst="textPlain">
              <a:avLst>
                <a:gd name="adj" fmla="val 50000"/>
              </a:avLst>
            </a:prstTxWarp>
          </a:bodyPr>
          <a:lstStyle/>
          <a:p>
            <a:pPr algn="ctr"/>
            <a:r>
              <a:rPr lang="en-US" sz="4800" kern="10">
                <a:ln w="19050">
                  <a:solidFill>
                    <a:srgbClr val="99CCFF"/>
                  </a:solidFill>
                  <a:round/>
                </a:ln>
                <a:solidFill>
                  <a:srgbClr val="0066CC"/>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Chúc các em học tốt</a:t>
            </a:r>
            <a:endParaRPr lang="en-US" sz="4800" kern="10">
              <a:ln w="19050">
                <a:solidFill>
                  <a:srgbClr val="99CCFF"/>
                </a:solidFill>
                <a:round/>
              </a:ln>
              <a:solidFill>
                <a:srgbClr val="0066CC"/>
              </a:solidFill>
              <a:effectLst>
                <a:outerShdw dist="35921" dir="2700000" algn="ctr" rotWithShape="0">
                  <a:srgbClr val="990000"/>
                </a:outerShdw>
              </a:effectLst>
              <a:latin typeface="Times New Roman" panose="02020603050405020304" pitchFamily="18" charset="0"/>
              <a:cs typeface="Times New Roman" panose="02020603050405020304" pitchFamily="18" charset="0"/>
            </a:endParaRPr>
          </a:p>
        </p:txBody>
      </p:sp>
      <p:grpSp>
        <p:nvGrpSpPr>
          <p:cNvPr id="26630" name="Group 11"/>
          <p:cNvGrpSpPr/>
          <p:nvPr/>
        </p:nvGrpSpPr>
        <p:grpSpPr bwMode="auto">
          <a:xfrm>
            <a:off x="1828800" y="381000"/>
            <a:ext cx="3962400" cy="1371600"/>
            <a:chOff x="2864" y="288"/>
            <a:chExt cx="1552" cy="864"/>
          </a:xfrm>
        </p:grpSpPr>
        <p:pic>
          <p:nvPicPr>
            <p:cNvPr id="26632" name="Picture 12" descr="Picture2"/>
            <p:cNvPicPr>
              <a:picLocks noChangeAspect="1" noChangeArrowheads="1" noCrop="1"/>
            </p:cNvPicPr>
            <p:nvPr/>
          </p:nvPicPr>
          <p:blipFill>
            <a:blip r:embed="rId7">
              <a:lum bright="-4000" contrast="-2000"/>
              <a:extLst>
                <a:ext uri="{28A0092B-C50C-407E-A947-70E740481C1C}">
                  <a14:useLocalDpi xmlns:a14="http://schemas.microsoft.com/office/drawing/2010/main" val="0"/>
                </a:ext>
              </a:extLst>
            </a:blip>
            <a:srcRect/>
            <a:stretch>
              <a:fillRect/>
            </a:stretch>
          </p:blipFill>
          <p:spPr bwMode="auto">
            <a:xfrm>
              <a:off x="3360" y="576"/>
              <a:ext cx="57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3" name="Picture 13" descr="Dove-02-june"/>
            <p:cNvPicPr>
              <a:picLocks noChangeAspect="1" noChangeArrowheads="1" noCrop="1"/>
            </p:cNvPicPr>
            <p:nvPr/>
          </p:nvPicPr>
          <p:blipFill>
            <a:blip r:embed="rId8">
              <a:lum bright="-4000" contrast="-2000"/>
              <a:extLst>
                <a:ext uri="{28A0092B-C50C-407E-A947-70E740481C1C}">
                  <a14:useLocalDpi xmlns:a14="http://schemas.microsoft.com/office/drawing/2010/main" val="0"/>
                </a:ext>
              </a:extLst>
            </a:blip>
            <a:srcRect/>
            <a:stretch>
              <a:fillRect/>
            </a:stretch>
          </p:blipFill>
          <p:spPr bwMode="auto">
            <a:xfrm flipH="1">
              <a:off x="3578" y="297"/>
              <a:ext cx="838" cy="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4" name="Picture 14" descr="Dove-02-june"/>
            <p:cNvPicPr>
              <a:picLocks noChangeAspect="1" noChangeArrowheads="1" noCrop="1"/>
            </p:cNvPicPr>
            <p:nvPr/>
          </p:nvPicPr>
          <p:blipFill>
            <a:blip r:embed="rId8">
              <a:lum bright="-4000" contrast="-2000"/>
              <a:extLst>
                <a:ext uri="{28A0092B-C50C-407E-A947-70E740481C1C}">
                  <a14:useLocalDpi xmlns:a14="http://schemas.microsoft.com/office/drawing/2010/main" val="0"/>
                </a:ext>
              </a:extLst>
            </a:blip>
            <a:srcRect/>
            <a:stretch>
              <a:fillRect/>
            </a:stretch>
          </p:blipFill>
          <p:spPr bwMode="auto">
            <a:xfrm>
              <a:off x="2864" y="288"/>
              <a:ext cx="838" cy="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631" name="Rectangle 36"/>
          <p:cNvSpPr>
            <a:spLocks noChangeArrowheads="1"/>
          </p:cNvSpPr>
          <p:nvPr/>
        </p:nvSpPr>
        <p:spPr bwMode="auto">
          <a:xfrm>
            <a:off x="0" y="25400"/>
            <a:ext cx="9144000" cy="6832600"/>
          </a:xfrm>
          <a:prstGeom prst="rect">
            <a:avLst/>
          </a:prstGeom>
          <a:noFill/>
          <a:ln w="57150">
            <a:pattFill prst="sphere">
              <a:fgClr>
                <a:srgbClr val="0000FF"/>
              </a:fgClr>
              <a:bgClr>
                <a:srgbClr val="FF0000"/>
              </a:bgClr>
            </a:patt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en-US" sz="1800">
              <a:latin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86" name="Rectangle 18"/>
          <p:cNvSpPr>
            <a:spLocks noChangeArrowheads="1"/>
          </p:cNvSpPr>
          <p:nvPr/>
        </p:nvSpPr>
        <p:spPr bwMode="auto">
          <a:xfrm>
            <a:off x="0" y="1512888"/>
            <a:ext cx="6172200"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en-US" sz="4000" b="1">
              <a:solidFill>
                <a:schemeClr val="tx2"/>
              </a:solidFill>
              <a:latin typeface="Times New Roman" panose="02020603050405020304" pitchFamily="18" charset="0"/>
            </a:endParaRPr>
          </a:p>
        </p:txBody>
      </p:sp>
      <p:sp>
        <p:nvSpPr>
          <p:cNvPr id="58388" name="Rectangle 20"/>
          <p:cNvSpPr>
            <a:spLocks noChangeArrowheads="1"/>
          </p:cNvSpPr>
          <p:nvPr/>
        </p:nvSpPr>
        <p:spPr bwMode="auto">
          <a:xfrm>
            <a:off x="0" y="152400"/>
            <a:ext cx="89916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buFontTx/>
              <a:buNone/>
            </a:pPr>
            <a:r>
              <a:rPr lang="en-US" altLang="en-US" sz="3600" b="1" u="sng" dirty="0" err="1" smtClean="0">
                <a:solidFill>
                  <a:srgbClr val="0000CC"/>
                </a:solidFill>
                <a:latin typeface="Times New Roman" panose="02020603050405020304" pitchFamily="18" charset="0"/>
              </a:rPr>
              <a:t>Bài</a:t>
            </a:r>
            <a:r>
              <a:rPr lang="en-US" altLang="en-US" sz="3600" b="1" u="sng" dirty="0" smtClean="0">
                <a:solidFill>
                  <a:srgbClr val="0000CC"/>
                </a:solidFill>
                <a:latin typeface="Times New Roman" panose="02020603050405020304" pitchFamily="18" charset="0"/>
              </a:rPr>
              <a:t> 1</a:t>
            </a:r>
            <a:r>
              <a:rPr lang="en-US" altLang="en-US" sz="3600" b="1" u="sng" dirty="0" smtClean="0">
                <a:solidFill>
                  <a:srgbClr val="0000CC"/>
                </a:solidFill>
                <a:latin typeface="Times New Roman" panose="02020603050405020304" pitchFamily="18" charset="0"/>
              </a:rPr>
              <a:t>: </a:t>
            </a:r>
            <a:r>
              <a:rPr lang="en-US" altLang="en-US" sz="3600" b="1" dirty="0" err="1" smtClean="0">
                <a:solidFill>
                  <a:srgbClr val="0000CC"/>
                </a:solidFill>
                <a:latin typeface="Times New Roman" panose="02020603050405020304" pitchFamily="18" charset="0"/>
              </a:rPr>
              <a:t>Đọc</a:t>
            </a:r>
            <a:r>
              <a:rPr lang="en-US" altLang="en-US" sz="3600" b="1" dirty="0" smtClean="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đoạn</a:t>
            </a: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văn</a:t>
            </a: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sau</a:t>
            </a:r>
            <a:r>
              <a:rPr lang="en-US" altLang="en-US" sz="3600" b="1" dirty="0">
                <a:solidFill>
                  <a:srgbClr val="0000CC"/>
                </a:solidFill>
                <a:latin typeface="Times New Roman" panose="02020603050405020304" pitchFamily="18" charset="0"/>
              </a:rPr>
              <a:t> v</a:t>
            </a:r>
            <a:r>
              <a:rPr lang="vi-VN" altLang="en-US" sz="3600" b="1" dirty="0">
                <a:solidFill>
                  <a:srgbClr val="0000CC"/>
                </a:solidFill>
                <a:latin typeface="Times New Roman" panose="02020603050405020304" pitchFamily="18" charset="0"/>
              </a:rPr>
              <a:t>à</a:t>
            </a: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thực</a:t>
            </a: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hiện</a:t>
            </a: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nhiệm</a:t>
            </a:r>
            <a:r>
              <a:rPr lang="en-US" altLang="en-US" sz="3600" b="1" dirty="0">
                <a:solidFill>
                  <a:srgbClr val="0000CC"/>
                </a:solidFill>
                <a:latin typeface="Times New Roman" panose="02020603050405020304" pitchFamily="18" charset="0"/>
              </a:rPr>
              <a:t> vụ </a:t>
            </a:r>
            <a:r>
              <a:rPr lang="en-US" altLang="en-US" sz="3600" b="1" dirty="0" err="1">
                <a:solidFill>
                  <a:srgbClr val="0000CC"/>
                </a:solidFill>
                <a:latin typeface="Times New Roman" panose="02020603050405020304" pitchFamily="18" charset="0"/>
              </a:rPr>
              <a:t>nêu</a:t>
            </a:r>
            <a:r>
              <a:rPr lang="en-US" altLang="en-US" sz="3600" b="1" dirty="0">
                <a:solidFill>
                  <a:srgbClr val="0000CC"/>
                </a:solidFill>
                <a:latin typeface="Times New Roman" panose="02020603050405020304" pitchFamily="18" charset="0"/>
              </a:rPr>
              <a:t> ở </a:t>
            </a:r>
            <a:r>
              <a:rPr lang="en-US" altLang="en-US" sz="3600" b="1" dirty="0" err="1">
                <a:solidFill>
                  <a:srgbClr val="0000CC"/>
                </a:solidFill>
                <a:latin typeface="Times New Roman" panose="02020603050405020304" pitchFamily="18" charset="0"/>
              </a:rPr>
              <a:t>bên</a:t>
            </a:r>
            <a:r>
              <a:rPr lang="en-US" altLang="en-US" sz="3600" b="1" dirty="0">
                <a:solidFill>
                  <a:srgbClr val="0000CC"/>
                </a:solidFill>
                <a:latin typeface="Times New Roman" panose="02020603050405020304" pitchFamily="18" charset="0"/>
              </a:rPr>
              <a:t> </a:t>
            </a:r>
            <a:r>
              <a:rPr lang="en-US" altLang="en-US" sz="3600" b="1" dirty="0" err="1">
                <a:solidFill>
                  <a:srgbClr val="0000CC"/>
                </a:solidFill>
                <a:latin typeface="Times New Roman" panose="02020603050405020304" pitchFamily="18" charset="0"/>
              </a:rPr>
              <a:t>dưới</a:t>
            </a:r>
            <a:r>
              <a:rPr lang="en-US" altLang="en-US" sz="3600" b="1" dirty="0">
                <a:solidFill>
                  <a:srgbClr val="0000CC"/>
                </a:solidFill>
                <a:latin typeface="Times New Roman" panose="02020603050405020304" pitchFamily="18" charset="0"/>
              </a:rPr>
              <a:t>:</a:t>
            </a:r>
            <a:endParaRPr lang="vi-VN" altLang="en-US" sz="3600" b="1" dirty="0">
              <a:solidFill>
                <a:srgbClr val="0000CC"/>
              </a:solidFill>
              <a:latin typeface="Times New Roman" panose="02020603050405020304" pitchFamily="18" charset="0"/>
            </a:endParaRPr>
          </a:p>
          <a:p>
            <a:pPr algn="just" eaLnBrk="1" hangingPunct="1">
              <a:buFontTx/>
              <a:buNone/>
            </a:pPr>
            <a:r>
              <a:rPr lang="en-US" altLang="en-US" sz="3600" dirty="0">
                <a:solidFill>
                  <a:srgbClr val="D60093"/>
                </a:solidFill>
                <a:latin typeface="Times New Roman" panose="02020603050405020304" pitchFamily="18" charset="0"/>
              </a:rPr>
              <a:t>	</a:t>
            </a:r>
            <a:r>
              <a:rPr lang="vi-VN" altLang="en-US" sz="4000" dirty="0" smtClean="0">
                <a:solidFill>
                  <a:srgbClr val="0000CC"/>
                </a:solidFill>
                <a:latin typeface="Times New Roman" panose="02020603050405020304" pitchFamily="18" charset="0"/>
              </a:rPr>
              <a:t>Thành </a:t>
            </a:r>
            <a:r>
              <a:rPr lang="vi-VN" altLang="en-US" sz="4000" dirty="0">
                <a:solidFill>
                  <a:srgbClr val="0000CC"/>
                </a:solidFill>
                <a:latin typeface="Times New Roman" panose="02020603050405020304" pitchFamily="18" charset="0"/>
              </a:rPr>
              <a:t>phần môi trường là các yếu tố tạo thành môi trường: không khí, nước, đất, âm thanh, ánh sáng, lòng đất, núi, rừng, sông, hồ, biển, sinh vật, các hệ sinh thái, các khu dân cư, khu sản xuất, khu bảo tồn thiên nhiên, danh lam thắng cảnh, di tích lịch sử và các hình thái vật chất khác</a:t>
            </a:r>
            <a:r>
              <a:rPr lang="vi-VN" altLang="en-US" sz="4000" dirty="0">
                <a:solidFill>
                  <a:srgbClr val="D60093"/>
                </a:solidFill>
                <a:latin typeface="Times New Roman" panose="02020603050405020304" pitchFamily="18" charset="0"/>
              </a:rPr>
              <a:t>.</a:t>
            </a:r>
            <a:endParaRPr lang="vi-VN" altLang="en-US" sz="4000" dirty="0">
              <a:solidFill>
                <a:srgbClr val="D60093"/>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nodePh="1">
                                  <p:stCondLst>
                                    <p:cond delay="0"/>
                                  </p:stCondLst>
                                  <p:endCondLst>
                                    <p:cond evt="begin" delay="0">
                                      <p:tn val="5"/>
                                    </p:cond>
                                  </p:endCondLst>
                                  <p:iterate type="lt">
                                    <p:tmPct val="0"/>
                                  </p:iterate>
                                  <p:childTnLst>
                                    <p:set>
                                      <p:cBhvr>
                                        <p:cTn id="6" dur="1" fill="hold">
                                          <p:stCondLst>
                                            <p:cond delay="0"/>
                                          </p:stCondLst>
                                        </p:cTn>
                                        <p:tgtEl>
                                          <p:spTgt spid="58386"/>
                                        </p:tgtEl>
                                        <p:attrNameLst>
                                          <p:attrName>style.visibility</p:attrName>
                                        </p:attrNameLst>
                                      </p:cBhvr>
                                      <p:to>
                                        <p:strVal val="visible"/>
                                      </p:to>
                                    </p:set>
                                    <p:animEffect transition="in" filter="fade">
                                      <p:cBhvr>
                                        <p:cTn id="7" dur="2000"/>
                                        <p:tgtEl>
                                          <p:spTgt spid="58386"/>
                                        </p:tgtEl>
                                      </p:cBhvr>
                                    </p:animEffect>
                                    <p:anim calcmode="lin" valueType="num">
                                      <p:cBhvr>
                                        <p:cTn id="8" dur="2000" fill="hold"/>
                                        <p:tgtEl>
                                          <p:spTgt spid="58386"/>
                                        </p:tgtEl>
                                        <p:attrNameLst>
                                          <p:attrName>style.rotation</p:attrName>
                                        </p:attrNameLst>
                                      </p:cBhvr>
                                      <p:tavLst>
                                        <p:tav tm="0">
                                          <p:val>
                                            <p:fltVal val="720"/>
                                          </p:val>
                                        </p:tav>
                                        <p:tav tm="100000">
                                          <p:val>
                                            <p:fltVal val="0"/>
                                          </p:val>
                                        </p:tav>
                                      </p:tavLst>
                                    </p:anim>
                                    <p:anim calcmode="lin" valueType="num">
                                      <p:cBhvr>
                                        <p:cTn id="9" dur="2000" fill="hold"/>
                                        <p:tgtEl>
                                          <p:spTgt spid="58386"/>
                                        </p:tgtEl>
                                        <p:attrNameLst>
                                          <p:attrName>ppt_h</p:attrName>
                                        </p:attrNameLst>
                                      </p:cBhvr>
                                      <p:tavLst>
                                        <p:tav tm="0">
                                          <p:val>
                                            <p:fltVal val="0"/>
                                          </p:val>
                                        </p:tav>
                                        <p:tav tm="100000">
                                          <p:val>
                                            <p:strVal val="#ppt_h"/>
                                          </p:val>
                                        </p:tav>
                                      </p:tavLst>
                                    </p:anim>
                                    <p:anim calcmode="lin" valueType="num">
                                      <p:cBhvr>
                                        <p:cTn id="10" dur="2000" fill="hold"/>
                                        <p:tgtEl>
                                          <p:spTgt spid="58386"/>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44" presetClass="entr" presetSubtype="0" fill="hold" grpId="0" nodeType="clickEffect">
                                  <p:stCondLst>
                                    <p:cond delay="0"/>
                                  </p:stCondLst>
                                  <p:childTnLst>
                                    <p:set>
                                      <p:cBhvr>
                                        <p:cTn id="14" dur="1" fill="hold">
                                          <p:stCondLst>
                                            <p:cond delay="0"/>
                                          </p:stCondLst>
                                        </p:cTn>
                                        <p:tgtEl>
                                          <p:spTgt spid="58388">
                                            <p:txEl>
                                              <p:pRg st="0" end="0"/>
                                            </p:txEl>
                                          </p:spTgt>
                                        </p:tgtEl>
                                        <p:attrNameLst>
                                          <p:attrName>style.visibility</p:attrName>
                                        </p:attrNameLst>
                                      </p:cBhvr>
                                      <p:to>
                                        <p:strVal val="visible"/>
                                      </p:to>
                                    </p:set>
                                    <p:animEffect transition="in" filter="fade">
                                      <p:cBhvr>
                                        <p:cTn id="15" dur="500"/>
                                        <p:tgtEl>
                                          <p:spTgt spid="58388">
                                            <p:txEl>
                                              <p:pRg st="0" end="0"/>
                                            </p:txEl>
                                          </p:spTgt>
                                        </p:tgtEl>
                                      </p:cBhvr>
                                    </p:animEffect>
                                    <p:anim calcmode="lin" valueType="num">
                                      <p:cBhvr>
                                        <p:cTn id="16" dur="500" fill="hold"/>
                                        <p:tgtEl>
                                          <p:spTgt spid="58388">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58388">
                                            <p:txEl>
                                              <p:pRg st="0" end="0"/>
                                            </p:txEl>
                                          </p:spTgt>
                                        </p:tgtEl>
                                        <p:attrNameLst>
                                          <p:attrName>ppt_y</p:attrName>
                                        </p:attrNameLst>
                                      </p:cBhvr>
                                      <p:tavLst>
                                        <p:tav tm="0">
                                          <p:val>
                                            <p:strVal val="#ppt_y+.05"/>
                                          </p:val>
                                        </p:tav>
                                        <p:tav tm="100000">
                                          <p:val>
                                            <p:strVal val="#ppt_y"/>
                                          </p:val>
                                        </p:tav>
                                      </p:tavLst>
                                    </p:anim>
                                  </p:childTnLst>
                                </p:cTn>
                              </p:par>
                            </p:childTnLst>
                          </p:cTn>
                        </p:par>
                        <p:par>
                          <p:cTn id="18" fill="hold">
                            <p:stCondLst>
                              <p:cond delay="500"/>
                            </p:stCondLst>
                            <p:childTnLst>
                              <p:par>
                                <p:cTn id="19" presetID="58" presetClass="entr" presetSubtype="0" accel="100000" fill="hold" grpId="0" nodeType="afterEffect">
                                  <p:stCondLst>
                                    <p:cond delay="0"/>
                                  </p:stCondLst>
                                  <p:childTnLst>
                                    <p:set>
                                      <p:cBhvr>
                                        <p:cTn id="20" dur="1" fill="hold">
                                          <p:stCondLst>
                                            <p:cond delay="0"/>
                                          </p:stCondLst>
                                        </p:cTn>
                                        <p:tgtEl>
                                          <p:spTgt spid="58388">
                                            <p:txEl>
                                              <p:pRg st="1" end="1"/>
                                            </p:txEl>
                                          </p:spTgt>
                                        </p:tgtEl>
                                        <p:attrNameLst>
                                          <p:attrName>style.visibility</p:attrName>
                                        </p:attrNameLst>
                                      </p:cBhvr>
                                      <p:to>
                                        <p:strVal val="visible"/>
                                      </p:to>
                                    </p:set>
                                    <p:anim calcmode="lin" valueType="num">
                                      <p:cBhvr>
                                        <p:cTn id="21" dur="1000" fill="hold"/>
                                        <p:tgtEl>
                                          <p:spTgt spid="58388">
                                            <p:txEl>
                                              <p:pRg st="1" end="1"/>
                                            </p:txEl>
                                          </p:spTgt>
                                        </p:tgtEl>
                                        <p:attrNameLst>
                                          <p:attrName>ppt_w</p:attrName>
                                        </p:attrNameLst>
                                      </p:cBhvr>
                                      <p:tavLst>
                                        <p:tav tm="0">
                                          <p:val>
                                            <p:strVal val="#ppt_w*2.5"/>
                                          </p:val>
                                        </p:tav>
                                        <p:tav tm="100000">
                                          <p:val>
                                            <p:strVal val="#ppt_w"/>
                                          </p:val>
                                        </p:tav>
                                      </p:tavLst>
                                    </p:anim>
                                    <p:anim calcmode="lin" valueType="num">
                                      <p:cBhvr>
                                        <p:cTn id="22" dur="1000" fill="hold"/>
                                        <p:tgtEl>
                                          <p:spTgt spid="58388">
                                            <p:txEl>
                                              <p:pRg st="1" end="1"/>
                                            </p:txEl>
                                          </p:spTgt>
                                        </p:tgtEl>
                                        <p:attrNameLst>
                                          <p:attrName>ppt_h</p:attrName>
                                        </p:attrNameLst>
                                      </p:cBhvr>
                                      <p:tavLst>
                                        <p:tav tm="0">
                                          <p:val>
                                            <p:strVal val="#ppt_h*0.01"/>
                                          </p:val>
                                        </p:tav>
                                        <p:tav tm="100000">
                                          <p:val>
                                            <p:strVal val="#ppt_h"/>
                                          </p:val>
                                        </p:tav>
                                      </p:tavLst>
                                    </p:anim>
                                    <p:anim calcmode="lin" valueType="num">
                                      <p:cBhvr>
                                        <p:cTn id="23" dur="1000" fill="hold"/>
                                        <p:tgtEl>
                                          <p:spTgt spid="58388">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58388">
                                            <p:txEl>
                                              <p:pRg st="1" end="1"/>
                                            </p:txEl>
                                          </p:spTgt>
                                        </p:tgtEl>
                                        <p:attrNameLst>
                                          <p:attrName>ppt_y</p:attrName>
                                        </p:attrNameLst>
                                      </p:cBhvr>
                                      <p:tavLst>
                                        <p:tav tm="0">
                                          <p:val>
                                            <p:strVal val="#ppt_h+1"/>
                                          </p:val>
                                        </p:tav>
                                        <p:tav tm="100000">
                                          <p:val>
                                            <p:strVal val="#ppt_y"/>
                                          </p:val>
                                        </p:tav>
                                      </p:tavLst>
                                    </p:anim>
                                    <p:animEffect transition="in" filter="fade">
                                      <p:cBhvr>
                                        <p:cTn id="25" dur="1000"/>
                                        <p:tgtEl>
                                          <p:spTgt spid="5838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86" grpId="0"/>
      <p:bldP spid="58388"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p:nvPr>
        </p:nvSpPr>
        <p:spPr>
          <a:xfrm>
            <a:off x="533400" y="2620963"/>
            <a:ext cx="8229600" cy="960437"/>
          </a:xfrm>
        </p:spPr>
        <p:txBody>
          <a:bodyPr/>
          <a:lstStyle/>
          <a:p>
            <a:pPr algn="l" eaLnBrk="1" hangingPunct="1"/>
            <a:r>
              <a:rPr lang="en-US" altLang="en-US" sz="3600">
                <a:solidFill>
                  <a:srgbClr val="000099"/>
                </a:solidFill>
                <a:latin typeface="Times New Roman" panose="02020603050405020304" pitchFamily="18" charset="0"/>
                <a:cs typeface="Times New Roman" panose="02020603050405020304" pitchFamily="18" charset="0"/>
              </a:rPr>
              <a:t>Những yếu tố nào tạo thành môi trường?</a:t>
            </a:r>
            <a:endParaRPr lang="en-US" altLang="en-US" sz="3600">
              <a:solidFill>
                <a:srgbClr val="000099"/>
              </a:solidFill>
              <a:latin typeface="Times New Roman" panose="02020603050405020304" pitchFamily="18" charset="0"/>
              <a:cs typeface="Times New Roman" panose="02020603050405020304" pitchFamily="18" charset="0"/>
            </a:endParaRPr>
          </a:p>
        </p:txBody>
      </p:sp>
      <p:grpSp>
        <p:nvGrpSpPr>
          <p:cNvPr id="2" name="Group 14"/>
          <p:cNvGrpSpPr/>
          <p:nvPr/>
        </p:nvGrpSpPr>
        <p:grpSpPr bwMode="auto">
          <a:xfrm>
            <a:off x="774700" y="0"/>
            <a:ext cx="7620000" cy="6172200"/>
            <a:chOff x="1104" y="768"/>
            <a:chExt cx="3792" cy="3552"/>
          </a:xfrm>
        </p:grpSpPr>
        <p:pic>
          <p:nvPicPr>
            <p:cNvPr id="7178" name="Picture 15" descr="WTRFAL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04" y="768"/>
              <a:ext cx="3792" cy="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9" name="Rectangle 16"/>
            <p:cNvSpPr>
              <a:spLocks noChangeArrowheads="1"/>
            </p:cNvSpPr>
            <p:nvPr/>
          </p:nvSpPr>
          <p:spPr bwMode="auto">
            <a:xfrm>
              <a:off x="1200" y="3840"/>
              <a:ext cx="816"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800" b="1">
                  <a:solidFill>
                    <a:srgbClr val="FFFF00"/>
                  </a:solidFill>
                  <a:latin typeface="Arial" panose="020B0604020202020204" pitchFamily="34" charset="0"/>
                </a:rPr>
                <a:t>Suối</a:t>
              </a:r>
              <a:endParaRPr lang="en-US" altLang="en-US" sz="2800" b="1">
                <a:solidFill>
                  <a:srgbClr val="FFFF00"/>
                </a:solidFill>
                <a:latin typeface="Arial" panose="020B0604020202020204" pitchFamily="34" charset="0"/>
              </a:endParaRPr>
            </a:p>
          </p:txBody>
        </p:sp>
      </p:grpSp>
      <p:grpSp>
        <p:nvGrpSpPr>
          <p:cNvPr id="3" name="Group 17"/>
          <p:cNvGrpSpPr/>
          <p:nvPr/>
        </p:nvGrpSpPr>
        <p:grpSpPr bwMode="auto">
          <a:xfrm>
            <a:off x="685800" y="0"/>
            <a:ext cx="7772400" cy="6324600"/>
            <a:chOff x="864" y="768"/>
            <a:chExt cx="4128" cy="3552"/>
          </a:xfrm>
        </p:grpSpPr>
        <p:pic>
          <p:nvPicPr>
            <p:cNvPr id="7176" name="Picture 18" descr="MOUNTA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4" y="768"/>
              <a:ext cx="4128" cy="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7" name="Rectangle 19"/>
            <p:cNvSpPr>
              <a:spLocks noChangeArrowheads="1"/>
            </p:cNvSpPr>
            <p:nvPr/>
          </p:nvSpPr>
          <p:spPr bwMode="auto">
            <a:xfrm>
              <a:off x="912" y="3888"/>
              <a:ext cx="864"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800" b="1">
                  <a:solidFill>
                    <a:srgbClr val="FFFF00"/>
                  </a:solidFill>
                  <a:latin typeface="Arial" panose="020B0604020202020204" pitchFamily="34" charset="0"/>
                </a:rPr>
                <a:t>Núi</a:t>
              </a:r>
              <a:endParaRPr lang="en-US" altLang="en-US" sz="2800" b="1">
                <a:solidFill>
                  <a:srgbClr val="FFFF00"/>
                </a:solidFill>
                <a:latin typeface="Arial" panose="020B0604020202020204" pitchFamily="34" charset="0"/>
              </a:endParaRPr>
            </a:p>
          </p:txBody>
        </p:sp>
      </p:grpSp>
      <p:grpSp>
        <p:nvGrpSpPr>
          <p:cNvPr id="4" name="Group 20"/>
          <p:cNvGrpSpPr/>
          <p:nvPr/>
        </p:nvGrpSpPr>
        <p:grpSpPr bwMode="auto">
          <a:xfrm>
            <a:off x="609600" y="0"/>
            <a:ext cx="8077200" cy="6324600"/>
            <a:chOff x="432" y="710"/>
            <a:chExt cx="4944" cy="3610"/>
          </a:xfrm>
        </p:grpSpPr>
        <p:pic>
          <p:nvPicPr>
            <p:cNvPr id="7174" name="Picture 21" descr="SUNSET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 y="710"/>
              <a:ext cx="4944" cy="3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5" name="Rectangle 22"/>
            <p:cNvSpPr>
              <a:spLocks noChangeArrowheads="1"/>
            </p:cNvSpPr>
            <p:nvPr/>
          </p:nvSpPr>
          <p:spPr bwMode="auto">
            <a:xfrm>
              <a:off x="624" y="3840"/>
              <a:ext cx="1104"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800">
                  <a:solidFill>
                    <a:srgbClr val="0000FF"/>
                  </a:solidFill>
                  <a:latin typeface="Arial" panose="020B0604020202020204" pitchFamily="34" charset="0"/>
                </a:rPr>
                <a:t>Biển</a:t>
              </a:r>
              <a:endParaRPr lang="en-US" altLang="en-US" sz="2800">
                <a:solidFill>
                  <a:srgbClr val="0000FF"/>
                </a:solidFill>
                <a:latin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p:cTn id="7" dur="1000" fill="hold"/>
                                        <p:tgtEl>
                                          <p:spTgt spid="36866"/>
                                        </p:tgtEl>
                                        <p:attrNameLst>
                                          <p:attrName>ppt_w</p:attrName>
                                        </p:attrNameLst>
                                      </p:cBhvr>
                                      <p:tavLst>
                                        <p:tav tm="0">
                                          <p:val>
                                            <p:strVal val="#ppt_w*0.70"/>
                                          </p:val>
                                        </p:tav>
                                        <p:tav tm="100000">
                                          <p:val>
                                            <p:strVal val="#ppt_w"/>
                                          </p:val>
                                        </p:tav>
                                      </p:tavLst>
                                    </p:anim>
                                    <p:anim calcmode="lin" valueType="num">
                                      <p:cBhvr>
                                        <p:cTn id="8" dur="1000" fill="hold"/>
                                        <p:tgtEl>
                                          <p:spTgt spid="36866"/>
                                        </p:tgtEl>
                                        <p:attrNameLst>
                                          <p:attrName>ppt_h</p:attrName>
                                        </p:attrNameLst>
                                      </p:cBhvr>
                                      <p:tavLst>
                                        <p:tav tm="0">
                                          <p:val>
                                            <p:strVal val="#ppt_h"/>
                                          </p:val>
                                        </p:tav>
                                        <p:tav tm="100000">
                                          <p:val>
                                            <p:strVal val="#ppt_h"/>
                                          </p:val>
                                        </p:tav>
                                      </p:tavLst>
                                    </p:anim>
                                    <p:animEffect transition="in" filter="fade">
                                      <p:cBhvr>
                                        <p:cTn id="9" dur="1000"/>
                                        <p:tgtEl>
                                          <p:spTgt spid="36866"/>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xit" presetSubtype="16" fill="hold" grpId="1" nodeType="clickEffect">
                                  <p:stCondLst>
                                    <p:cond delay="0"/>
                                  </p:stCondLst>
                                  <p:childTnLst>
                                    <p:animEffect transition="out" filter="diamond(in)">
                                      <p:cBhvr>
                                        <p:cTn id="13" dur="2000"/>
                                        <p:tgtEl>
                                          <p:spTgt spid="36866"/>
                                        </p:tgtEl>
                                      </p:cBhvr>
                                    </p:animEffect>
                                    <p:set>
                                      <p:cBhvr>
                                        <p:cTn id="14" dur="1" fill="hold">
                                          <p:stCondLst>
                                            <p:cond delay="1999"/>
                                          </p:stCondLst>
                                        </p:cTn>
                                        <p:tgtEl>
                                          <p:spTgt spid="3686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trips(downLeft)">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xit" presetSubtype="16" fill="hold" nodeType="clickEffect">
                                  <p:stCondLst>
                                    <p:cond delay="0"/>
                                  </p:stCondLst>
                                  <p:childTnLst>
                                    <p:animEffect transition="out" filter="box(in)">
                                      <p:cBhvr>
                                        <p:cTn id="23" dur="500"/>
                                        <p:tgtEl>
                                          <p:spTgt spid="2"/>
                                        </p:tgtEl>
                                      </p:cBhvr>
                                    </p:animEffect>
                                    <p:set>
                                      <p:cBhvr>
                                        <p:cTn id="24" dur="1" fill="hold">
                                          <p:stCondLst>
                                            <p:cond delay="499"/>
                                          </p:stCondLst>
                                        </p:cTn>
                                        <p:tgtEl>
                                          <p:spTgt spid="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1" presetClass="entr" presetSubtype="4"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heel(4)">
                                      <p:cBhvr>
                                        <p:cTn id="29" dur="20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xit" presetSubtype="16" fill="hold" nodeType="clickEffect">
                                  <p:stCondLst>
                                    <p:cond delay="0"/>
                                  </p:stCondLst>
                                  <p:childTnLst>
                                    <p:animEffect transition="out" filter="diamond(in)">
                                      <p:cBhvr>
                                        <p:cTn id="33" dur="2000"/>
                                        <p:tgtEl>
                                          <p:spTgt spid="3"/>
                                        </p:tgtEl>
                                      </p:cBhvr>
                                    </p:animEffect>
                                    <p:set>
                                      <p:cBhvr>
                                        <p:cTn id="34" dur="1" fill="hold">
                                          <p:stCondLst>
                                            <p:cond delay="1999"/>
                                          </p:stCondLst>
                                        </p:cTn>
                                        <p:tgtEl>
                                          <p:spTgt spid="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8" presetClass="entr" presetSubtype="12"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strips(downLeft)">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P spid="3686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bwMode="auto">
          <a:xfrm>
            <a:off x="762000" y="609600"/>
            <a:ext cx="7848600" cy="5562600"/>
            <a:chOff x="384" y="816"/>
            <a:chExt cx="4944" cy="3504"/>
          </a:xfrm>
        </p:grpSpPr>
        <p:pic>
          <p:nvPicPr>
            <p:cNvPr id="8198" name="Picture 4" descr="RIVER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4" y="816"/>
              <a:ext cx="4944" cy="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Rectangle 5"/>
            <p:cNvSpPr>
              <a:spLocks noChangeArrowheads="1"/>
            </p:cNvSpPr>
            <p:nvPr/>
          </p:nvSpPr>
          <p:spPr bwMode="auto">
            <a:xfrm>
              <a:off x="1104" y="3696"/>
              <a:ext cx="1344"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b="1">
                  <a:solidFill>
                    <a:srgbClr val="FFFF00"/>
                  </a:solidFill>
                  <a:latin typeface="Arial" panose="020B0604020202020204" pitchFamily="34" charset="0"/>
                </a:rPr>
                <a:t>Sông</a:t>
              </a:r>
              <a:endParaRPr lang="en-US" altLang="en-US" b="1">
                <a:solidFill>
                  <a:srgbClr val="FFFF00"/>
                </a:solidFill>
                <a:latin typeface="Arial" panose="020B0604020202020204" pitchFamily="34" charset="0"/>
              </a:endParaRPr>
            </a:p>
          </p:txBody>
        </p:sp>
      </p:grpSp>
      <p:grpSp>
        <p:nvGrpSpPr>
          <p:cNvPr id="3" name="Group 9"/>
          <p:cNvGrpSpPr/>
          <p:nvPr/>
        </p:nvGrpSpPr>
        <p:grpSpPr bwMode="auto">
          <a:xfrm>
            <a:off x="762000" y="609600"/>
            <a:ext cx="7924800" cy="5867400"/>
            <a:chOff x="2671" y="2458"/>
            <a:chExt cx="4272" cy="3418"/>
          </a:xfrm>
        </p:grpSpPr>
        <p:pic>
          <p:nvPicPr>
            <p:cNvPr id="8196" name="Picture 10" descr="COUNTRY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1" y="2458"/>
              <a:ext cx="4272" cy="3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Rectangle 11"/>
            <p:cNvSpPr>
              <a:spLocks noChangeArrowheads="1"/>
            </p:cNvSpPr>
            <p:nvPr/>
          </p:nvSpPr>
          <p:spPr bwMode="auto">
            <a:xfrm>
              <a:off x="2877" y="5344"/>
              <a:ext cx="864"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800" b="1">
                  <a:solidFill>
                    <a:srgbClr val="D60093"/>
                  </a:solidFill>
                  <a:latin typeface="Arial" panose="020B0604020202020204" pitchFamily="34" charset="0"/>
                </a:rPr>
                <a:t>Đồi</a:t>
              </a:r>
              <a:endParaRPr lang="en-US" altLang="en-US" sz="2800" b="1">
                <a:solidFill>
                  <a:srgbClr val="D60093"/>
                </a:solidFill>
                <a:latin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2"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Scale>
                                      <p:cBhvr>
                                        <p:cTn id="1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
                                        </p:tgtEl>
                                        <p:attrNameLst>
                                          <p:attrName>ppt_x</p:attrName>
                                          <p:attrName>ppt_y</p:attrName>
                                        </p:attrNameLst>
                                      </p:cBhvr>
                                    </p:animMotion>
                                    <p:animEffect transition="in" filter="fade">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p:cNvSpPr>
          <p:nvPr>
            <p:ph type="title"/>
          </p:nvPr>
        </p:nvSpPr>
        <p:spPr>
          <a:xfrm>
            <a:off x="457200" y="-228600"/>
            <a:ext cx="8229600" cy="1143000"/>
          </a:xfrm>
        </p:spPr>
        <p:txBody>
          <a:bodyPr/>
          <a:lstStyle/>
          <a:p>
            <a:pPr eaLnBrk="1" hangingPunct="1"/>
            <a:r>
              <a:rPr lang="en-US" altLang="en-US">
                <a:solidFill>
                  <a:srgbClr val="9933FF"/>
                </a:solidFill>
              </a:rPr>
              <a:t>Di tích lịch sử</a:t>
            </a:r>
            <a:endParaRPr lang="en-US" altLang="en-US">
              <a:solidFill>
                <a:srgbClr val="9933FF"/>
              </a:solidFill>
            </a:endParaRPr>
          </a:p>
        </p:txBody>
      </p:sp>
      <p:grpSp>
        <p:nvGrpSpPr>
          <p:cNvPr id="2" name="Group 8"/>
          <p:cNvGrpSpPr/>
          <p:nvPr/>
        </p:nvGrpSpPr>
        <p:grpSpPr bwMode="auto">
          <a:xfrm>
            <a:off x="762000" y="838200"/>
            <a:ext cx="7620000" cy="5486400"/>
            <a:chOff x="528" y="1008"/>
            <a:chExt cx="3744" cy="2610"/>
          </a:xfrm>
        </p:grpSpPr>
        <p:pic>
          <p:nvPicPr>
            <p:cNvPr id="9223"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8" y="1008"/>
              <a:ext cx="3744" cy="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Rectangle 6"/>
            <p:cNvSpPr>
              <a:spLocks noChangeArrowheads="1"/>
            </p:cNvSpPr>
            <p:nvPr/>
          </p:nvSpPr>
          <p:spPr bwMode="auto">
            <a:xfrm>
              <a:off x="624" y="3312"/>
              <a:ext cx="1248" cy="288"/>
            </a:xfrm>
            <a:prstGeom prst="rect">
              <a:avLst/>
            </a:prstGeom>
            <a:solidFill>
              <a:schemeClr val="bg1"/>
            </a:solidFill>
            <a:ln w="9525">
              <a:solidFill>
                <a:schemeClr val="tx1"/>
              </a:solidFill>
              <a:miter lim="800000"/>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a:solidFill>
                    <a:srgbClr val="FF0000"/>
                  </a:solidFill>
                  <a:latin typeface="Arial" panose="020B0604020202020204" pitchFamily="34" charset="0"/>
                </a:rPr>
                <a:t>Đền Ngọc Sơn</a:t>
              </a:r>
              <a:endParaRPr lang="en-US" altLang="en-US" sz="2400">
                <a:solidFill>
                  <a:srgbClr val="FF0000"/>
                </a:solidFill>
                <a:latin typeface="Arial" panose="020B0604020202020204" pitchFamily="34" charset="0"/>
              </a:endParaRPr>
            </a:p>
          </p:txBody>
        </p:sp>
      </p:grpSp>
      <p:grpSp>
        <p:nvGrpSpPr>
          <p:cNvPr id="3" name="Group 11"/>
          <p:cNvGrpSpPr/>
          <p:nvPr/>
        </p:nvGrpSpPr>
        <p:grpSpPr bwMode="auto">
          <a:xfrm>
            <a:off x="762000" y="838200"/>
            <a:ext cx="7696200" cy="5486400"/>
            <a:chOff x="528" y="384"/>
            <a:chExt cx="4848" cy="3456"/>
          </a:xfrm>
        </p:grpSpPr>
        <p:pic>
          <p:nvPicPr>
            <p:cNvPr id="922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 y="384"/>
              <a:ext cx="4848"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Rectangle 9"/>
            <p:cNvSpPr>
              <a:spLocks noChangeArrowheads="1"/>
            </p:cNvSpPr>
            <p:nvPr/>
          </p:nvSpPr>
          <p:spPr bwMode="auto">
            <a:xfrm>
              <a:off x="624" y="3408"/>
              <a:ext cx="1488" cy="336"/>
            </a:xfrm>
            <a:prstGeom prst="rect">
              <a:avLst/>
            </a:prstGeom>
            <a:solidFill>
              <a:schemeClr val="bg1"/>
            </a:solidFill>
            <a:ln w="9525">
              <a:solidFill>
                <a:schemeClr val="tx1"/>
              </a:solidFill>
              <a:miter lim="800000"/>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800">
                  <a:solidFill>
                    <a:srgbClr val="FF0000"/>
                  </a:solidFill>
                  <a:latin typeface="Times New Roman" panose="02020603050405020304" pitchFamily="18" charset="0"/>
                  <a:cs typeface="Times New Roman" panose="02020603050405020304" pitchFamily="18" charset="0"/>
                </a:rPr>
                <a:t>Gò Đống Đa</a:t>
              </a:r>
              <a:endParaRPr lang="en-US" altLang="en-US" sz="2800">
                <a:solidFill>
                  <a:srgbClr val="FF0000"/>
                </a:solidFill>
                <a:latin typeface="Times New Roman" panose="02020603050405020304" pitchFamily="18" charset="0"/>
                <a:cs typeface="Times New Roman" panose="02020603050405020304" pitchFamily="18"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4"/>
          <p:cNvSpPr>
            <a:spLocks noGrp="1"/>
          </p:cNvSpPr>
          <p:nvPr>
            <p:ph type="title"/>
          </p:nvPr>
        </p:nvSpPr>
        <p:spPr>
          <a:xfrm>
            <a:off x="457200" y="-228600"/>
            <a:ext cx="8229600" cy="1143000"/>
          </a:xfrm>
        </p:spPr>
        <p:txBody>
          <a:bodyPr/>
          <a:lstStyle/>
          <a:p>
            <a:pPr eaLnBrk="1" hangingPunct="1"/>
            <a:r>
              <a:rPr lang="en-US" altLang="en-US">
                <a:solidFill>
                  <a:srgbClr val="CC0066"/>
                </a:solidFill>
                <a:latin typeface="Times New Roman" panose="02020603050405020304" pitchFamily="18" charset="0"/>
                <a:cs typeface="Times New Roman" panose="02020603050405020304" pitchFamily="18" charset="0"/>
              </a:rPr>
              <a:t>Danh lam thắng cảnh</a:t>
            </a:r>
            <a:endParaRPr lang="en-US" altLang="en-US">
              <a:solidFill>
                <a:srgbClr val="CC0066"/>
              </a:solidFill>
              <a:latin typeface="Times New Roman" panose="02020603050405020304" pitchFamily="18" charset="0"/>
              <a:cs typeface="Times New Roman" panose="02020603050405020304" pitchFamily="18" charset="0"/>
            </a:endParaRPr>
          </a:p>
        </p:txBody>
      </p:sp>
      <p:grpSp>
        <p:nvGrpSpPr>
          <p:cNvPr id="2" name="Group 13"/>
          <p:cNvGrpSpPr/>
          <p:nvPr/>
        </p:nvGrpSpPr>
        <p:grpSpPr bwMode="auto">
          <a:xfrm>
            <a:off x="533400" y="685800"/>
            <a:ext cx="8001000" cy="5535613"/>
            <a:chOff x="576" y="480"/>
            <a:chExt cx="3888" cy="2815"/>
          </a:xfrm>
        </p:grpSpPr>
        <p:pic>
          <p:nvPicPr>
            <p:cNvPr id="10244" name="Picture 1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76" y="480"/>
              <a:ext cx="3888" cy="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Rectangle 11"/>
            <p:cNvSpPr>
              <a:spLocks noChangeArrowheads="1"/>
            </p:cNvSpPr>
            <p:nvPr/>
          </p:nvSpPr>
          <p:spPr bwMode="auto">
            <a:xfrm>
              <a:off x="624" y="2976"/>
              <a:ext cx="1104" cy="288"/>
            </a:xfrm>
            <a:prstGeom prst="rect">
              <a:avLst/>
            </a:prstGeom>
            <a:solidFill>
              <a:schemeClr val="bg1"/>
            </a:solidFill>
            <a:ln w="9525">
              <a:solidFill>
                <a:schemeClr val="tx1"/>
              </a:solidFill>
              <a:miter lim="800000"/>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a:solidFill>
                    <a:srgbClr val="FF0066"/>
                  </a:solidFill>
                  <a:latin typeface="Arial" panose="020B0604020202020204" pitchFamily="34" charset="0"/>
                </a:rPr>
                <a:t>Vịnh Hạ Long</a:t>
              </a:r>
              <a:endParaRPr lang="en-US" altLang="en-US" sz="2400">
                <a:solidFill>
                  <a:srgbClr val="FF0066"/>
                </a:solidFill>
                <a:latin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fade">
                                      <p:cBhvr>
                                        <p:cTn id="7" dur="2000"/>
                                        <p:tgtEl>
                                          <p:spTgt spid="39940"/>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3" dur="10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4" dur="1000" accel="50000" fill="hold">
                                          <p:stCondLst>
                                            <p:cond delay="1000"/>
                                          </p:stCondLst>
                                        </p:cTn>
                                        <p:tgtEl>
                                          <p:spTgt spid="2"/>
                                        </p:tgtEl>
                                        <p:attrNameLst>
                                          <p:attrName>ppt_w</p:attrName>
                                        </p:attrNameLst>
                                      </p:cBhvr>
                                      <p:tavLst>
                                        <p:tav tm="0">
                                          <p:val>
                                            <p:strVal val="#ppt_w*.05"/>
                                          </p:val>
                                        </p:tav>
                                        <p:tav tm="100000">
                                          <p:val>
                                            <p:strVal val="#ppt_w"/>
                                          </p:val>
                                        </p:tav>
                                      </p:tavLst>
                                    </p:anim>
                                    <p:anim calcmode="lin" valueType="num">
                                      <p:cBhvr>
                                        <p:cTn id="15" dur="2000" fill="hold"/>
                                        <p:tgtEl>
                                          <p:spTgt spid="2"/>
                                        </p:tgtEl>
                                        <p:attrNameLst>
                                          <p:attrName>ppt_h</p:attrName>
                                        </p:attrNameLst>
                                      </p:cBhvr>
                                      <p:tavLst>
                                        <p:tav tm="0">
                                          <p:val>
                                            <p:strVal val="#ppt_h"/>
                                          </p:val>
                                        </p:tav>
                                        <p:tav tm="100000">
                                          <p:val>
                                            <p:strVal val="#ppt_h"/>
                                          </p:val>
                                        </p:tav>
                                      </p:tavLst>
                                    </p:anim>
                                    <p:anim calcmode="lin" valueType="num">
                                      <p:cBhvr>
                                        <p:cTn id="16" dur="10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7" dur="10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8" dur="1000" accel="50000" fill="hold">
                                          <p:stCondLst>
                                            <p:cond delay="1000"/>
                                          </p:stCondLst>
                                        </p:cTn>
                                        <p:tgtEl>
                                          <p:spTgt spid="2"/>
                                        </p:tgtEl>
                                        <p:attrNameLst>
                                          <p:attrName>ppt_y</p:attrName>
                                        </p:attrNameLst>
                                      </p:cBhvr>
                                      <p:tavLst>
                                        <p:tav tm="0">
                                          <p:val>
                                            <p:strVal val="#ppt_y+.1"/>
                                          </p:val>
                                        </p:tav>
                                        <p:tav tm="100000">
                                          <p:val>
                                            <p:strVal val="#ppt_y"/>
                                          </p:val>
                                        </p:tav>
                                      </p:tavLst>
                                    </p:anim>
                                    <p:animEffect transition="in" filter="fade">
                                      <p:cBhvr>
                                        <p:cTn id="19" dur="2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p:cNvSpPr>
          <p:nvPr>
            <p:ph type="title"/>
          </p:nvPr>
        </p:nvSpPr>
        <p:spPr>
          <a:xfrm>
            <a:off x="457200" y="-152400"/>
            <a:ext cx="8229600" cy="990600"/>
          </a:xfrm>
        </p:spPr>
        <p:txBody>
          <a:bodyPr/>
          <a:lstStyle/>
          <a:p>
            <a:pPr eaLnBrk="1" hangingPunct="1"/>
            <a:r>
              <a:rPr lang="en-US" altLang="en-US">
                <a:solidFill>
                  <a:srgbClr val="CC0066"/>
                </a:solidFill>
              </a:rPr>
              <a:t>Khu dân cư</a:t>
            </a:r>
            <a:endParaRPr lang="en-US" altLang="en-US">
              <a:solidFill>
                <a:srgbClr val="CC0066"/>
              </a:solidFill>
            </a:endParaRPr>
          </a:p>
        </p:txBody>
      </p:sp>
      <p:grpSp>
        <p:nvGrpSpPr>
          <p:cNvPr id="2" name="Group 8"/>
          <p:cNvGrpSpPr/>
          <p:nvPr/>
        </p:nvGrpSpPr>
        <p:grpSpPr bwMode="auto">
          <a:xfrm>
            <a:off x="685800" y="762000"/>
            <a:ext cx="7772400" cy="5867400"/>
            <a:chOff x="432" y="720"/>
            <a:chExt cx="4896" cy="3456"/>
          </a:xfrm>
        </p:grpSpPr>
        <p:pic>
          <p:nvPicPr>
            <p:cNvPr id="11268"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2" y="720"/>
              <a:ext cx="4896"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6"/>
            <p:cNvSpPr>
              <a:spLocks noChangeArrowheads="1"/>
            </p:cNvSpPr>
            <p:nvPr/>
          </p:nvSpPr>
          <p:spPr bwMode="auto">
            <a:xfrm>
              <a:off x="432" y="3888"/>
              <a:ext cx="864" cy="288"/>
            </a:xfrm>
            <a:prstGeom prst="rect">
              <a:avLst/>
            </a:prstGeom>
            <a:solidFill>
              <a:schemeClr val="bg1"/>
            </a:solidFill>
            <a:ln w="9525">
              <a:solidFill>
                <a:schemeClr val="tx1"/>
              </a:solidFill>
              <a:miter lim="800000"/>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800" b="1">
                  <a:solidFill>
                    <a:srgbClr val="0000FF"/>
                  </a:solidFill>
                  <a:latin typeface="Arial" panose="020B0604020202020204" pitchFamily="34" charset="0"/>
                </a:rPr>
                <a:t>Sa Pa</a:t>
              </a:r>
              <a:endParaRPr lang="en-US" altLang="en-US" sz="2800" b="1">
                <a:solidFill>
                  <a:srgbClr val="0000FF"/>
                </a:solidFill>
                <a:latin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nodeType="clickEffect">
                                  <p:stCondLst>
                                    <p:cond delay="0"/>
                                  </p:stCondLst>
                                  <p:childTnLst>
                                    <p:anim calcmode="lin" valueType="num">
                                      <p:cBhvr additive="base">
                                        <p:cTn id="11" dur="500"/>
                                        <p:tgtEl>
                                          <p:spTgt spid="2"/>
                                        </p:tgtEl>
                                        <p:attrNameLst>
                                          <p:attrName>ppt_x</p:attrName>
                                        </p:attrNameLst>
                                      </p:cBhvr>
                                      <p:tavLst>
                                        <p:tav tm="0">
                                          <p:val>
                                            <p:strVal val="ppt_x"/>
                                          </p:val>
                                        </p:tav>
                                        <p:tav tm="100000">
                                          <p:val>
                                            <p:strVal val="ppt_x"/>
                                          </p:val>
                                        </p:tav>
                                      </p:tavLst>
                                    </p:anim>
                                    <p:anim calcmode="lin" valueType="num">
                                      <p:cBhvr additive="base">
                                        <p:cTn id="12" dur="500"/>
                                        <p:tgtEl>
                                          <p:spTgt spid="2"/>
                                        </p:tgtEl>
                                        <p:attrNameLst>
                                          <p:attrName>ppt_y</p:attrName>
                                        </p:attrNameLst>
                                      </p:cBhvr>
                                      <p:tavLst>
                                        <p:tav tm="0">
                                          <p:val>
                                            <p:strVal val="ppt_y"/>
                                          </p:val>
                                        </p:tav>
                                        <p:tav tm="100000">
                                          <p:val>
                                            <p:strVal val="1+ppt_h/2"/>
                                          </p:val>
                                        </p:tav>
                                      </p:tavLst>
                                    </p:anim>
                                    <p:set>
                                      <p:cBhvr>
                                        <p:cTn id="13"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p:cNvSpPr>
          <p:nvPr>
            <p:ph type="title"/>
          </p:nvPr>
        </p:nvSpPr>
        <p:spPr>
          <a:xfrm>
            <a:off x="457200" y="-228600"/>
            <a:ext cx="8229600" cy="1143000"/>
          </a:xfrm>
        </p:spPr>
        <p:txBody>
          <a:bodyPr/>
          <a:lstStyle/>
          <a:p>
            <a:pPr eaLnBrk="1" hangingPunct="1"/>
            <a:r>
              <a:rPr lang="en-US" altLang="en-US">
                <a:solidFill>
                  <a:srgbClr val="0000FF"/>
                </a:solidFill>
              </a:rPr>
              <a:t>Khu sản xuất</a:t>
            </a:r>
            <a:endParaRPr lang="en-US" altLang="en-US">
              <a:solidFill>
                <a:srgbClr val="0000FF"/>
              </a:solidFill>
            </a:endParaRPr>
          </a:p>
        </p:txBody>
      </p:sp>
      <p:grpSp>
        <p:nvGrpSpPr>
          <p:cNvPr id="2" name="Group 11"/>
          <p:cNvGrpSpPr/>
          <p:nvPr/>
        </p:nvGrpSpPr>
        <p:grpSpPr bwMode="auto">
          <a:xfrm>
            <a:off x="525463" y="762000"/>
            <a:ext cx="8161337" cy="5638800"/>
            <a:chOff x="4225" y="500"/>
            <a:chExt cx="4704" cy="3205"/>
          </a:xfrm>
        </p:grpSpPr>
        <p:pic>
          <p:nvPicPr>
            <p:cNvPr id="12292" name="Picture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225" y="500"/>
              <a:ext cx="4704" cy="3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Rectangle 9"/>
            <p:cNvSpPr>
              <a:spLocks noChangeArrowheads="1"/>
            </p:cNvSpPr>
            <p:nvPr/>
          </p:nvSpPr>
          <p:spPr bwMode="auto">
            <a:xfrm>
              <a:off x="4229" y="3315"/>
              <a:ext cx="1296"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a:solidFill>
                    <a:srgbClr val="CCCC00"/>
                  </a:solidFill>
                  <a:latin typeface="Arial" panose="020B0604020202020204" pitchFamily="34" charset="0"/>
                </a:rPr>
                <a:t>Nhà máy giấy</a:t>
              </a:r>
              <a:endParaRPr lang="en-US" altLang="en-US" sz="2400">
                <a:solidFill>
                  <a:srgbClr val="CCCC00"/>
                </a:solidFill>
                <a:latin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0</TotalTime>
  <Words>2707</Words>
  <Application>WPS Presentation</Application>
  <PresentationFormat>On-screen Show (4:3)</PresentationFormat>
  <Paragraphs>130</Paragraphs>
  <Slides>20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20</vt:i4>
      </vt:variant>
    </vt:vector>
  </HeadingPairs>
  <TitlesOfParts>
    <vt:vector size="32" baseType="lpstr">
      <vt:lpstr>Arial</vt:lpstr>
      <vt:lpstr>SimSun</vt:lpstr>
      <vt:lpstr>Wingdings</vt:lpstr>
      <vt:lpstr>Calibri</vt:lpstr>
      <vt:lpstr>Times New Roman</vt:lpstr>
      <vt:lpstr>Times New Roman</vt:lpstr>
      <vt:lpstr>Microsoft YaHei</vt:lpstr>
      <vt:lpstr>Arial Unicode MS</vt:lpstr>
      <vt:lpstr>VNI-Vari</vt:lpstr>
      <vt:lpstr>Segoe Print</vt:lpstr>
      <vt:lpstr>VNI-Avo</vt:lpstr>
      <vt:lpstr>Office Theme</vt:lpstr>
      <vt:lpstr>PowerPoint 演示文稿</vt:lpstr>
      <vt:lpstr>PowerPoint 演示文稿</vt:lpstr>
      <vt:lpstr>PowerPoint 演示文稿</vt:lpstr>
      <vt:lpstr>Những yếu tố nào tạo thành môi trường?</vt:lpstr>
      <vt:lpstr>PowerPoint 演示文稿</vt:lpstr>
      <vt:lpstr>Di tích lịch sử</vt:lpstr>
      <vt:lpstr>Danh lam thắng cảnh</vt:lpstr>
      <vt:lpstr>Khu dân cư</vt:lpstr>
      <vt:lpstr>Khu sản xuất</vt:lpstr>
      <vt:lpstr>Khu bảo tồn thiên nhiên</vt:lpstr>
      <vt:lpstr>a) Phân biệt nghĩa của các cụm từ: </vt:lpstr>
      <vt:lpstr>KHU DÂN CƯ</vt:lpstr>
      <vt:lpstr>KHU SẢN XUẤT</vt:lpstr>
      <vt:lpstr>KHU BẢO TỒN THIÊN NHIÊN</vt:lpstr>
      <vt:lpstr>PowerPoint 演示文稿</vt:lpstr>
      <vt:lpstr>Vi sinh vật</vt:lpstr>
      <vt:lpstr>Bài 2: Ghép tiếng bảo (có nghĩa “giữ, chịu trách nhiệm”) với mỗi tiếng sau để tạo thành từ phức và tìm hiểu nghĩa của mỗi từ đó (có thể dùng Từ điển tiếng Việt).</vt:lpstr>
      <vt:lpstr>PowerPoint 演示文稿</vt:lpstr>
      <vt:lpstr>PowerPoint 演示文稿</vt:lpstr>
      <vt:lpstr>PowerPoint 演示文稿</vt:lpstr>
    </vt:vector>
  </TitlesOfParts>
  <Company>&lt;egyptian hak&gt;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Nguyen Van Phong</dc:creator>
  <cp:lastModifiedBy>Admin</cp:lastModifiedBy>
  <cp:revision>235</cp:revision>
  <dcterms:created xsi:type="dcterms:W3CDTF">2009-03-27T07:12:00Z</dcterms:created>
  <dcterms:modified xsi:type="dcterms:W3CDTF">2023-12-15T02:42:19Z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28891FA042C448D7A7B443BF1208D4A6_12</vt:lpwstr>
  </property>
  <property fmtid="{D5CDD505-2E9C-101B-9397-08002B2CF9AE}" pid="3" name="KSOProductBuildVer">
    <vt:lpwstr>1033-12.2.0.13359</vt:lpwstr>
  </property>
</Properties>
</file>