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3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4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5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</p:sldMasterIdLst>
  <p:notesMasterIdLst>
    <p:notesMasterId r:id="rId41"/>
  </p:notesMasterIdLst>
  <p:sldIdLst>
    <p:sldId id="259" r:id="rId5"/>
    <p:sldId id="256" r:id="rId6"/>
    <p:sldId id="293" r:id="rId7"/>
    <p:sldId id="294" r:id="rId8"/>
    <p:sldId id="298" r:id="rId9"/>
    <p:sldId id="285" r:id="rId10"/>
    <p:sldId id="299" r:id="rId11"/>
    <p:sldId id="300" r:id="rId12"/>
    <p:sldId id="301" r:id="rId13"/>
    <p:sldId id="302" r:id="rId14"/>
    <p:sldId id="303" r:id="rId15"/>
    <p:sldId id="267" r:id="rId16"/>
    <p:sldId id="268" r:id="rId17"/>
    <p:sldId id="314" r:id="rId18"/>
    <p:sldId id="316" r:id="rId19"/>
    <p:sldId id="315" r:id="rId20"/>
    <p:sldId id="312" r:id="rId21"/>
    <p:sldId id="305" r:id="rId22"/>
    <p:sldId id="306" r:id="rId23"/>
    <p:sldId id="307" r:id="rId24"/>
    <p:sldId id="308" r:id="rId25"/>
    <p:sldId id="309" r:id="rId26"/>
    <p:sldId id="286" r:id="rId27"/>
    <p:sldId id="271" r:id="rId28"/>
    <p:sldId id="272" r:id="rId29"/>
    <p:sldId id="274" r:id="rId30"/>
    <p:sldId id="273" r:id="rId31"/>
    <p:sldId id="281" r:id="rId32"/>
    <p:sldId id="313" r:id="rId33"/>
    <p:sldId id="317" r:id="rId34"/>
    <p:sldId id="282" r:id="rId35"/>
    <p:sldId id="310" r:id="rId36"/>
    <p:sldId id="277" r:id="rId37"/>
    <p:sldId id="304" r:id="rId38"/>
    <p:sldId id="276" r:id="rId39"/>
    <p:sldId id="311" r:id="rId40"/>
  </p:sldIdLst>
  <p:sldSz cx="9144000" cy="5143500" type="screen16x9"/>
  <p:notesSz cx="6858000" cy="9144000"/>
  <p:custDataLst>
    <p:tags r:id="rId4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  <a:srgbClr val="FF0066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60"/>
  </p:normalViewPr>
  <p:slideViewPr>
    <p:cSldViewPr>
      <p:cViewPr varScale="1">
        <p:scale>
          <a:sx n="92" d="100"/>
          <a:sy n="92" d="100"/>
        </p:scale>
        <p:origin x="-702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5EC53-B87B-408A-B2EF-800DACFD2623}" type="datetimeFigureOut">
              <a:rPr lang="en-US" smtClean="0"/>
              <a:t>18-Oct-21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A6773-EB4D-4E08-A2AE-ACE273976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593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524F1-1F13-43C4-8F59-F2EB9A254BA2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015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524F1-1F13-43C4-8F59-F2EB9A254BA2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439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524F1-1F13-43C4-8F59-F2EB9A254BA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439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A6773-EB4D-4E08-A2AE-ACE27397627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167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524F1-1F13-43C4-8F59-F2EB9A254BA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955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16132"/>
            <a:ext cx="3505200" cy="17346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8" y="2031357"/>
            <a:ext cx="3313355" cy="12766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8" y="3315810"/>
            <a:ext cx="3309803" cy="9454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137621"/>
            <a:ext cx="2133600" cy="563236"/>
          </a:xfrm>
        </p:spPr>
        <p:txBody>
          <a:bodyPr anchor="b"/>
          <a:lstStyle>
            <a:lvl1pPr algn="l">
              <a:defRPr sz="2400"/>
            </a:lvl1pPr>
          </a:lstStyle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4566214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4289976"/>
            <a:ext cx="2831592" cy="273844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4289976"/>
            <a:ext cx="643666" cy="27384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4566214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175622"/>
            <a:ext cx="6637468" cy="1021556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8" y="3200400"/>
            <a:ext cx="6637467" cy="114031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1735074"/>
            <a:ext cx="3419856" cy="26197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1735073"/>
            <a:ext cx="3419856" cy="26197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1737007"/>
            <a:ext cx="305714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231022"/>
            <a:ext cx="3419856" cy="21268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40" y="1737007"/>
            <a:ext cx="3055717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231022"/>
            <a:ext cx="3419856" cy="21268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4" y="451413"/>
            <a:ext cx="3562257" cy="42363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642396"/>
            <a:ext cx="3090440" cy="3863051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4566214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4293627"/>
            <a:ext cx="3493664" cy="273844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1993077"/>
            <a:ext cx="3304572" cy="109736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3102746"/>
            <a:ext cx="3298784" cy="113842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4" y="451413"/>
            <a:ext cx="3562257" cy="4236334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4566214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1995678"/>
            <a:ext cx="3300984" cy="109728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11" y="520346"/>
            <a:ext cx="3359623" cy="4101084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3" y="3099817"/>
            <a:ext cx="3300573" cy="113967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4293627"/>
            <a:ext cx="3493664" cy="273844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3" y="772610"/>
            <a:ext cx="1484453" cy="3585258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772610"/>
            <a:ext cx="5423704" cy="358525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559AF-E0BD-4263-9A46-47B3305CFCAC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9664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B591D-323F-4196-A9B1-CBE97D3AEF8F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4255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2F468-1212-47D0-B6B7-0F703E34F74D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6981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EAE00-74D0-4E52-9D75-020CCAA16A18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4048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7E0FD-32EB-431D-B026-2AD7485EB623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1436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CCC3A-103B-4794-8D23-B053AE063858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2190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E7783-5B53-4536-90C4-B8CF4C4684CA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445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221FC-339A-4E68-B473-2A6699A0200A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350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B423A-C249-4B3F-B3F5-226805EECF0F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5523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84CCA-8734-47DA-9C81-6AF3E9F7C20F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7195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57B53-484C-41F2-9C2B-36D3BF9724D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1212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559AF-E0BD-4263-9A46-47B3305CFCAC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9664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B591D-323F-4196-A9B1-CBE97D3AEF8F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4255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2F468-1212-47D0-B6B7-0F703E34F74D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6981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EAE00-74D0-4E52-9D75-020CCAA16A18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4048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7E0FD-32EB-431D-B026-2AD7485EB623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1436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CCC3A-103B-4794-8D23-B053AE063858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219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E7783-5B53-4536-90C4-B8CF4C4684CA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4457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221FC-339A-4E68-B473-2A6699A0200A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350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B423A-C249-4B3F-B3F5-226805EECF0F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5523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84CCA-8734-47DA-9C81-6AF3E9F7C20F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7195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57B53-484C-41F2-9C2B-36D3BF9724D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121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51435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250117"/>
            <a:ext cx="8229600" cy="463923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16133"/>
            <a:ext cx="3679116" cy="52443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770748"/>
            <a:ext cx="7024744" cy="8572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5" y="1742740"/>
            <a:ext cx="6777317" cy="2631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1683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18-Oct-21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4389120"/>
            <a:ext cx="350215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168369"/>
            <a:ext cx="13321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C3DD2E-DE28-4113-9448-E02E25CC5317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66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C3DD2E-DE28-4113-9448-E02E25CC5317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66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tags" Target="../tags/tag4.xml"/><Relationship Id="rId7" Type="http://schemas.openxmlformats.org/officeDocument/2006/relationships/image" Target="../media/image4.gi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jpeg"/><Relationship Id="rId4" Type="http://schemas.openxmlformats.org/officeDocument/2006/relationships/tags" Target="../tags/tag5.xml"/><Relationship Id="rId9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jpeg"/><Relationship Id="rId12" Type="http://schemas.openxmlformats.org/officeDocument/2006/relationships/image" Target="../media/image32.jpe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27.jpeg"/><Relationship Id="rId11" Type="http://schemas.openxmlformats.org/officeDocument/2006/relationships/image" Target="../media/image23.jpeg"/><Relationship Id="rId5" Type="http://schemas.openxmlformats.org/officeDocument/2006/relationships/audio" Target="../media/audio9.wav"/><Relationship Id="rId10" Type="http://schemas.openxmlformats.org/officeDocument/2006/relationships/image" Target="../media/image31.jpeg"/><Relationship Id="rId4" Type="http://schemas.openxmlformats.org/officeDocument/2006/relationships/audio" Target="../media/audio10.wav"/><Relationship Id="rId9" Type="http://schemas.openxmlformats.org/officeDocument/2006/relationships/image" Target="../media/image30.jpeg"/><Relationship Id="rId14" Type="http://schemas.openxmlformats.org/officeDocument/2006/relationships/audio" Target="../media/audio8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jpeg"/><Relationship Id="rId12" Type="http://schemas.openxmlformats.org/officeDocument/2006/relationships/image" Target="../media/image32.jpe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27.jpeg"/><Relationship Id="rId11" Type="http://schemas.openxmlformats.org/officeDocument/2006/relationships/image" Target="../media/image23.jpeg"/><Relationship Id="rId5" Type="http://schemas.openxmlformats.org/officeDocument/2006/relationships/audio" Target="../media/audio9.wav"/><Relationship Id="rId10" Type="http://schemas.openxmlformats.org/officeDocument/2006/relationships/image" Target="../media/image31.jpeg"/><Relationship Id="rId4" Type="http://schemas.openxmlformats.org/officeDocument/2006/relationships/audio" Target="../media/audio10.wav"/><Relationship Id="rId9" Type="http://schemas.openxmlformats.org/officeDocument/2006/relationships/image" Target="../media/image30.jpeg"/><Relationship Id="rId14" Type="http://schemas.openxmlformats.org/officeDocument/2006/relationships/audio" Target="../media/audio5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achmem.vn/books/3/units/Unit%208%20What%20subjects%20do%20you%20have%20today?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7.wav"/><Relationship Id="rId13" Type="http://schemas.openxmlformats.org/officeDocument/2006/relationships/image" Target="../media/image40.png"/><Relationship Id="rId3" Type="http://schemas.openxmlformats.org/officeDocument/2006/relationships/audio" Target="../media/audio12.wav"/><Relationship Id="rId7" Type="http://schemas.openxmlformats.org/officeDocument/2006/relationships/audio" Target="../media/audio16.wav"/><Relationship Id="rId12" Type="http://schemas.openxmlformats.org/officeDocument/2006/relationships/image" Target="../media/image39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30.xml"/><Relationship Id="rId6" Type="http://schemas.openxmlformats.org/officeDocument/2006/relationships/audio" Target="../media/audio15.wav"/><Relationship Id="rId11" Type="http://schemas.openxmlformats.org/officeDocument/2006/relationships/image" Target="../media/image38.jpeg"/><Relationship Id="rId5" Type="http://schemas.openxmlformats.org/officeDocument/2006/relationships/audio" Target="../media/audio14.wav"/><Relationship Id="rId10" Type="http://schemas.openxmlformats.org/officeDocument/2006/relationships/audio" Target="../media/audio19.wav"/><Relationship Id="rId4" Type="http://schemas.openxmlformats.org/officeDocument/2006/relationships/audio" Target="../media/audio13.wav"/><Relationship Id="rId9" Type="http://schemas.openxmlformats.org/officeDocument/2006/relationships/audio" Target="../media/audio18.wav"/><Relationship Id="rId1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43.jpeg"/><Relationship Id="rId5" Type="http://schemas.openxmlformats.org/officeDocument/2006/relationships/audio" Target="../media/audio21.wav"/><Relationship Id="rId4" Type="http://schemas.openxmlformats.org/officeDocument/2006/relationships/audio" Target="../media/audio20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5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43.jpeg"/><Relationship Id="rId5" Type="http://schemas.openxmlformats.org/officeDocument/2006/relationships/audio" Target="../media/audio21.wav"/><Relationship Id="rId4" Type="http://schemas.openxmlformats.org/officeDocument/2006/relationships/audio" Target="../media/audio2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5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43.jpeg"/><Relationship Id="rId5" Type="http://schemas.openxmlformats.org/officeDocument/2006/relationships/audio" Target="../media/audio21.wav"/><Relationship Id="rId4" Type="http://schemas.openxmlformats.org/officeDocument/2006/relationships/audio" Target="../media/audio2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5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43.jpeg"/><Relationship Id="rId5" Type="http://schemas.openxmlformats.org/officeDocument/2006/relationships/audio" Target="../media/audio21.wav"/><Relationship Id="rId4" Type="http://schemas.openxmlformats.org/officeDocument/2006/relationships/audio" Target="../media/audio20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5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43.jpeg"/><Relationship Id="rId5" Type="http://schemas.openxmlformats.org/officeDocument/2006/relationships/audio" Target="../media/audio21.wav"/><Relationship Id="rId4" Type="http://schemas.openxmlformats.org/officeDocument/2006/relationships/audio" Target="../media/audio20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3" Type="http://schemas.openxmlformats.org/officeDocument/2006/relationships/tags" Target="../tags/tag46.xml"/><Relationship Id="rId7" Type="http://schemas.openxmlformats.org/officeDocument/2006/relationships/audio" Target="../media/audio22.wav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5.gif"/><Relationship Id="rId4" Type="http://schemas.openxmlformats.org/officeDocument/2006/relationships/tags" Target="../tags/tag47.xml"/><Relationship Id="rId9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50.xml"/><Relationship Id="rId7" Type="http://schemas.openxmlformats.org/officeDocument/2006/relationships/image" Target="../media/image29.jpe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4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tags" Target="../tags/tag54.xml"/><Relationship Id="rId7" Type="http://schemas.openxmlformats.org/officeDocument/2006/relationships/image" Target="../media/image32.jpe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29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5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image" Target="../media/image23.jpeg"/><Relationship Id="rId5" Type="http://schemas.openxmlformats.org/officeDocument/2006/relationships/tags" Target="../tags/tag60.xml"/><Relationship Id="rId10" Type="http://schemas.openxmlformats.org/officeDocument/2006/relationships/image" Target="../media/image31.jpeg"/><Relationship Id="rId4" Type="http://schemas.openxmlformats.org/officeDocument/2006/relationships/tags" Target="../tags/tag59.xml"/><Relationship Id="rId9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64.xml"/><Relationship Id="rId7" Type="http://schemas.openxmlformats.org/officeDocument/2006/relationships/image" Target="../media/image27.jpe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33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jpeg"/><Relationship Id="rId4" Type="http://schemas.openxmlformats.org/officeDocument/2006/relationships/tags" Target="../tags/tag65.xml"/><Relationship Id="rId9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audio" Target="../media/audio2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gif"/><Relationship Id="rId4" Type="http://schemas.openxmlformats.org/officeDocument/2006/relationships/image" Target="../media/image48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18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gif"/><Relationship Id="rId12" Type="http://schemas.openxmlformats.org/officeDocument/2006/relationships/image" Target="../media/image17.gi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1.gif"/><Relationship Id="rId11" Type="http://schemas.openxmlformats.org/officeDocument/2006/relationships/image" Target="../media/image16.gif"/><Relationship Id="rId5" Type="http://schemas.openxmlformats.org/officeDocument/2006/relationships/image" Target="../media/image10.gif"/><Relationship Id="rId10" Type="http://schemas.openxmlformats.org/officeDocument/2006/relationships/image" Target="../media/image15.gi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audio" Target="../media/audio2.wav"/><Relationship Id="rId18" Type="http://schemas.openxmlformats.org/officeDocument/2006/relationships/audio" Target="../media/audio7.wav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audio" Target="../media/audio1.wav"/><Relationship Id="rId17" Type="http://schemas.openxmlformats.org/officeDocument/2006/relationships/audio" Target="../media/audio6.wav"/><Relationship Id="rId2" Type="http://schemas.openxmlformats.org/officeDocument/2006/relationships/tags" Target="../tags/tag69.xml"/><Relationship Id="rId16" Type="http://schemas.openxmlformats.org/officeDocument/2006/relationships/audio" Target="../media/audio5.wav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72.xml"/><Relationship Id="rId15" Type="http://schemas.openxmlformats.org/officeDocument/2006/relationships/audio" Target="../media/audio4.wav"/><Relationship Id="rId10" Type="http://schemas.openxmlformats.org/officeDocument/2006/relationships/slideLayout" Target="../slideLayouts/slideLayout7.xml"/><Relationship Id="rId19" Type="http://schemas.openxmlformats.org/officeDocument/2006/relationships/audio" Target="../media/audio8.wav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audio" Target="../media/audio3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image" Target="../media/image50.gif"/><Relationship Id="rId4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media" Target="../media/media2.wav"/><Relationship Id="rId13" Type="http://schemas.openxmlformats.org/officeDocument/2006/relationships/image" Target="../media/image53.jpeg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12" Type="http://schemas.openxmlformats.org/officeDocument/2006/relationships/image" Target="../media/image52.wmf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image" Target="../media/image51.wmf"/><Relationship Id="rId5" Type="http://schemas.openxmlformats.org/officeDocument/2006/relationships/tags" Target="../tags/tag84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83.xml"/><Relationship Id="rId9" Type="http://schemas.openxmlformats.org/officeDocument/2006/relationships/audio" Target="../media/media2.wav"/><Relationship Id="rId1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4" Type="http://schemas.openxmlformats.org/officeDocument/2006/relationships/audio" Target="../media/audio2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54.png"/><Relationship Id="rId4" Type="http://schemas.openxmlformats.org/officeDocument/2006/relationships/image" Target="../media/image5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jpeg"/><Relationship Id="rId18" Type="http://schemas.openxmlformats.org/officeDocument/2006/relationships/image" Target="../media/image14.gif"/><Relationship Id="rId3" Type="http://schemas.openxmlformats.org/officeDocument/2006/relationships/tags" Target="../tags/tag10.xml"/><Relationship Id="rId21" Type="http://schemas.openxmlformats.org/officeDocument/2006/relationships/image" Target="../media/image17.gif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3.jpeg"/><Relationship Id="rId17" Type="http://schemas.openxmlformats.org/officeDocument/2006/relationships/image" Target="../media/image13.gif"/><Relationship Id="rId2" Type="http://schemas.openxmlformats.org/officeDocument/2006/relationships/tags" Target="../tags/tag9.xml"/><Relationship Id="rId16" Type="http://schemas.openxmlformats.org/officeDocument/2006/relationships/image" Target="../media/image12.gif"/><Relationship Id="rId20" Type="http://schemas.openxmlformats.org/officeDocument/2006/relationships/image" Target="../media/image16.gif"/><Relationship Id="rId1" Type="http://schemas.openxmlformats.org/officeDocument/2006/relationships/tags" Target="../tags/tag8.xml"/><Relationship Id="rId6" Type="http://schemas.openxmlformats.org/officeDocument/2006/relationships/tags" Target="../tags/tag11.xml"/><Relationship Id="rId11" Type="http://schemas.openxmlformats.org/officeDocument/2006/relationships/image" Target="../media/image22.gif"/><Relationship Id="rId24" Type="http://schemas.openxmlformats.org/officeDocument/2006/relationships/image" Target="../media/image26.png"/><Relationship Id="rId5" Type="http://schemas.openxmlformats.org/officeDocument/2006/relationships/audio" Target="../media/media1.mp3"/><Relationship Id="rId15" Type="http://schemas.openxmlformats.org/officeDocument/2006/relationships/image" Target="../media/image11.gif"/><Relationship Id="rId23" Type="http://schemas.openxmlformats.org/officeDocument/2006/relationships/image" Target="../media/image25.jpeg"/><Relationship Id="rId10" Type="http://schemas.openxmlformats.org/officeDocument/2006/relationships/image" Target="../media/image21.jpeg"/><Relationship Id="rId19" Type="http://schemas.openxmlformats.org/officeDocument/2006/relationships/image" Target="../media/image15.gif"/><Relationship Id="rId4" Type="http://schemas.microsoft.com/office/2007/relationships/media" Target="../media/media1.mp3"/><Relationship Id="rId9" Type="http://schemas.openxmlformats.org/officeDocument/2006/relationships/image" Target="../media/image20.png"/><Relationship Id="rId14" Type="http://schemas.openxmlformats.org/officeDocument/2006/relationships/image" Target="../media/image10.gif"/><Relationship Id="rId22" Type="http://schemas.openxmlformats.org/officeDocument/2006/relationships/image" Target="../media/image18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29.jpeg"/><Relationship Id="rId18" Type="http://schemas.openxmlformats.org/officeDocument/2006/relationships/image" Target="../media/image33.jpeg"/><Relationship Id="rId26" Type="http://schemas.openxmlformats.org/officeDocument/2006/relationships/audio" Target="../media/audio8.wav"/><Relationship Id="rId3" Type="http://schemas.openxmlformats.org/officeDocument/2006/relationships/tags" Target="../tags/tag14.xml"/><Relationship Id="rId21" Type="http://schemas.openxmlformats.org/officeDocument/2006/relationships/audio" Target="../media/audio3.wav"/><Relationship Id="rId7" Type="http://schemas.openxmlformats.org/officeDocument/2006/relationships/tags" Target="../tags/tag18.xml"/><Relationship Id="rId12" Type="http://schemas.openxmlformats.org/officeDocument/2006/relationships/image" Target="../media/image28.jpeg"/><Relationship Id="rId17" Type="http://schemas.openxmlformats.org/officeDocument/2006/relationships/image" Target="../media/image32.jpeg"/><Relationship Id="rId25" Type="http://schemas.openxmlformats.org/officeDocument/2006/relationships/audio" Target="../media/audio7.wav"/><Relationship Id="rId2" Type="http://schemas.openxmlformats.org/officeDocument/2006/relationships/tags" Target="../tags/tag13.xml"/><Relationship Id="rId16" Type="http://schemas.openxmlformats.org/officeDocument/2006/relationships/image" Target="../media/image23.jpeg"/><Relationship Id="rId20" Type="http://schemas.openxmlformats.org/officeDocument/2006/relationships/audio" Target="../media/audio2.wav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27.jpeg"/><Relationship Id="rId24" Type="http://schemas.openxmlformats.org/officeDocument/2006/relationships/audio" Target="../media/audio6.wav"/><Relationship Id="rId5" Type="http://schemas.openxmlformats.org/officeDocument/2006/relationships/tags" Target="../tags/tag16.xml"/><Relationship Id="rId15" Type="http://schemas.openxmlformats.org/officeDocument/2006/relationships/image" Target="../media/image31.jpeg"/><Relationship Id="rId23" Type="http://schemas.openxmlformats.org/officeDocument/2006/relationships/audio" Target="../media/audio5.wav"/><Relationship Id="rId10" Type="http://schemas.openxmlformats.org/officeDocument/2006/relationships/slideLayout" Target="../slideLayouts/slideLayout7.xml"/><Relationship Id="rId19" Type="http://schemas.openxmlformats.org/officeDocument/2006/relationships/audio" Target="../media/audio1.wav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image" Target="../media/image30.jpeg"/><Relationship Id="rId22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23.xml"/><Relationship Id="rId7" Type="http://schemas.openxmlformats.org/officeDocument/2006/relationships/audio" Target="../media/audio10.wav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audio" Target="../media/audio9.wav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5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jpeg"/><Relationship Id="rId12" Type="http://schemas.openxmlformats.org/officeDocument/2006/relationships/image" Target="../media/image32.jpe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27.jpeg"/><Relationship Id="rId11" Type="http://schemas.openxmlformats.org/officeDocument/2006/relationships/image" Target="../media/image23.jpeg"/><Relationship Id="rId5" Type="http://schemas.openxmlformats.org/officeDocument/2006/relationships/audio" Target="../media/audio9.wav"/><Relationship Id="rId10" Type="http://schemas.openxmlformats.org/officeDocument/2006/relationships/image" Target="../media/image31.jpeg"/><Relationship Id="rId4" Type="http://schemas.openxmlformats.org/officeDocument/2006/relationships/audio" Target="../media/audio10.wav"/><Relationship Id="rId9" Type="http://schemas.openxmlformats.org/officeDocument/2006/relationships/image" Target="../media/image30.jpeg"/><Relationship Id="rId14" Type="http://schemas.openxmlformats.org/officeDocument/2006/relationships/audio" Target="../media/audio4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jpeg"/><Relationship Id="rId12" Type="http://schemas.openxmlformats.org/officeDocument/2006/relationships/image" Target="../media/image32.jpe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27.jpeg"/><Relationship Id="rId11" Type="http://schemas.openxmlformats.org/officeDocument/2006/relationships/image" Target="../media/image23.jpeg"/><Relationship Id="rId5" Type="http://schemas.openxmlformats.org/officeDocument/2006/relationships/audio" Target="../media/audio9.wav"/><Relationship Id="rId10" Type="http://schemas.openxmlformats.org/officeDocument/2006/relationships/image" Target="../media/image31.jpeg"/><Relationship Id="rId4" Type="http://schemas.openxmlformats.org/officeDocument/2006/relationships/audio" Target="../media/audio10.wav"/><Relationship Id="rId9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jpeg"/><Relationship Id="rId12" Type="http://schemas.openxmlformats.org/officeDocument/2006/relationships/image" Target="../media/image32.jpe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27.jpeg"/><Relationship Id="rId11" Type="http://schemas.openxmlformats.org/officeDocument/2006/relationships/image" Target="../media/image23.jpeg"/><Relationship Id="rId5" Type="http://schemas.openxmlformats.org/officeDocument/2006/relationships/audio" Target="../media/audio9.wav"/><Relationship Id="rId10" Type="http://schemas.openxmlformats.org/officeDocument/2006/relationships/image" Target="../media/image31.jpeg"/><Relationship Id="rId4" Type="http://schemas.openxmlformats.org/officeDocument/2006/relationships/audio" Target="../media/audio10.wav"/><Relationship Id="rId9" Type="http://schemas.openxmlformats.org/officeDocument/2006/relationships/image" Target="../media/image30.jpeg"/><Relationship Id="rId1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1" descr="2_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WordArt 72"/>
          <p:cNvSpPr>
            <a:spLocks noChangeArrowheads="1" noChangeShapeType="1" noTextEdit="1"/>
          </p:cNvSpPr>
          <p:nvPr>
            <p:custDataLst>
              <p:tags r:id="rId1"/>
            </p:custDataLst>
          </p:nvPr>
        </p:nvSpPr>
        <p:spPr bwMode="auto">
          <a:xfrm>
            <a:off x="846138" y="307181"/>
            <a:ext cx="7686675" cy="500062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1625828"/>
              </a:avLst>
            </a:prstTxWarp>
          </a:bodyPr>
          <a:lstStyle/>
          <a:p>
            <a:pPr algn="ctr" rtl="0">
              <a:buNone/>
            </a:pPr>
            <a:r>
              <a:rPr lang="en-US" sz="3600" kern="10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WELCOME  </a:t>
            </a:r>
            <a:r>
              <a:rPr lang="en-US" sz="3600" kern="10" spc="0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TO  OUR  CLASS  TODAY</a:t>
            </a:r>
            <a:endParaRPr lang="en-US" sz="3600" kern="10" spc="0">
              <a:ln w="9525">
                <a:solidFill>
                  <a:srgbClr val="6600CC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grpSp>
        <p:nvGrpSpPr>
          <p:cNvPr id="37" name="Group 42"/>
          <p:cNvGrpSpPr>
            <a:grpSpLocks/>
          </p:cNvGrpSpPr>
          <p:nvPr/>
        </p:nvGrpSpPr>
        <p:grpSpPr bwMode="auto">
          <a:xfrm>
            <a:off x="3200400" y="-114299"/>
            <a:ext cx="2971800" cy="942975"/>
            <a:chOff x="1992" y="960"/>
            <a:chExt cx="1200" cy="600"/>
          </a:xfrm>
        </p:grpSpPr>
        <p:pic>
          <p:nvPicPr>
            <p:cNvPr id="38" name="Picture 43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44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45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0" y="3143251"/>
            <a:ext cx="8991600" cy="794147"/>
            <a:chOff x="0" y="152400"/>
            <a:chExt cx="8991600" cy="1058091"/>
          </a:xfrm>
        </p:grpSpPr>
        <p:pic>
          <p:nvPicPr>
            <p:cNvPr id="1027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59823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5334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048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2286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1524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31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7400" y="1524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600" y="1524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800" y="1524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5" name="Picture 34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9000" y="1524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200" y="2286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3400" y="3048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0600" y="3810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800" y="4572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5334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400" y="5334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600" y="5334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2800" y="4572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0" y="4572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3810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13" descr="2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34400" y="228600"/>
              <a:ext cx="457200" cy="450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8" name="Picture 23" descr="1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41" y="3826669"/>
            <a:ext cx="1265491" cy="121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3" descr="1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3600451"/>
            <a:ext cx="1265491" cy="121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3" descr="1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912" y="3926683"/>
            <a:ext cx="1265491" cy="121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3" descr="1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3" y="3829051"/>
            <a:ext cx="1265491" cy="121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3" descr="1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112" y="3543301"/>
            <a:ext cx="1265491" cy="121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5878513" y="-114299"/>
            <a:ext cx="2971800" cy="942975"/>
            <a:chOff x="1992" y="960"/>
            <a:chExt cx="1200" cy="600"/>
          </a:xfrm>
        </p:grpSpPr>
        <p:pic>
          <p:nvPicPr>
            <p:cNvPr id="1053" name="Picture 43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44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45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" name="Group 42"/>
          <p:cNvGrpSpPr>
            <a:grpSpLocks/>
          </p:cNvGrpSpPr>
          <p:nvPr/>
        </p:nvGrpSpPr>
        <p:grpSpPr bwMode="auto">
          <a:xfrm>
            <a:off x="228600" y="-171449"/>
            <a:ext cx="2971800" cy="942975"/>
            <a:chOff x="1992" y="960"/>
            <a:chExt cx="1200" cy="600"/>
          </a:xfrm>
        </p:grpSpPr>
        <p:pic>
          <p:nvPicPr>
            <p:cNvPr id="42" name="Picture 43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44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45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14"/>
          <p:cNvGrpSpPr>
            <a:grpSpLocks/>
          </p:cNvGrpSpPr>
          <p:nvPr/>
        </p:nvGrpSpPr>
        <p:grpSpPr bwMode="auto">
          <a:xfrm rot="5400000">
            <a:off x="-485775" y="3743325"/>
            <a:ext cx="2228850" cy="1257300"/>
            <a:chOff x="1992" y="960"/>
            <a:chExt cx="1200" cy="600"/>
          </a:xfrm>
        </p:grpSpPr>
        <p:pic>
          <p:nvPicPr>
            <p:cNvPr id="1057" name="Picture 15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16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9" name="Picture 17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9" name="Group 14"/>
          <p:cNvGrpSpPr>
            <a:grpSpLocks/>
          </p:cNvGrpSpPr>
          <p:nvPr/>
        </p:nvGrpSpPr>
        <p:grpSpPr bwMode="auto">
          <a:xfrm rot="5400000">
            <a:off x="-790575" y="1228725"/>
            <a:ext cx="2228850" cy="1257300"/>
            <a:chOff x="1992" y="960"/>
            <a:chExt cx="1200" cy="600"/>
          </a:xfrm>
        </p:grpSpPr>
        <p:pic>
          <p:nvPicPr>
            <p:cNvPr id="50" name="Picture 15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16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17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Group 14"/>
          <p:cNvGrpSpPr>
            <a:grpSpLocks/>
          </p:cNvGrpSpPr>
          <p:nvPr/>
        </p:nvGrpSpPr>
        <p:grpSpPr bwMode="auto">
          <a:xfrm rot="5400000">
            <a:off x="7781925" y="1228725"/>
            <a:ext cx="2228850" cy="1257300"/>
            <a:chOff x="1992" y="960"/>
            <a:chExt cx="1200" cy="600"/>
          </a:xfrm>
        </p:grpSpPr>
        <p:pic>
          <p:nvPicPr>
            <p:cNvPr id="54" name="Picture 15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16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17" descr="HOAVAN~1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960"/>
              <a:ext cx="60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7" name="Picture 23" descr="1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912" y="3926683"/>
            <a:ext cx="1265491" cy="121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23" descr="1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3" y="4000501"/>
            <a:ext cx="1265491" cy="121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3" descr="1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3" y="3917698"/>
            <a:ext cx="1265491" cy="121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3" descr="1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3" y="3771901"/>
            <a:ext cx="1265491" cy="121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112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152650" y="3777854"/>
            <a:ext cx="4781550" cy="5083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en-US" sz="3600" b="1" kern="10" spc="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Teacher  :  </a:t>
            </a:r>
            <a:r>
              <a:rPr lang="en-US" sz="3600" b="1" kern="10" spc="0" dirty="0" err="1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Nhung</a:t>
            </a:r>
            <a:r>
              <a:rPr lang="en-US" sz="3600" b="1" kern="10" spc="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 Nguyen</a:t>
            </a:r>
            <a:endParaRPr lang="en-US" sz="3600" b="1" kern="10" spc="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2" name="WordArt 73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>
            <a:off x="2286003" y="1485901"/>
            <a:ext cx="4918075" cy="316706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Class 5</a:t>
            </a:r>
            <a:endParaRPr kumimoji="0" lang="en-US" sz="1600" b="0" i="0" u="none" strike="noStrike" kern="10" cap="none" spc="0" normalizeH="0" baseline="-25000" noProof="0" dirty="0">
              <a:ln w="19050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Times New Roman"/>
              <a:cs typeface="Times New Roman"/>
            </a:endParaRPr>
          </a:p>
        </p:txBody>
      </p:sp>
      <p:sp>
        <p:nvSpPr>
          <p:cNvPr id="63" name="WordArt 4"/>
          <p:cNvSpPr>
            <a:spLocks noChangeArrowheads="1" noChangeShapeType="1" noTextEdit="1"/>
          </p:cNvSpPr>
          <p:nvPr>
            <p:custDataLst>
              <p:tags r:id="rId4"/>
            </p:custDataLst>
          </p:nvPr>
        </p:nvSpPr>
        <p:spPr bwMode="auto">
          <a:xfrm>
            <a:off x="838203" y="2228850"/>
            <a:ext cx="7543799" cy="9977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81"/>
              </a:avLst>
            </a:prstTxWarp>
          </a:bodyPr>
          <a:lstStyle/>
          <a:p>
            <a:pPr algn="ctr"/>
            <a:r>
              <a:rPr lang="en-US" sz="3600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Unit 6 : How many lessons do you have today? </a:t>
            </a:r>
          </a:p>
          <a:p>
            <a:pPr algn="ctr"/>
            <a:r>
              <a:rPr lang="en-US" sz="3600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Lesson 1 : P. 1,2,3</a:t>
            </a:r>
            <a:endParaRPr lang="en-US" sz="3600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chemeClr val="tx2">
                  <a:lumMod val="50000"/>
                </a:schemeClr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1" name="Picture 2" descr="F:\luu C 26-7-2021\Desktop\111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1" r="7819" b="17777"/>
          <a:stretch/>
        </p:blipFill>
        <p:spPr bwMode="auto">
          <a:xfrm>
            <a:off x="2" y="-19049"/>
            <a:ext cx="556545" cy="65448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948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Ữ LIỆU\Thanh tra\Day 20-11\14874944_550999905094435_1873363441_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799246"/>
            <a:ext cx="1427752" cy="148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D:\DỮ LIỆU\Thanh tra\Day 20-11\14914848_550995595094866_2001840328_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2" y="761648"/>
            <a:ext cx="1524000" cy="149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D:\DỮ LIỆU\Thanh tra\Day 20-11\14826334_550995558428203_1910997531_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790230"/>
            <a:ext cx="1444335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D:\DỮ LIỆU\Thanh tra\Day 20-11\14936898_550999888427770_1009842394_n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3" y="3075798"/>
            <a:ext cx="1523999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DỮ LIỆU\Thanh tra\Day 20-11\14937051_551000911761001_1873498549_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93" y="815806"/>
            <a:ext cx="1269208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76203" y="3075798"/>
            <a:ext cx="1600199" cy="1588966"/>
            <a:chOff x="349371" y="4436691"/>
            <a:chExt cx="2073877" cy="2268121"/>
          </a:xfrm>
        </p:grpSpPr>
        <p:pic>
          <p:nvPicPr>
            <p:cNvPr id="11" name="Picture 16" descr="C:\Users\acer\Desktop\1aa.jpg"/>
            <p:cNvPicPr>
              <a:picLocks noChangeAspect="1" noChangeArrowheads="1"/>
            </p:cNvPicPr>
            <p:nvPr/>
          </p:nvPicPr>
          <p:blipFill rotWithShape="1">
            <a:blip r:embed="rId11"/>
            <a:srcRect/>
            <a:stretch/>
          </p:blipFill>
          <p:spPr bwMode="auto">
            <a:xfrm>
              <a:off x="349371" y="4436691"/>
              <a:ext cx="2073877" cy="2268121"/>
            </a:xfrm>
            <a:prstGeom prst="rect">
              <a:avLst/>
            </a:prstGeom>
            <a:noFill/>
            <a:ln/>
          </p:spPr>
        </p:pic>
        <p:sp>
          <p:nvSpPr>
            <p:cNvPr id="12" name="Rectangle 14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21070" y="6145238"/>
              <a:ext cx="1742638" cy="410074"/>
            </a:xfrm>
            <a:prstGeom prst="rect">
              <a:avLst/>
            </a:prstGeom>
            <a:gradFill rotWithShape="1">
              <a:gsLst>
                <a:gs pos="0">
                  <a:srgbClr val="00FFFF"/>
                </a:gs>
                <a:gs pos="100000">
                  <a:srgbClr val="00FFFF">
                    <a:gamma/>
                    <a:shade val="79216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4400" b="1" dirty="0" smtClean="0">
                  <a:solidFill>
                    <a:srgbClr val="993300"/>
                  </a:solidFill>
                  <a:latin typeface=".VnBodoniH" pitchFamily="34" charset="0"/>
                </a:rPr>
                <a:t>PE</a:t>
              </a:r>
              <a:endParaRPr lang="en-US" sz="4400" b="1" dirty="0">
                <a:solidFill>
                  <a:srgbClr val="993300"/>
                </a:solidFill>
                <a:latin typeface=".VnBodoniH" pitchFamily="34" charset="0"/>
              </a:endParaRPr>
            </a:p>
          </p:txBody>
        </p:sp>
      </p:grpSp>
      <p:pic>
        <p:nvPicPr>
          <p:cNvPr id="14" name="Picture 3" descr="D:\DỮ LIỆU\Thanh tra\Day 20-11\14877672_550995808428178_105364790_n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3075798"/>
            <a:ext cx="1444335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DỮ LIỆU\Thanh tra\Day 20-11\14914994_550999818427777_1130697758_n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93" y="3075800"/>
            <a:ext cx="1269208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828800" y="57150"/>
            <a:ext cx="4648200" cy="60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What subject is missing?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43">
            <a:hlinkClick r:id="" action="ppaction://noaction">
              <a:snd r:embed="rId14" name="Art.wav"/>
            </a:hlinkClick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772402" y="4629151"/>
            <a:ext cx="863203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.VnTime" pitchFamily="34" charset="0"/>
              </a:rPr>
              <a:t>Art</a:t>
            </a:r>
            <a:endParaRPr lang="en-US" sz="2400" b="1" dirty="0">
              <a:solidFill>
                <a:srgbClr val="FF0066"/>
              </a:solidFill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71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7" grpId="0" animBg="1"/>
      <p:bldP spid="1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Ữ LIỆU\Thanh tra\Day 20-11\14874944_550999905094435_1873363441_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799246"/>
            <a:ext cx="1427752" cy="148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D:\DỮ LIỆU\Thanh tra\Day 20-11\14914848_550995595094866_2001840328_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2" y="761648"/>
            <a:ext cx="1524000" cy="149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D:\DỮ LIỆU\Thanh tra\Day 20-11\14826334_550995558428203_1910997531_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790230"/>
            <a:ext cx="1444335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D:\DỮ LIỆU\Thanh tra\Day 20-11\14936898_550999888427770_1009842394_n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3" y="3075798"/>
            <a:ext cx="1523999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DỮ LIỆU\Thanh tra\Day 20-11\14937051_551000911761001_1873498549_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93" y="815806"/>
            <a:ext cx="1269208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76203" y="3075798"/>
            <a:ext cx="1600199" cy="1588966"/>
            <a:chOff x="349371" y="4436691"/>
            <a:chExt cx="2073877" cy="2268121"/>
          </a:xfrm>
        </p:grpSpPr>
        <p:pic>
          <p:nvPicPr>
            <p:cNvPr id="11" name="Picture 16" descr="C:\Users\acer\Desktop\1aa.jpg"/>
            <p:cNvPicPr>
              <a:picLocks noChangeAspect="1" noChangeArrowheads="1"/>
            </p:cNvPicPr>
            <p:nvPr/>
          </p:nvPicPr>
          <p:blipFill rotWithShape="1">
            <a:blip r:embed="rId11"/>
            <a:srcRect/>
            <a:stretch/>
          </p:blipFill>
          <p:spPr bwMode="auto">
            <a:xfrm>
              <a:off x="349371" y="4436691"/>
              <a:ext cx="2073877" cy="2268121"/>
            </a:xfrm>
            <a:prstGeom prst="rect">
              <a:avLst/>
            </a:prstGeom>
            <a:noFill/>
            <a:ln/>
          </p:spPr>
        </p:pic>
        <p:sp>
          <p:nvSpPr>
            <p:cNvPr id="12" name="Rectangle 14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21070" y="6145238"/>
              <a:ext cx="1742638" cy="410074"/>
            </a:xfrm>
            <a:prstGeom prst="rect">
              <a:avLst/>
            </a:prstGeom>
            <a:gradFill rotWithShape="1">
              <a:gsLst>
                <a:gs pos="0">
                  <a:srgbClr val="00FFFF"/>
                </a:gs>
                <a:gs pos="100000">
                  <a:srgbClr val="00FFFF">
                    <a:gamma/>
                    <a:shade val="79216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4400" b="1" dirty="0" smtClean="0">
                  <a:solidFill>
                    <a:srgbClr val="993300"/>
                  </a:solidFill>
                  <a:latin typeface=".VnBodoniH" pitchFamily="34" charset="0"/>
                </a:rPr>
                <a:t>PE</a:t>
              </a:r>
              <a:endParaRPr lang="en-US" sz="4400" b="1" dirty="0">
                <a:solidFill>
                  <a:srgbClr val="993300"/>
                </a:solidFill>
                <a:latin typeface=".VnBodoniH" pitchFamily="34" charset="0"/>
              </a:endParaRPr>
            </a:p>
          </p:txBody>
        </p:sp>
      </p:grpSp>
      <p:pic>
        <p:nvPicPr>
          <p:cNvPr id="14" name="Picture 3" descr="D:\DỮ LIỆU\Thanh tra\Day 20-11\14877672_550995808428178_105364790_n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3075798"/>
            <a:ext cx="1444335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DỮ LIỆU\Thanh tra\Day 20-11\14914994_550999818427777_1130697758_n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93" y="3075800"/>
            <a:ext cx="1269208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828800" y="57150"/>
            <a:ext cx="4648200" cy="60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What subject is missing?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43">
            <a:hlinkClick r:id="" action="ppaction://noaction">
              <a:snd r:embed="rId14" name="Music.wav"/>
            </a:hlinkClick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29188" y="2338686"/>
            <a:ext cx="1386213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.VnTime" pitchFamily="34" charset="0"/>
              </a:rPr>
              <a:t>Music</a:t>
            </a:r>
            <a:endParaRPr lang="en-US" sz="2400" b="1" dirty="0">
              <a:solidFill>
                <a:srgbClr val="FF0066"/>
              </a:solidFill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71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7" grpId="0" animBg="1"/>
      <p:bldP spid="1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5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381000" y="1028700"/>
            <a:ext cx="8763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481"/>
              </a:avLst>
            </a:prstTxWarp>
          </a:bodyPr>
          <a:lstStyle/>
          <a:p>
            <a:pPr algn="ctr" rtl="0">
              <a:buNone/>
            </a:pPr>
            <a:r>
              <a:rPr lang="en-US" sz="3600" kern="10" spc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Unit 6 : How many lessons do you have today?</a:t>
            </a:r>
            <a:endParaRPr lang="en-US" sz="3600" kern="10" spc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2207420"/>
            <a:ext cx="8839200" cy="60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Lesson 1 : P 1,2,3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6" name="Picture 8" descr="Tay viÕt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1"/>
            <a:ext cx="838200" cy="482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981200" y="3187304"/>
            <a:ext cx="4724400" cy="60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1. Look, listen and repeat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14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2"/>
          </p:cNvPr>
          <p:cNvSpPr/>
          <p:nvPr/>
        </p:nvSpPr>
        <p:spPr>
          <a:xfrm>
            <a:off x="2286000" y="40005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/>
              <a:t>https://www.sachmem.vn/books/3/units/Unit%208%20What%20subjects%20do%20you%20have%20today%3F</a:t>
            </a:r>
          </a:p>
        </p:txBody>
      </p:sp>
    </p:spTree>
    <p:extLst>
      <p:ext uri="{BB962C8B-B14F-4D97-AF65-F5344CB8AC3E}">
        <p14:creationId xmlns:p14="http://schemas.microsoft.com/office/powerpoint/2010/main" val="403957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00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121973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43" y="2227660"/>
            <a:ext cx="650875" cy="48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0" y="260748"/>
            <a:ext cx="650875" cy="48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93" y="4688684"/>
            <a:ext cx="604837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93" y="2225281"/>
            <a:ext cx="650875" cy="48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994547"/>
            <a:ext cx="6477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5" y="1762126"/>
            <a:ext cx="619125" cy="46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788" y="3112296"/>
            <a:ext cx="595312" cy="44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968" y="303612"/>
            <a:ext cx="619125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63" y="4538665"/>
            <a:ext cx="595312" cy="44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121973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1c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1-1b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1-1c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1-1b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1-1c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1-1a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1-1d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L1-1a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L1-1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\Desktop\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438768"/>
            <a:ext cx="4633912" cy="2495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76200" y="57150"/>
            <a:ext cx="3581400" cy="301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1. Look, listen and repeat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1676400" y="971550"/>
            <a:ext cx="5410200" cy="454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cs typeface="Times New Roman" pitchFamily="18" charset="0"/>
              </a:rPr>
              <a:t>How</a:t>
            </a: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cs typeface="Times New Roman" pitchFamily="18" charset="0"/>
              </a:rPr>
              <a:t> many lessons do you have today?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1752600" y="1660326"/>
            <a:ext cx="6477000" cy="454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cs typeface="Times New Roman" pitchFamily="18" charset="0"/>
              </a:rPr>
              <a:t>I have four: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cs typeface="Times New Roman" pitchFamily="18" charset="0"/>
              </a:rPr>
              <a:t>Maths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cs typeface="Times New Roman" pitchFamily="18" charset="0"/>
              </a:rPr>
              <a:t>, Vietnamese, Music and PE.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57202" y="967086"/>
            <a:ext cx="1125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Long : </a:t>
            </a:r>
            <a:endParaRPr lang="en-US" sz="2400" dirty="0">
              <a:solidFill>
                <a:srgbClr val="00660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95429" y="1652886"/>
            <a:ext cx="9701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Mai : </a:t>
            </a:r>
            <a:endParaRPr lang="en-US" sz="2400" dirty="0">
              <a:solidFill>
                <a:srgbClr val="006600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6019800" y="1352550"/>
            <a:ext cx="685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2819400" y="2048741"/>
            <a:ext cx="609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581400" y="2048741"/>
            <a:ext cx="4419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8" descr="Tay viÕt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0" y="554980"/>
            <a:ext cx="838200" cy="64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90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3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.sachmem.vn/public/images/TA5T1SHS/U6-L1-2-1-fa8bfe031916f370f2aa0ba5309a6af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224" y="514350"/>
            <a:ext cx="5578176" cy="33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6200" y="128912"/>
            <a:ext cx="2971800" cy="38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2. Point and say: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228600" y="3888315"/>
            <a:ext cx="61141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  <a:latin typeface=".VnTime" pitchFamily="34" charset="0"/>
              </a:rPr>
              <a:t>- How many lessons do you have today?</a:t>
            </a:r>
            <a:endParaRPr lang="en-US" sz="2400" b="1" dirty="0">
              <a:solidFill>
                <a:srgbClr val="0000CC"/>
              </a:solidFill>
              <a:latin typeface=".VnTime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228603" y="4334531"/>
            <a:ext cx="1962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  <a:latin typeface=".VnTime" pitchFamily="34" charset="0"/>
              </a:rPr>
              <a:t>- I have five:</a:t>
            </a:r>
            <a:endParaRPr lang="en-US" sz="2400" b="1" dirty="0">
              <a:solidFill>
                <a:srgbClr val="0000CC"/>
              </a:solidFill>
              <a:latin typeface=".VnTime" pitchFamily="3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025" y="916323"/>
            <a:ext cx="762000" cy="436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40190" y="4349873"/>
            <a:ext cx="66884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C00000"/>
                </a:solidFill>
                <a:latin typeface=".VnTime" pitchFamily="34" charset="0"/>
              </a:rPr>
              <a:t>Maths</a:t>
            </a:r>
            <a:r>
              <a:rPr lang="en-US" sz="2400" b="1" dirty="0">
                <a:solidFill>
                  <a:srgbClr val="C00000"/>
                </a:solidFill>
                <a:latin typeface=".VnTime" pitchFamily="34" charset="0"/>
              </a:rPr>
              <a:t>, IT, Science, </a:t>
            </a:r>
            <a:r>
              <a:rPr lang="en-US" sz="2400" b="1" dirty="0" smtClean="0">
                <a:solidFill>
                  <a:srgbClr val="C00000"/>
                </a:solidFill>
                <a:latin typeface=".VnTime" pitchFamily="34" charset="0"/>
              </a:rPr>
              <a:t>Vietnamese and English</a:t>
            </a:r>
            <a:r>
              <a:rPr lang="en-US" sz="2400" b="1" dirty="0">
                <a:solidFill>
                  <a:srgbClr val="C00000"/>
                </a:solidFill>
                <a:latin typeface=".VnTime" pitchFamily="34" charset="0"/>
              </a:rPr>
              <a:t>. 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32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ENG - Y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.sachmem.vn/public/images/TA5T1SHS/U6-L1-2-1-fa8bfe031916f370f2aa0ba5309a6af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024" y="514350"/>
            <a:ext cx="5578176" cy="33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6200" y="128912"/>
            <a:ext cx="2971800" cy="38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2. Point and say: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228600" y="3888315"/>
            <a:ext cx="61141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  <a:latin typeface=".VnTime" pitchFamily="34" charset="0"/>
              </a:rPr>
              <a:t>- How many lessons do you have today?</a:t>
            </a:r>
            <a:endParaRPr lang="en-US" sz="2400" b="1" dirty="0">
              <a:solidFill>
                <a:srgbClr val="0000CC"/>
              </a:solidFill>
              <a:latin typeface=".VnTime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228601" y="4334531"/>
            <a:ext cx="2185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  <a:latin typeface=".VnTime" pitchFamily="34" charset="0"/>
              </a:rPr>
              <a:t>- I have three:</a:t>
            </a:r>
            <a:endParaRPr lang="en-US" sz="2400" b="1" dirty="0">
              <a:solidFill>
                <a:srgbClr val="0000CC"/>
              </a:solidFill>
              <a:latin typeface=".VnTime" pitchFamily="3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824" y="895351"/>
            <a:ext cx="685800" cy="39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82008" y="4319886"/>
            <a:ext cx="4946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C00000"/>
                </a:solidFill>
                <a:latin typeface=".VnTime" pitchFamily="34" charset="0"/>
              </a:rPr>
              <a:t>Maths</a:t>
            </a:r>
            <a:r>
              <a:rPr lang="en-US" sz="2400" b="1" dirty="0">
                <a:solidFill>
                  <a:srgbClr val="C00000"/>
                </a:solidFill>
                <a:latin typeface=".VnTime" pitchFamily="34" charset="0"/>
              </a:rPr>
              <a:t>, </a:t>
            </a:r>
            <a:r>
              <a:rPr lang="en-US" sz="2400" b="1" dirty="0" smtClean="0">
                <a:solidFill>
                  <a:srgbClr val="C00000"/>
                </a:solidFill>
                <a:latin typeface=".VnTime" pitchFamily="34" charset="0"/>
              </a:rPr>
              <a:t>Vietnamese and </a:t>
            </a:r>
            <a:r>
              <a:rPr lang="en-US" sz="2400" b="1" dirty="0">
                <a:solidFill>
                  <a:srgbClr val="C00000"/>
                </a:solidFill>
                <a:latin typeface=".VnTime" pitchFamily="34" charset="0"/>
              </a:rPr>
              <a:t>English. </a:t>
            </a:r>
          </a:p>
        </p:txBody>
      </p:sp>
    </p:spTree>
    <p:extLst>
      <p:ext uri="{BB962C8B-B14F-4D97-AF65-F5344CB8AC3E}">
        <p14:creationId xmlns:p14="http://schemas.microsoft.com/office/powerpoint/2010/main" val="70759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ENG - Y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nh dong 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3282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762000" y="3200400"/>
            <a:ext cx="784860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en-US" sz="3600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to our class today !</a:t>
            </a:r>
            <a:endParaRPr lang="en-US" sz="3600" kern="10" spc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5" name="Picture 3" descr="welcom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76350"/>
            <a:ext cx="6553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85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.sachmem.vn/public/images/TA5T1SHS/U6-L1-2-1-fa8bfe031916f370f2aa0ba5309a6af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224" y="514350"/>
            <a:ext cx="5578176" cy="33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6200" y="128912"/>
            <a:ext cx="2971800" cy="38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2. Point and say: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228600" y="3888315"/>
            <a:ext cx="61141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  <a:latin typeface=".VnTime" pitchFamily="34" charset="0"/>
              </a:rPr>
              <a:t>- How many lessons do you have today?</a:t>
            </a:r>
            <a:endParaRPr lang="en-US" sz="2400" b="1" dirty="0">
              <a:solidFill>
                <a:srgbClr val="0000CC"/>
              </a:solidFill>
              <a:latin typeface=".VnTime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228603" y="4334531"/>
            <a:ext cx="20297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  <a:latin typeface=".VnTime" pitchFamily="34" charset="0"/>
              </a:rPr>
              <a:t>- I have four:</a:t>
            </a:r>
            <a:endParaRPr lang="en-US" sz="2400" b="1" dirty="0">
              <a:solidFill>
                <a:srgbClr val="0000CC"/>
              </a:solidFill>
              <a:latin typeface=".VnTime" pitchFamily="3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824" y="895351"/>
            <a:ext cx="685800" cy="39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19965" y="4340668"/>
            <a:ext cx="52894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C00000"/>
                </a:solidFill>
                <a:latin typeface=".VnTime" pitchFamily="34" charset="0"/>
              </a:rPr>
              <a:t>Maths</a:t>
            </a:r>
            <a:r>
              <a:rPr lang="en-US" sz="2400" b="1" dirty="0">
                <a:solidFill>
                  <a:srgbClr val="C00000"/>
                </a:solidFill>
                <a:latin typeface=".VnTime" pitchFamily="34" charset="0"/>
              </a:rPr>
              <a:t>, Music, </a:t>
            </a:r>
            <a:r>
              <a:rPr lang="en-US" sz="2400" b="1" dirty="0" smtClean="0">
                <a:solidFill>
                  <a:srgbClr val="C00000"/>
                </a:solidFill>
                <a:latin typeface=".VnTime" pitchFamily="34" charset="0"/>
              </a:rPr>
              <a:t>Vietnamese and </a:t>
            </a:r>
            <a:r>
              <a:rPr lang="en-US" sz="2400" b="1" dirty="0">
                <a:solidFill>
                  <a:srgbClr val="C00000"/>
                </a:solidFill>
                <a:latin typeface=".VnTime" pitchFamily="34" charset="0"/>
              </a:rPr>
              <a:t>PE. </a:t>
            </a:r>
          </a:p>
        </p:txBody>
      </p:sp>
    </p:spTree>
    <p:extLst>
      <p:ext uri="{BB962C8B-B14F-4D97-AF65-F5344CB8AC3E}">
        <p14:creationId xmlns:p14="http://schemas.microsoft.com/office/powerpoint/2010/main" val="308807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ENG - Y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.sachmem.vn/public/images/TA5T1SHS/U6-L1-2-1-fa8bfe031916f370f2aa0ba5309a6af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224" y="514350"/>
            <a:ext cx="5578176" cy="33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6200" y="128912"/>
            <a:ext cx="2971800" cy="38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2. Point and say: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228600" y="3888315"/>
            <a:ext cx="61141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  <a:latin typeface=".VnTime" pitchFamily="34" charset="0"/>
              </a:rPr>
              <a:t>- How many lessons do you have today?</a:t>
            </a:r>
            <a:endParaRPr lang="en-US" sz="2400" b="1" dirty="0">
              <a:solidFill>
                <a:srgbClr val="0000CC"/>
              </a:solidFill>
              <a:latin typeface=".VnTime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228603" y="4334531"/>
            <a:ext cx="20297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  <a:latin typeface=".VnTime" pitchFamily="34" charset="0"/>
              </a:rPr>
              <a:t>- I have four:</a:t>
            </a:r>
            <a:endParaRPr lang="en-US" sz="2400" b="1" dirty="0">
              <a:solidFill>
                <a:srgbClr val="0000CC"/>
              </a:solidFill>
              <a:latin typeface=".VnTime" pitchFamily="3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624" y="860715"/>
            <a:ext cx="685800" cy="39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43539" y="4340668"/>
            <a:ext cx="56050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C00000"/>
                </a:solidFill>
                <a:latin typeface=".VnTime" pitchFamily="34" charset="0"/>
              </a:rPr>
              <a:t>Maths</a:t>
            </a:r>
            <a:r>
              <a:rPr lang="en-US" sz="2400" b="1" dirty="0">
                <a:solidFill>
                  <a:srgbClr val="C00000"/>
                </a:solidFill>
                <a:latin typeface=".VnTime" pitchFamily="34" charset="0"/>
              </a:rPr>
              <a:t>, Science, Art and Vietnamese. </a:t>
            </a:r>
          </a:p>
        </p:txBody>
      </p:sp>
    </p:spTree>
    <p:extLst>
      <p:ext uri="{BB962C8B-B14F-4D97-AF65-F5344CB8AC3E}">
        <p14:creationId xmlns:p14="http://schemas.microsoft.com/office/powerpoint/2010/main" val="52545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ENG - Y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.sachmem.vn/public/images/TA5T1SHS/U6-L1-2-1-fa8bfe031916f370f2aa0ba5309a6af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624" y="514350"/>
            <a:ext cx="5578176" cy="33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6200" y="128912"/>
            <a:ext cx="2971800" cy="38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2. Point and say: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228600" y="3888315"/>
            <a:ext cx="61141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  <a:latin typeface=".VnTime" pitchFamily="34" charset="0"/>
              </a:rPr>
              <a:t>- How many lessons do you have today?</a:t>
            </a:r>
            <a:endParaRPr lang="en-US" sz="2400" b="1" dirty="0">
              <a:solidFill>
                <a:srgbClr val="0000CC"/>
              </a:solidFill>
              <a:latin typeface=".VnTime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228601" y="4334531"/>
            <a:ext cx="2185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  <a:latin typeface=".VnTime" pitchFamily="34" charset="0"/>
              </a:rPr>
              <a:t>- I have three:</a:t>
            </a:r>
            <a:endParaRPr lang="en-US" sz="2400" b="1" dirty="0">
              <a:solidFill>
                <a:srgbClr val="0000CC"/>
              </a:solidFill>
              <a:latin typeface=".VnTime" pitchFamily="3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824" y="805297"/>
            <a:ext cx="685800" cy="39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13179" y="4345133"/>
            <a:ext cx="4946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C00000"/>
                </a:solidFill>
                <a:latin typeface=".VnTime" pitchFamily="34" charset="0"/>
              </a:rPr>
              <a:t>Maths</a:t>
            </a:r>
            <a:r>
              <a:rPr lang="en-US" sz="2400" b="1" dirty="0">
                <a:solidFill>
                  <a:srgbClr val="C00000"/>
                </a:solidFill>
                <a:latin typeface=".VnTime" pitchFamily="34" charset="0"/>
              </a:rPr>
              <a:t>, </a:t>
            </a:r>
            <a:r>
              <a:rPr lang="en-US" sz="2400" b="1" dirty="0" smtClean="0">
                <a:solidFill>
                  <a:srgbClr val="C00000"/>
                </a:solidFill>
                <a:latin typeface=".VnTime" pitchFamily="34" charset="0"/>
              </a:rPr>
              <a:t>Vietnamese and </a:t>
            </a:r>
            <a:r>
              <a:rPr lang="en-US" sz="2400" b="1" dirty="0">
                <a:solidFill>
                  <a:srgbClr val="C00000"/>
                </a:solidFill>
                <a:latin typeface=".VnTime" pitchFamily="34" charset="0"/>
              </a:rPr>
              <a:t>English. 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12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ENG - Y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WordArt 5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133600" y="742950"/>
            <a:ext cx="4876800" cy="148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Rounded MT Bold"/>
              </a:rPr>
              <a:t>Game </a:t>
            </a:r>
          </a:p>
        </p:txBody>
      </p:sp>
      <p:pic>
        <p:nvPicPr>
          <p:cNvPr id="10245" name="Picture 5" descr="hihihehe_line_iu_1"/>
          <p:cNvPicPr>
            <a:picLocks noGrp="1" noChangeAspect="1" noChangeArrowheads="1" noCrop="1"/>
          </p:cNvPicPr>
          <p:nvPr>
            <p:ph idx="4294967295"/>
            <p:custDataLst>
              <p:tags r:id="rId3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2209800" y="3298031"/>
            <a:ext cx="4572000" cy="942975"/>
          </a:xfrm>
        </p:spPr>
      </p:pic>
      <p:sp>
        <p:nvSpPr>
          <p:cNvPr id="7" name="WordArt 6"/>
          <p:cNvSpPr>
            <a:spLocks noChangeArrowheads="1" noChangeShapeType="1" noTextEdit="1"/>
          </p:cNvSpPr>
          <p:nvPr>
            <p:custDataLst>
              <p:tags r:id="rId4"/>
            </p:custDataLst>
          </p:nvPr>
        </p:nvSpPr>
        <p:spPr bwMode="auto">
          <a:xfrm>
            <a:off x="990600" y="2686050"/>
            <a:ext cx="7772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Who’s faster?</a:t>
            </a:r>
            <a:endParaRPr lang="en-US" sz="3600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57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Callout 3"/>
          <p:cNvSpPr/>
          <p:nvPr>
            <p:custDataLst>
              <p:tags r:id="rId1"/>
            </p:custDataLst>
          </p:nvPr>
        </p:nvSpPr>
        <p:spPr>
          <a:xfrm>
            <a:off x="76200" y="0"/>
            <a:ext cx="7086600" cy="1200150"/>
          </a:xfrm>
          <a:prstGeom prst="cloudCallout">
            <a:avLst>
              <a:gd name="adj1" fmla="val -33128"/>
              <a:gd name="adj2" fmla="val 13392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loud Callout 4"/>
          <p:cNvSpPr/>
          <p:nvPr>
            <p:custDataLst>
              <p:tags r:id="rId2"/>
            </p:custDataLst>
          </p:nvPr>
        </p:nvSpPr>
        <p:spPr>
          <a:xfrm>
            <a:off x="2667000" y="1028700"/>
            <a:ext cx="6523190" cy="1143000"/>
          </a:xfrm>
          <a:prstGeom prst="cloudCallout">
            <a:avLst>
              <a:gd name="adj1" fmla="val 13766"/>
              <a:gd name="adj2" fmla="val 13232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3600" b="1" dirty="0">
              <a:solidFill>
                <a:srgbClr val="FF33CC"/>
              </a:solidFill>
              <a:latin typeface=".VnTime" pitchFamily="34" charset="0"/>
            </a:endParaRPr>
          </a:p>
        </p:txBody>
      </p:sp>
      <p:sp>
        <p:nvSpPr>
          <p:cNvPr id="6" name="Rectangle 5"/>
          <p:cNvSpPr/>
          <p:nvPr>
            <p:custDataLst>
              <p:tags r:id="rId3"/>
            </p:custDataLst>
          </p:nvPr>
        </p:nvSpPr>
        <p:spPr>
          <a:xfrm>
            <a:off x="304800" y="327453"/>
            <a:ext cx="78309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.VnTime" pitchFamily="34" charset="0"/>
              </a:rPr>
              <a:t>How many lessons do </a:t>
            </a:r>
            <a:r>
              <a:rPr lang="en-US" sz="3200" b="1" smtClean="0">
                <a:solidFill>
                  <a:srgbClr val="FF0000"/>
                </a:solidFill>
                <a:latin typeface=".VnTime" pitchFamily="34" charset="0"/>
              </a:rPr>
              <a:t>you have today?</a:t>
            </a:r>
            <a:endParaRPr lang="en-US" sz="3200" b="1" dirty="0">
              <a:solidFill>
                <a:srgbClr val="FF0000"/>
              </a:solidFill>
              <a:latin typeface=".VnTime" pitchFamily="34" charset="0"/>
            </a:endParaRPr>
          </a:p>
        </p:txBody>
      </p:sp>
      <p:sp>
        <p:nvSpPr>
          <p:cNvPr id="7" name="Rectangle 6"/>
          <p:cNvSpPr/>
          <p:nvPr>
            <p:custDataLst>
              <p:tags r:id="rId4"/>
            </p:custDataLst>
          </p:nvPr>
        </p:nvSpPr>
        <p:spPr>
          <a:xfrm>
            <a:off x="3748212" y="1357396"/>
            <a:ext cx="45144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FF33CC"/>
                </a:solidFill>
                <a:latin typeface=".VnTime" pitchFamily="34" charset="0"/>
              </a:rPr>
              <a:t>I have ................</a:t>
            </a:r>
            <a:endParaRPr lang="en-US" sz="3600" b="1" dirty="0">
              <a:solidFill>
                <a:srgbClr val="FF33CC"/>
              </a:solidFill>
              <a:latin typeface=".VnTime" pitchFamily="34" charset="0"/>
            </a:endParaRPr>
          </a:p>
        </p:txBody>
      </p:sp>
      <p:pic>
        <p:nvPicPr>
          <p:cNvPr id="3079" name="Picture 7" descr="Hình ảnh có liên qua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274" y="2914651"/>
            <a:ext cx="2779729" cy="208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Ữ LIỆU\Thanh tra\Day 20-11\14826334_550995558428203_1910997531_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724" y="2519736"/>
            <a:ext cx="150297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DỮ LIỆU\Thanh tra\Day 20-11\14914848_550995595094866_2001840328_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3" y="2854133"/>
            <a:ext cx="1434353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53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Callout 6"/>
          <p:cNvSpPr/>
          <p:nvPr>
            <p:custDataLst>
              <p:tags r:id="rId1"/>
            </p:custDataLst>
          </p:nvPr>
        </p:nvSpPr>
        <p:spPr>
          <a:xfrm>
            <a:off x="76200" y="0"/>
            <a:ext cx="7086600" cy="1200150"/>
          </a:xfrm>
          <a:prstGeom prst="cloudCallout">
            <a:avLst>
              <a:gd name="adj1" fmla="val -33128"/>
              <a:gd name="adj2" fmla="val 13392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loud Callout 7"/>
          <p:cNvSpPr/>
          <p:nvPr>
            <p:custDataLst>
              <p:tags r:id="rId2"/>
            </p:custDataLst>
          </p:nvPr>
        </p:nvSpPr>
        <p:spPr>
          <a:xfrm>
            <a:off x="3200400" y="1028700"/>
            <a:ext cx="5989790" cy="1143000"/>
          </a:xfrm>
          <a:prstGeom prst="cloudCallout">
            <a:avLst>
              <a:gd name="adj1" fmla="val 13766"/>
              <a:gd name="adj2" fmla="val 13232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3600" b="1" dirty="0">
              <a:solidFill>
                <a:srgbClr val="FF33CC"/>
              </a:solidFill>
              <a:latin typeface=".VnTime" pitchFamily="34" charset="0"/>
            </a:endParaRPr>
          </a:p>
        </p:txBody>
      </p:sp>
      <p:sp>
        <p:nvSpPr>
          <p:cNvPr id="9" name="Rectangle 8"/>
          <p:cNvSpPr/>
          <p:nvPr>
            <p:custDataLst>
              <p:tags r:id="rId3"/>
            </p:custDataLst>
          </p:nvPr>
        </p:nvSpPr>
        <p:spPr>
          <a:xfrm>
            <a:off x="304800" y="327453"/>
            <a:ext cx="78309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.VnTime" pitchFamily="34" charset="0"/>
              </a:rPr>
              <a:t>How many lessons do </a:t>
            </a:r>
            <a:r>
              <a:rPr lang="en-US" sz="3200" b="1" smtClean="0">
                <a:solidFill>
                  <a:srgbClr val="FF0000"/>
                </a:solidFill>
                <a:latin typeface=".VnTime" pitchFamily="34" charset="0"/>
              </a:rPr>
              <a:t>you have today?</a:t>
            </a:r>
            <a:endParaRPr lang="en-US" sz="3200" b="1" dirty="0">
              <a:solidFill>
                <a:srgbClr val="FF0000"/>
              </a:solidFill>
              <a:latin typeface=".VnTime" pitchFamily="34" charset="0"/>
            </a:endParaRPr>
          </a:p>
        </p:txBody>
      </p:sp>
      <p:sp>
        <p:nvSpPr>
          <p:cNvPr id="10" name="Rectangle 9"/>
          <p:cNvSpPr/>
          <p:nvPr>
            <p:custDataLst>
              <p:tags r:id="rId4"/>
            </p:custDataLst>
          </p:nvPr>
        </p:nvSpPr>
        <p:spPr>
          <a:xfrm>
            <a:off x="3748214" y="1357396"/>
            <a:ext cx="4514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FF33CC"/>
                </a:solidFill>
                <a:latin typeface=".VnTime" pitchFamily="34" charset="0"/>
              </a:rPr>
              <a:t>I have ................</a:t>
            </a:r>
            <a:endParaRPr lang="en-US" sz="3600" b="1" dirty="0">
              <a:solidFill>
                <a:srgbClr val="FF33CC"/>
              </a:solidFill>
              <a:latin typeface=".VnTime" pitchFamily="34" charset="0"/>
            </a:endParaRPr>
          </a:p>
        </p:txBody>
      </p:sp>
      <p:pic>
        <p:nvPicPr>
          <p:cNvPr id="1026" name="Picture 2" descr="D:\DỮ LIỆU\Thanh tra\Day 20-11\14826334_550995558428203_1910997531_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686050"/>
            <a:ext cx="187872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DỮ LIỆU\Thanh tra\Day 20-11\14877672_550995808428178_105364790_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3" y="3086101"/>
            <a:ext cx="1811775" cy="170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Ữ LIỆU\Thanh tra\Day 20-11\14914994_550999818427777_1130697758_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856" y="3343924"/>
            <a:ext cx="1703225" cy="179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47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Callout 6"/>
          <p:cNvSpPr/>
          <p:nvPr>
            <p:custDataLst>
              <p:tags r:id="rId1"/>
            </p:custDataLst>
          </p:nvPr>
        </p:nvSpPr>
        <p:spPr>
          <a:xfrm>
            <a:off x="76200" y="0"/>
            <a:ext cx="7086600" cy="1200150"/>
          </a:xfrm>
          <a:prstGeom prst="cloudCallout">
            <a:avLst>
              <a:gd name="adj1" fmla="val -33128"/>
              <a:gd name="adj2" fmla="val 13392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loud Callout 7"/>
          <p:cNvSpPr/>
          <p:nvPr>
            <p:custDataLst>
              <p:tags r:id="rId2"/>
            </p:custDataLst>
          </p:nvPr>
        </p:nvSpPr>
        <p:spPr>
          <a:xfrm>
            <a:off x="4313390" y="1028700"/>
            <a:ext cx="4876800" cy="1143000"/>
          </a:xfrm>
          <a:prstGeom prst="cloudCallout">
            <a:avLst>
              <a:gd name="adj1" fmla="val 13766"/>
              <a:gd name="adj2" fmla="val 13232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3600" b="1" dirty="0">
              <a:solidFill>
                <a:srgbClr val="FF33CC"/>
              </a:solidFill>
              <a:latin typeface=".VnTime" pitchFamily="34" charset="0"/>
            </a:endParaRPr>
          </a:p>
        </p:txBody>
      </p:sp>
      <p:sp>
        <p:nvSpPr>
          <p:cNvPr id="9" name="Rectangle 8"/>
          <p:cNvSpPr/>
          <p:nvPr>
            <p:custDataLst>
              <p:tags r:id="rId3"/>
            </p:custDataLst>
          </p:nvPr>
        </p:nvSpPr>
        <p:spPr>
          <a:xfrm>
            <a:off x="304800" y="327453"/>
            <a:ext cx="78309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.VnTime" pitchFamily="34" charset="0"/>
              </a:rPr>
              <a:t>How many lessons do </a:t>
            </a:r>
            <a:r>
              <a:rPr lang="en-US" sz="3200" b="1" smtClean="0">
                <a:solidFill>
                  <a:srgbClr val="FF0000"/>
                </a:solidFill>
                <a:latin typeface=".VnTime" pitchFamily="34" charset="0"/>
              </a:rPr>
              <a:t>you have today?</a:t>
            </a:r>
            <a:endParaRPr lang="en-US" sz="3200" b="1" dirty="0">
              <a:solidFill>
                <a:srgbClr val="FF0000"/>
              </a:solidFill>
              <a:latin typeface=".VnTime" pitchFamily="34" charset="0"/>
            </a:endParaRPr>
          </a:p>
        </p:txBody>
      </p:sp>
      <p:sp>
        <p:nvSpPr>
          <p:cNvPr id="10" name="Rectangle 9"/>
          <p:cNvSpPr/>
          <p:nvPr>
            <p:custDataLst>
              <p:tags r:id="rId4"/>
            </p:custDataLst>
          </p:nvPr>
        </p:nvSpPr>
        <p:spPr>
          <a:xfrm>
            <a:off x="4897590" y="1357396"/>
            <a:ext cx="36728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smtClean="0">
                <a:solidFill>
                  <a:srgbClr val="FF33CC"/>
                </a:solidFill>
                <a:latin typeface=".VnTime" pitchFamily="34" charset="0"/>
              </a:rPr>
              <a:t>I have ................</a:t>
            </a:r>
            <a:endParaRPr lang="en-US" sz="3600" b="1" dirty="0">
              <a:solidFill>
                <a:srgbClr val="FF33CC"/>
              </a:solidFill>
              <a:latin typeface=".VnTime" pitchFamily="34" charset="0"/>
            </a:endParaRPr>
          </a:p>
        </p:txBody>
      </p:sp>
      <p:pic>
        <p:nvPicPr>
          <p:cNvPr id="2050" name="Picture 2" descr="D:\DỮ LIỆU\Thanh tra\Day 20-11\14914848_550995595094866_2001840328_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2609850"/>
            <a:ext cx="1695144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Ữ LIỆU\Thanh tra\Day 20-11\14936898_550999888427770_1009842394_n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070514"/>
            <a:ext cx="1851757" cy="165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DỮ LIỆU\Thanh tra\Day 20-11\14937051_551000911761001_1873498549_n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3" y="3439965"/>
            <a:ext cx="1597191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>
            <p:custDataLst>
              <p:tags r:id="rId5"/>
            </p:custDataLst>
          </p:nvPr>
        </p:nvGrpSpPr>
        <p:grpSpPr>
          <a:xfrm>
            <a:off x="2362200" y="2928060"/>
            <a:ext cx="1886628" cy="1584704"/>
            <a:chOff x="3211169" y="-486253"/>
            <a:chExt cx="1676400" cy="2066925"/>
          </a:xfrm>
        </p:grpSpPr>
        <p:pic>
          <p:nvPicPr>
            <p:cNvPr id="12" name="Picture 16" descr="C:\Users\acer\Desktop\1aa.jp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211169" y="-486253"/>
              <a:ext cx="1676400" cy="2066925"/>
            </a:xfrm>
            <a:prstGeom prst="rect">
              <a:avLst/>
            </a:prstGeom>
            <a:noFill/>
            <a:ln/>
          </p:spPr>
        </p:pic>
        <p:sp>
          <p:nvSpPr>
            <p:cNvPr id="13" name="Rectangle 14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327562" y="1065557"/>
              <a:ext cx="1408646" cy="373698"/>
            </a:xfrm>
            <a:prstGeom prst="rect">
              <a:avLst/>
            </a:prstGeom>
            <a:gradFill rotWithShape="1">
              <a:gsLst>
                <a:gs pos="0">
                  <a:srgbClr val="00FFFF"/>
                </a:gs>
                <a:gs pos="100000">
                  <a:srgbClr val="00FFFF">
                    <a:gamma/>
                    <a:shade val="79216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4400" b="1" smtClean="0">
                  <a:solidFill>
                    <a:srgbClr val="993300"/>
                  </a:solidFill>
                  <a:latin typeface=".VnBodoniH" pitchFamily="34" charset="0"/>
                </a:rPr>
                <a:t>PE</a:t>
              </a:r>
              <a:endParaRPr lang="en-US" sz="4400" b="1" dirty="0">
                <a:solidFill>
                  <a:srgbClr val="993300"/>
                </a:solidFill>
                <a:latin typeface=".VnBodoniH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256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/>
          <p:nvPr>
            <p:custDataLst>
              <p:tags r:id="rId1"/>
            </p:custDataLst>
          </p:nvPr>
        </p:nvSpPr>
        <p:spPr>
          <a:xfrm>
            <a:off x="76200" y="0"/>
            <a:ext cx="7086600" cy="1200150"/>
          </a:xfrm>
          <a:prstGeom prst="cloudCallout">
            <a:avLst>
              <a:gd name="adj1" fmla="val -33128"/>
              <a:gd name="adj2" fmla="val 13392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loud Callout 9"/>
          <p:cNvSpPr/>
          <p:nvPr>
            <p:custDataLst>
              <p:tags r:id="rId2"/>
            </p:custDataLst>
          </p:nvPr>
        </p:nvSpPr>
        <p:spPr>
          <a:xfrm>
            <a:off x="4313390" y="1028700"/>
            <a:ext cx="4876800" cy="1143000"/>
          </a:xfrm>
          <a:prstGeom prst="cloudCallout">
            <a:avLst>
              <a:gd name="adj1" fmla="val 13766"/>
              <a:gd name="adj2" fmla="val 13232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3600" b="1" dirty="0">
              <a:solidFill>
                <a:srgbClr val="FF33CC"/>
              </a:solidFill>
              <a:latin typeface=".VnTime" pitchFamily="34" charset="0"/>
            </a:endParaRPr>
          </a:p>
        </p:txBody>
      </p:sp>
      <p:sp>
        <p:nvSpPr>
          <p:cNvPr id="11" name="Rectangle 10"/>
          <p:cNvSpPr/>
          <p:nvPr>
            <p:custDataLst>
              <p:tags r:id="rId3"/>
            </p:custDataLst>
          </p:nvPr>
        </p:nvSpPr>
        <p:spPr>
          <a:xfrm>
            <a:off x="304800" y="327453"/>
            <a:ext cx="78309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.VnTime" pitchFamily="34" charset="0"/>
              </a:rPr>
              <a:t>How many lessons do you have today?</a:t>
            </a:r>
            <a:endParaRPr lang="en-US" sz="3200" b="1" dirty="0">
              <a:solidFill>
                <a:srgbClr val="FF0000"/>
              </a:solidFill>
              <a:latin typeface=".VnTime" pitchFamily="34" charset="0"/>
            </a:endParaRPr>
          </a:p>
        </p:txBody>
      </p:sp>
      <p:sp>
        <p:nvSpPr>
          <p:cNvPr id="12" name="Rectangle 11"/>
          <p:cNvSpPr/>
          <p:nvPr>
            <p:custDataLst>
              <p:tags r:id="rId4"/>
            </p:custDataLst>
          </p:nvPr>
        </p:nvSpPr>
        <p:spPr>
          <a:xfrm>
            <a:off x="4897590" y="1357396"/>
            <a:ext cx="36728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33CC"/>
                </a:solidFill>
                <a:latin typeface=".VnTime" pitchFamily="34" charset="0"/>
              </a:rPr>
              <a:t>I have ................</a:t>
            </a:r>
            <a:endParaRPr lang="en-US" sz="3600" b="1" dirty="0">
              <a:solidFill>
                <a:srgbClr val="FF33CC"/>
              </a:solidFill>
              <a:latin typeface=".VnTime" pitchFamily="34" charset="0"/>
            </a:endParaRPr>
          </a:p>
        </p:txBody>
      </p:sp>
      <p:pic>
        <p:nvPicPr>
          <p:cNvPr id="3074" name="Picture 2" descr="D:\DỮ LIỆU\Thanh tra\Day 20-11\14874944_550999905094435_1873363441_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635314"/>
            <a:ext cx="1665122" cy="153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DỮ LIỆU\Thanh tra\Day 20-11\14914848_550995595094866_2001840328_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206624"/>
            <a:ext cx="1524000" cy="149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DỮ LIỆU\Thanh tra\Day 20-11\14826334_550995558428203_1910997531_n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464379"/>
            <a:ext cx="1526836" cy="139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DỮ LIỆU\Thanh tra\Day 20-11\14936898_550999888427770_1009842394_n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3" y="3000376"/>
            <a:ext cx="1690811" cy="162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DỮ LIỆU\Thanh tra\Day 20-11\14914994_550999818427777_1130697758_n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232" y="3601630"/>
            <a:ext cx="1492568" cy="1484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135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Kết quả hình ảnh cho ảnh động pháo ho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Kết quả hình ảnh cho Mặt cười độ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14752"/>
            <a:ext cx="1762124" cy="132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Kết quả hình ảnh cho Mặt cười độ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6" y="3714752"/>
            <a:ext cx="1762124" cy="132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Kết quả hình ảnh cho Mặt cười độ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6" y="3771902"/>
            <a:ext cx="1762124" cy="132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Kết quả hình ảnh cho Mặt cười độ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6" y="3771902"/>
            <a:ext cx="1762124" cy="132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Kết quả hình ảnh cho Mặt cười độ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6" y="3771902"/>
            <a:ext cx="1762124" cy="132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Administrator\Desktop\Hình nền\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"/>
            <a:ext cx="8534400" cy="162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18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ell done-join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9"/>
          <p:cNvSpPr>
            <a:spLocks noChangeArrowheads="1" noChangeShapeType="1" noTextEdit="1"/>
          </p:cNvSpPr>
          <p:nvPr>
            <p:custDataLst>
              <p:tags r:id="rId1"/>
            </p:custDataLst>
          </p:nvPr>
        </p:nvSpPr>
        <p:spPr bwMode="auto">
          <a:xfrm>
            <a:off x="1676400" y="161925"/>
            <a:ext cx="5695950" cy="276226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en-US" sz="1050" b="1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Map dialogue</a:t>
            </a:r>
            <a:endParaRPr lang="en-US" sz="1050" b="1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5" name="Picture 4" descr="animal11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132" y="187902"/>
            <a:ext cx="1143000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181600" y="3067050"/>
            <a:ext cx="3867150" cy="533400"/>
          </a:xfrm>
          <a:prstGeom prst="rect">
            <a:avLst/>
          </a:prstGeom>
          <a:gradFill rotWithShape="1">
            <a:gsLst>
              <a:gs pos="0">
                <a:srgbClr val="FFFDA1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I have three :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Maths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, English and IT.</a:t>
            </a:r>
            <a:endParaRPr lang="en-US" b="1" dirty="0">
              <a:solidFill>
                <a:srgbClr val="8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0488" y="2133601"/>
            <a:ext cx="4252912" cy="442913"/>
          </a:xfrm>
          <a:prstGeom prst="rect">
            <a:avLst/>
          </a:prstGeom>
          <a:gradFill rotWithShape="1">
            <a:gsLst>
              <a:gs pos="0">
                <a:srgbClr val="008000"/>
              </a:gs>
              <a:gs pos="100000">
                <a:srgbClr val="008000">
                  <a:gamma/>
                  <a:tint val="3176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50000"/>
              </a:spcBef>
            </a:pPr>
            <a:r>
              <a:rPr lang="en-US" b="1" dirty="0" smtClean="0">
                <a:solidFill>
                  <a:srgbClr val="FFFF66"/>
                </a:solidFill>
              </a:rPr>
              <a:t>I’m good. And you?</a:t>
            </a:r>
            <a:endParaRPr lang="en-US" sz="3600" b="1" dirty="0">
              <a:solidFill>
                <a:srgbClr val="FFFF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0488" y="2857500"/>
            <a:ext cx="4252912" cy="5334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rgbClr val="00FFFF">
                  <a:gamma/>
                  <a:shade val="79216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993300"/>
                </a:solidFill>
              </a:rPr>
              <a:t>How many lessons do you have today?</a:t>
            </a:r>
            <a:endParaRPr lang="en-US" b="1" dirty="0">
              <a:solidFill>
                <a:srgbClr val="9933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200650" y="2343150"/>
            <a:ext cx="3867150" cy="4572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tint val="3490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50000"/>
              </a:spcBef>
            </a:pPr>
            <a:r>
              <a:rPr lang="en-US" b="1" dirty="0" smtClean="0">
                <a:solidFill>
                  <a:srgbClr val="0000CC"/>
                </a:solidFill>
              </a:rPr>
              <a:t>I’m Ok. Thanks.</a:t>
            </a:r>
            <a:endParaRPr lang="en-US" b="1" dirty="0">
              <a:solidFill>
                <a:srgbClr val="0000CC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6200" y="3867150"/>
            <a:ext cx="4267200" cy="457200"/>
          </a:xfrm>
          <a:prstGeom prst="rect">
            <a:avLst/>
          </a:prstGeom>
          <a:gradFill rotWithShape="1">
            <a:gsLst>
              <a:gs pos="0">
                <a:srgbClr val="FF00FF"/>
              </a:gs>
              <a:gs pos="100000">
                <a:srgbClr val="FF00FF">
                  <a:gamma/>
                  <a:tint val="2549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I have four: English, Music,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Maths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 and PE</a:t>
            </a:r>
            <a:endParaRPr lang="en-US" b="1" dirty="0">
              <a:solidFill>
                <a:srgbClr val="8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181602" y="3678382"/>
            <a:ext cx="3886199" cy="5334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rgbClr val="00FFFF">
                  <a:gamma/>
                  <a:shade val="79216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993300"/>
                </a:solidFill>
              </a:rPr>
              <a:t>And you?</a:t>
            </a:r>
            <a:endParaRPr lang="en-US" b="1" dirty="0">
              <a:solidFill>
                <a:srgbClr val="993300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181602" y="4312662"/>
            <a:ext cx="3886199" cy="545089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tint val="3490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50000"/>
              </a:spcBef>
            </a:pPr>
            <a:r>
              <a:rPr lang="en-US" b="1" dirty="0" smtClean="0">
                <a:solidFill>
                  <a:srgbClr val="FFFF00"/>
                </a:solidFill>
              </a:rPr>
              <a:t>Bye! See you!.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6202" y="4514851"/>
            <a:ext cx="4267199" cy="466725"/>
          </a:xfrm>
          <a:prstGeom prst="rect">
            <a:avLst/>
          </a:prstGeom>
          <a:gradFill rotWithShape="1">
            <a:gsLst>
              <a:gs pos="0">
                <a:srgbClr val="FFFDA1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See you later!</a:t>
            </a:r>
            <a:endParaRPr lang="en-US" b="1" dirty="0">
              <a:solidFill>
                <a:srgbClr val="8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6200" y="1371600"/>
            <a:ext cx="4267200" cy="514350"/>
          </a:xfrm>
          <a:prstGeom prst="rect">
            <a:avLst/>
          </a:prstGeom>
          <a:gradFill rotWithShape="1">
            <a:gsLst>
              <a:gs pos="0">
                <a:srgbClr val="FFFDA1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Hello</a:t>
            </a:r>
            <a:endParaRPr lang="en-US" b="1" dirty="0">
              <a:solidFill>
                <a:srgbClr val="8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181600" y="1534391"/>
            <a:ext cx="3886200" cy="5334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rgbClr val="00FFFF">
                  <a:gamma/>
                  <a:shade val="79216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993300"/>
                </a:solidFill>
              </a:rPr>
              <a:t>Hi. How are you?</a:t>
            </a:r>
            <a:endParaRPr lang="en-US" b="1" dirty="0">
              <a:solidFill>
                <a:srgbClr val="993300"/>
              </a:solidFill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>
            <a:off x="4419600" y="1809750"/>
            <a:ext cx="685800" cy="457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 flipH="1">
            <a:off x="4381500" y="2724151"/>
            <a:ext cx="647700" cy="3905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 flipH="1">
            <a:off x="4419600" y="3867150"/>
            <a:ext cx="78105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4419600" y="1534391"/>
            <a:ext cx="685800" cy="11430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4495800" y="2419350"/>
            <a:ext cx="609600" cy="15240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495800" y="3257550"/>
            <a:ext cx="609600" cy="15240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4495800" y="4669090"/>
            <a:ext cx="609600" cy="79123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8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>
            <p:custDataLst>
              <p:tags r:id="rId2"/>
            </p:custDataLst>
          </p:nvPr>
        </p:nvGrpSpPr>
        <p:grpSpPr>
          <a:xfrm>
            <a:off x="103905" y="681637"/>
            <a:ext cx="8936190" cy="1171183"/>
            <a:chOff x="256305" y="205379"/>
            <a:chExt cx="8936190" cy="1561577"/>
          </a:xfrm>
        </p:grpSpPr>
        <p:pic>
          <p:nvPicPr>
            <p:cNvPr id="12" name="Picture 2" descr="http://4.bp.blogspot.com/-ubbBu7xnkBQ/VS4gK1jPIXI/AAAAAAAABzk/dlJshmwi9x4/s1600/a.gif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385811" y="489645"/>
              <a:ext cx="825483" cy="1248294"/>
            </a:xfrm>
            <a:prstGeom prst="rect">
              <a:avLst/>
            </a:prstGeom>
            <a:noFill/>
          </p:spPr>
        </p:pic>
        <p:pic>
          <p:nvPicPr>
            <p:cNvPr id="13" name="Picture 2" descr="http://4.bp.blogspot.com/-UKPWzlO_RVo/VS4gK0odsFI/AAAAAAAABzo/vEq3_VVfnD4/s1600/c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496999" y="502898"/>
              <a:ext cx="780251" cy="1261573"/>
            </a:xfrm>
            <a:prstGeom prst="rect">
              <a:avLst/>
            </a:prstGeom>
            <a:noFill/>
          </p:spPr>
        </p:pic>
        <p:pic>
          <p:nvPicPr>
            <p:cNvPr id="14" name="Picture 8" descr="http://3.bp.blogspot.com/-i5EJ1ApM3bc/VS4gL74JAxI/AAAAAAAABz0/Uy03xdNXROM/s1600/e.gif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83843" y="499924"/>
              <a:ext cx="712400" cy="1221731"/>
            </a:xfrm>
            <a:prstGeom prst="rect">
              <a:avLst/>
            </a:prstGeom>
            <a:noFill/>
          </p:spPr>
        </p:pic>
        <p:pic>
          <p:nvPicPr>
            <p:cNvPr id="15" name="Picture 14" descr="http://3.bp.blogspot.com/-60mzCL00zLI/VS4gNGQVFMI/AAAAAAAAB0I/jaoKqWnyW1s/s1600/h.gif"/>
            <p:cNvPicPr>
              <a:picLocks noChangeAspect="1" noChangeArrowheads="1" noCrop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494029" y="467903"/>
              <a:ext cx="802866" cy="1221733"/>
            </a:xfrm>
            <a:prstGeom prst="rect">
              <a:avLst/>
            </a:prstGeom>
            <a:noFill/>
          </p:spPr>
        </p:pic>
        <p:pic>
          <p:nvPicPr>
            <p:cNvPr id="16" name="Picture 22" descr="http://1.bp.blogspot.com/-Qd6hdq8wIB4/VS4gOv2dYNI/AAAAAAAAB0k/-h2RM2fFU24/s1600/l.gif"/>
            <p:cNvPicPr>
              <a:picLocks noChangeAspect="1" noChangeArrowheads="1" noCrop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56305" y="512488"/>
              <a:ext cx="655861" cy="1221733"/>
            </a:xfrm>
            <a:prstGeom prst="rect">
              <a:avLst/>
            </a:prstGeom>
            <a:noFill/>
          </p:spPr>
        </p:pic>
        <p:pic>
          <p:nvPicPr>
            <p:cNvPr id="17" name="Picture 24" descr="http://4.bp.blogspot.com/-d12jgJJa4fU/VS4gPpsoKCI/AAAAAAAAB04/4Vtrfgk_k38/s1600/n.gif"/>
            <p:cNvPicPr>
              <a:picLocks noChangeAspect="1" noChangeArrowheads="1" noCrop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7399029" y="525054"/>
              <a:ext cx="802866" cy="1221733"/>
            </a:xfrm>
            <a:prstGeom prst="rect">
              <a:avLst/>
            </a:prstGeom>
            <a:noFill/>
          </p:spPr>
        </p:pic>
        <p:pic>
          <p:nvPicPr>
            <p:cNvPr id="18" name="Picture 36" descr="http://4.bp.blogspot.com/-irXVoSQEOnU/VS4gSL9vVcI/AAAAAAAAB1o/vTdSjPk5ZQg/s1600/t.gif"/>
            <p:cNvPicPr>
              <a:picLocks noChangeAspect="1" noChangeArrowheads="1" noCrop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043064" y="518662"/>
              <a:ext cx="802866" cy="1248294"/>
            </a:xfrm>
            <a:prstGeom prst="rect">
              <a:avLst/>
            </a:prstGeom>
            <a:noFill/>
          </p:spPr>
        </p:pic>
        <p:pic>
          <p:nvPicPr>
            <p:cNvPr id="19" name="Picture 13" descr="i"/>
            <p:cNvPicPr>
              <a:picLocks noChangeAspect="1" noChangeArrowheads="1" noCrop="1"/>
            </p:cNvPicPr>
            <p:nvPr/>
          </p:nvPicPr>
          <p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947341" y="205379"/>
              <a:ext cx="288252" cy="480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34" descr="http://2.bp.blogspot.com/-r6IJx_c1SIg/VS4gR2jVlVI/AAAAAAAAB1k/H4IqjH_pKNk/s1600/s.gif"/>
            <p:cNvPicPr>
              <a:picLocks noChangeAspect="1" noChangeArrowheads="1" noCrop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162786" y="506316"/>
              <a:ext cx="855491" cy="1195171"/>
            </a:xfrm>
            <a:prstGeom prst="rect">
              <a:avLst/>
            </a:prstGeom>
            <a:noFill/>
          </p:spPr>
        </p:pic>
        <p:pic>
          <p:nvPicPr>
            <p:cNvPr id="21" name="Picture 36" descr="http://4.bp.blogspot.com/-irXVoSQEOnU/VS4gSL9vVcI/AAAAAAAAB1o/vTdSjPk5ZQg/s1600/t.gif"/>
            <p:cNvPicPr>
              <a:picLocks noChangeAspect="1" noChangeArrowheads="1" noCrop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8389629" y="442462"/>
              <a:ext cx="802866" cy="1248294"/>
            </a:xfrm>
            <a:prstGeom prst="rect">
              <a:avLst/>
            </a:prstGeom>
            <a:noFill/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89074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9"/>
          <p:cNvSpPr>
            <a:spLocks noChangeArrowheads="1" noChangeShapeType="1" noTextEdit="1"/>
          </p:cNvSpPr>
          <p:nvPr>
            <p:custDataLst>
              <p:tags r:id="rId1"/>
            </p:custDataLst>
          </p:nvPr>
        </p:nvSpPr>
        <p:spPr bwMode="auto">
          <a:xfrm>
            <a:off x="1676400" y="161925"/>
            <a:ext cx="5695950" cy="276226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en-US" sz="1050" b="1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Map dialogue</a:t>
            </a:r>
            <a:endParaRPr lang="en-US" sz="1050" b="1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5" name="Picture 4" descr="animal11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0938"/>
            <a:ext cx="1143000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181600" y="3067050"/>
            <a:ext cx="3867150" cy="533400"/>
          </a:xfrm>
          <a:prstGeom prst="rect">
            <a:avLst/>
          </a:prstGeom>
          <a:gradFill rotWithShape="1">
            <a:gsLst>
              <a:gs pos="0">
                <a:srgbClr val="FFFDA1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I have three :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Maths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, English and IT.</a:t>
            </a:r>
            <a:endParaRPr lang="en-US" b="1" dirty="0">
              <a:solidFill>
                <a:srgbClr val="8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0488" y="2133601"/>
            <a:ext cx="4252912" cy="442913"/>
          </a:xfrm>
          <a:prstGeom prst="rect">
            <a:avLst/>
          </a:prstGeom>
          <a:gradFill rotWithShape="1">
            <a:gsLst>
              <a:gs pos="0">
                <a:srgbClr val="008000"/>
              </a:gs>
              <a:gs pos="100000">
                <a:srgbClr val="008000">
                  <a:gamma/>
                  <a:tint val="3176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50000"/>
              </a:spcBef>
            </a:pPr>
            <a:r>
              <a:rPr lang="en-US" b="1" dirty="0" smtClean="0">
                <a:solidFill>
                  <a:srgbClr val="FFFF66"/>
                </a:solidFill>
              </a:rPr>
              <a:t>I’m good. And you?</a:t>
            </a:r>
            <a:endParaRPr lang="en-US" sz="3600" b="1" dirty="0">
              <a:solidFill>
                <a:srgbClr val="FFFF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0488" y="2857500"/>
            <a:ext cx="4252912" cy="5334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rgbClr val="00FFFF">
                  <a:gamma/>
                  <a:shade val="79216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993300"/>
                </a:solidFill>
              </a:rPr>
              <a:t>How many lessons do you have today?</a:t>
            </a:r>
            <a:endParaRPr lang="en-US" b="1" dirty="0">
              <a:solidFill>
                <a:srgbClr val="9933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200650" y="2343150"/>
            <a:ext cx="3867150" cy="4572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tint val="3490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50000"/>
              </a:spcBef>
            </a:pPr>
            <a:r>
              <a:rPr lang="en-US" b="1" dirty="0" smtClean="0">
                <a:solidFill>
                  <a:srgbClr val="0000CC"/>
                </a:solidFill>
              </a:rPr>
              <a:t>I’m Ok. Thanks.</a:t>
            </a:r>
            <a:endParaRPr lang="en-US" b="1" dirty="0">
              <a:solidFill>
                <a:srgbClr val="0000CC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6200" y="3867150"/>
            <a:ext cx="4267200" cy="457200"/>
          </a:xfrm>
          <a:prstGeom prst="rect">
            <a:avLst/>
          </a:prstGeom>
          <a:gradFill rotWithShape="1">
            <a:gsLst>
              <a:gs pos="0">
                <a:srgbClr val="FF00FF"/>
              </a:gs>
              <a:gs pos="100000">
                <a:srgbClr val="FF00FF">
                  <a:gamma/>
                  <a:tint val="2549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I have four: English, Music,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Maths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 and PE</a:t>
            </a:r>
            <a:endParaRPr lang="en-US" b="1" dirty="0">
              <a:solidFill>
                <a:srgbClr val="8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181602" y="3678382"/>
            <a:ext cx="3886199" cy="5334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rgbClr val="00FFFF">
                  <a:gamma/>
                  <a:shade val="79216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993300"/>
                </a:solidFill>
              </a:rPr>
              <a:t>And you?</a:t>
            </a:r>
            <a:endParaRPr lang="en-US" b="1" dirty="0">
              <a:solidFill>
                <a:srgbClr val="993300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181602" y="4312662"/>
            <a:ext cx="3886199" cy="545089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tint val="3490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50000"/>
              </a:spcBef>
            </a:pPr>
            <a:r>
              <a:rPr lang="en-US" b="1" dirty="0" smtClean="0">
                <a:solidFill>
                  <a:srgbClr val="FFFF00"/>
                </a:solidFill>
              </a:rPr>
              <a:t>Bye! See you!.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6202" y="4514851"/>
            <a:ext cx="4267199" cy="466725"/>
          </a:xfrm>
          <a:prstGeom prst="rect">
            <a:avLst/>
          </a:prstGeom>
          <a:gradFill rotWithShape="1">
            <a:gsLst>
              <a:gs pos="0">
                <a:srgbClr val="FFFDA1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See you later!</a:t>
            </a:r>
            <a:endParaRPr lang="en-US" b="1" dirty="0">
              <a:solidFill>
                <a:srgbClr val="8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6200" y="1371600"/>
            <a:ext cx="4267200" cy="514350"/>
          </a:xfrm>
          <a:prstGeom prst="rect">
            <a:avLst/>
          </a:prstGeom>
          <a:gradFill rotWithShape="1">
            <a:gsLst>
              <a:gs pos="0">
                <a:srgbClr val="FFFDA1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Arial" charset="0"/>
              </a:rPr>
              <a:t>Hello</a:t>
            </a:r>
            <a:endParaRPr lang="en-US" b="1" dirty="0">
              <a:solidFill>
                <a:srgbClr val="8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181600" y="1534391"/>
            <a:ext cx="3886200" cy="5334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rgbClr val="00FFFF">
                  <a:gamma/>
                  <a:shade val="79216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b="1" dirty="0" smtClean="0">
                <a:solidFill>
                  <a:srgbClr val="993300"/>
                </a:solidFill>
              </a:rPr>
              <a:t>Hi. How are you?</a:t>
            </a:r>
            <a:endParaRPr lang="en-US" b="1" dirty="0">
              <a:solidFill>
                <a:srgbClr val="993300"/>
              </a:solidFill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>
            <a:off x="4419600" y="1809750"/>
            <a:ext cx="685800" cy="457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 flipH="1">
            <a:off x="4381500" y="2724151"/>
            <a:ext cx="647700" cy="3905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 flipH="1">
            <a:off x="4419600" y="3867150"/>
            <a:ext cx="78105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4419600" y="1534391"/>
            <a:ext cx="685800" cy="11430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4495800" y="2419350"/>
            <a:ext cx="609600" cy="15240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495800" y="3257550"/>
            <a:ext cx="609600" cy="15240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4495800" y="4669090"/>
            <a:ext cx="609600" cy="79123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200400" y="819150"/>
            <a:ext cx="3048000" cy="0"/>
          </a:xfrm>
          <a:prstGeom prst="straightConnector1">
            <a:avLst/>
          </a:prstGeom>
          <a:ln w="603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050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76400" y="857250"/>
            <a:ext cx="5715000" cy="3143250"/>
          </a:xfrm>
          <a:prstGeom prst="irregularSeal1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Subjects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43">
            <a:hlinkClick r:id="" action="ppaction://noaction">
              <a:snd r:embed="rId12" name="Vietnamese.wav"/>
            </a:hlinkClick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0" y="171450"/>
            <a:ext cx="3276600" cy="707886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.VnTime" pitchFamily="34" charset="0"/>
              </a:rPr>
              <a:t>Vietnamese</a:t>
            </a:r>
            <a:endParaRPr lang="en-US" sz="4000" b="1" dirty="0">
              <a:solidFill>
                <a:srgbClr val="FF33CC"/>
              </a:solidFill>
              <a:latin typeface=".VnTime" pitchFamily="34" charset="0"/>
            </a:endParaRPr>
          </a:p>
        </p:txBody>
      </p:sp>
      <p:sp>
        <p:nvSpPr>
          <p:cNvPr id="9" name="Text Box 43">
            <a:hlinkClick r:id="" action="ppaction://noaction">
              <a:snd r:embed="rId13" name="Maths.wav"/>
            </a:hlinkClick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29400" y="1028700"/>
            <a:ext cx="2133600" cy="707886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70C0"/>
                </a:solidFill>
                <a:latin typeface=".VnTime" pitchFamily="34" charset="0"/>
              </a:rPr>
              <a:t>Maths</a:t>
            </a:r>
            <a:endParaRPr lang="en-US" sz="4000" b="1" dirty="0">
              <a:solidFill>
                <a:srgbClr val="0070C0"/>
              </a:solidFill>
              <a:latin typeface=".VnTime" pitchFamily="34" charset="0"/>
            </a:endParaRPr>
          </a:p>
        </p:txBody>
      </p:sp>
      <p:sp>
        <p:nvSpPr>
          <p:cNvPr id="10" name="Text Box 43">
            <a:hlinkClick r:id="" action="ppaction://noaction">
              <a:snd r:embed="rId14" name="english.wav"/>
            </a:hlinkClick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15000" y="3543301"/>
            <a:ext cx="2971800" cy="830997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8000"/>
                </a:solidFill>
                <a:latin typeface=".VnTime" pitchFamily="34" charset="0"/>
              </a:rPr>
              <a:t>English</a:t>
            </a:r>
            <a:endParaRPr lang="en-US" sz="4000" b="1" dirty="0">
              <a:solidFill>
                <a:srgbClr val="008000"/>
              </a:solidFill>
              <a:latin typeface=".VnTime" pitchFamily="34" charset="0"/>
            </a:endParaRPr>
          </a:p>
        </p:txBody>
      </p:sp>
      <p:sp>
        <p:nvSpPr>
          <p:cNvPr id="11" name="Text Box 43">
            <a:hlinkClick r:id="" action="ppaction://noaction">
              <a:snd r:embed="rId15" name="Science.wav"/>
            </a:hlinkClick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4800" y="285751"/>
            <a:ext cx="2971800" cy="769441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.VnTime" pitchFamily="34" charset="0"/>
              </a:rPr>
              <a:t>Science</a:t>
            </a:r>
            <a:endParaRPr lang="en-US" sz="4000" b="1" dirty="0">
              <a:solidFill>
                <a:schemeClr val="accent2">
                  <a:lumMod val="75000"/>
                </a:schemeClr>
              </a:solidFill>
              <a:latin typeface=".VnTime" pitchFamily="34" charset="0"/>
            </a:endParaRPr>
          </a:p>
        </p:txBody>
      </p:sp>
      <p:sp>
        <p:nvSpPr>
          <p:cNvPr id="12" name="Text Box 43">
            <a:hlinkClick r:id="" action="ppaction://noaction">
              <a:snd r:embed="rId16" name="Music.wav"/>
            </a:hlinkClick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14600" y="4098235"/>
            <a:ext cx="2971800" cy="923330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accent3">
                    <a:lumMod val="75000"/>
                  </a:schemeClr>
                </a:solidFill>
                <a:latin typeface=".VnTime" pitchFamily="34" charset="0"/>
              </a:rPr>
              <a:t>Music</a:t>
            </a:r>
            <a:endParaRPr lang="en-US" sz="4000" b="1" dirty="0">
              <a:solidFill>
                <a:schemeClr val="accent3">
                  <a:lumMod val="75000"/>
                </a:schemeClr>
              </a:solidFill>
              <a:latin typeface=".VnTime" pitchFamily="34" charset="0"/>
            </a:endParaRPr>
          </a:p>
        </p:txBody>
      </p:sp>
      <p:sp>
        <p:nvSpPr>
          <p:cNvPr id="13" name="Text Box 43">
            <a:hlinkClick r:id="" action="ppaction://noaction">
              <a:snd r:embed="rId17" name="IT.wav"/>
            </a:hlinkClick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20000" y="2097985"/>
            <a:ext cx="1295400" cy="707886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.VnTime" pitchFamily="34" charset="0"/>
              </a:rPr>
              <a:t>IT</a:t>
            </a:r>
            <a:endParaRPr lang="en-US" sz="4000" b="1" dirty="0">
              <a:solidFill>
                <a:schemeClr val="accent6">
                  <a:lumMod val="75000"/>
                </a:schemeClr>
              </a:solidFill>
              <a:latin typeface=".VnTime" pitchFamily="34" charset="0"/>
            </a:endParaRPr>
          </a:p>
        </p:txBody>
      </p:sp>
      <p:sp>
        <p:nvSpPr>
          <p:cNvPr id="14" name="Text Box 43">
            <a:hlinkClick r:id="" action="ppaction://noaction">
              <a:snd r:embed="rId18" name="PE.wav"/>
            </a:hlinkClick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6200" y="1948504"/>
            <a:ext cx="1447800" cy="830997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3">
                    <a:lumMod val="50000"/>
                  </a:schemeClr>
                </a:solidFill>
                <a:latin typeface=".VnTime" pitchFamily="34" charset="0"/>
              </a:rPr>
              <a:t>PE</a:t>
            </a:r>
            <a:endParaRPr lang="en-US" sz="4000" b="1" dirty="0">
              <a:solidFill>
                <a:schemeClr val="accent3">
                  <a:lumMod val="50000"/>
                </a:schemeClr>
              </a:solidFill>
              <a:latin typeface=".VnTime" pitchFamily="34" charset="0"/>
            </a:endParaRPr>
          </a:p>
        </p:txBody>
      </p:sp>
      <p:sp>
        <p:nvSpPr>
          <p:cNvPr id="15" name="Text Box 43">
            <a:hlinkClick r:id="" action="ppaction://noaction">
              <a:snd r:embed="rId19" name="Art.wav"/>
            </a:hlinkClick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28600" y="3262954"/>
            <a:ext cx="1447800" cy="830997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DE1708"/>
                </a:solidFill>
                <a:latin typeface=".VnTime" pitchFamily="34" charset="0"/>
              </a:rPr>
              <a:t>Art</a:t>
            </a:r>
            <a:endParaRPr lang="en-US" sz="4000" b="1" dirty="0">
              <a:solidFill>
                <a:srgbClr val="DE1708"/>
              </a:solidFill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12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nimal111"/>
          <p:cNvPicPr>
            <a:picLocks noChangeAspect="1" noChangeArrowheads="1" noCrop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343150"/>
            <a:ext cx="2743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loud Callout 2"/>
          <p:cNvSpPr/>
          <p:nvPr>
            <p:custDataLst>
              <p:tags r:id="rId2"/>
            </p:custDataLst>
          </p:nvPr>
        </p:nvSpPr>
        <p:spPr>
          <a:xfrm>
            <a:off x="76200" y="0"/>
            <a:ext cx="8763000" cy="1200150"/>
          </a:xfrm>
          <a:prstGeom prst="cloudCallout">
            <a:avLst>
              <a:gd name="adj1" fmla="val -33128"/>
              <a:gd name="adj2" fmla="val 13392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>
            <p:custDataLst>
              <p:tags r:id="rId3"/>
            </p:custDataLst>
          </p:nvPr>
        </p:nvSpPr>
        <p:spPr>
          <a:xfrm>
            <a:off x="474810" y="285751"/>
            <a:ext cx="78309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.VnTime" pitchFamily="34" charset="0"/>
              </a:rPr>
              <a:t>How many lessons do you have today?</a:t>
            </a:r>
            <a:endParaRPr lang="en-US" sz="3200" b="1" dirty="0">
              <a:solidFill>
                <a:srgbClr val="FF0000"/>
              </a:solidFill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3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BDAYGAL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2324100"/>
            <a:ext cx="17081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DAYBOY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2266950"/>
            <a:ext cx="150812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WordArt 5"/>
          <p:cNvSpPr>
            <a:spLocks noChangeArrowheads="1" noChangeShapeType="1" noTextEdit="1"/>
          </p:cNvSpPr>
          <p:nvPr>
            <p:custDataLst>
              <p:tags r:id="rId4"/>
            </p:custDataLst>
          </p:nvPr>
        </p:nvSpPr>
        <p:spPr bwMode="auto">
          <a:xfrm>
            <a:off x="838200" y="4038600"/>
            <a:ext cx="752475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en-US" sz="3600" b="1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Thank you for your attention!</a:t>
            </a:r>
            <a:endParaRPr lang="en-US" sz="3600" b="1" kern="10" spc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054" name="Picture 6" descr="083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4" b="4276"/>
          <a:stretch/>
        </p:blipFill>
        <p:spPr bwMode="auto">
          <a:xfrm>
            <a:off x="0" y="0"/>
            <a:ext cx="9144000" cy="5133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BDAYGAL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2324100"/>
            <a:ext cx="17081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BDAYBOY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2266950"/>
            <a:ext cx="150812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9"/>
          <p:cNvSpPr>
            <a:spLocks noChangeArrowheads="1" noChangeShapeType="1" noTextEdit="1"/>
          </p:cNvSpPr>
          <p:nvPr>
            <p:custDataLst>
              <p:tags r:id="rId7"/>
            </p:custDataLst>
          </p:nvPr>
        </p:nvSpPr>
        <p:spPr bwMode="auto">
          <a:xfrm>
            <a:off x="838200" y="4057650"/>
            <a:ext cx="752475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en-US" sz="3600" b="1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Thank you for your attention!</a:t>
            </a:r>
            <a:endParaRPr lang="en-US" sz="3600" b="1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" name="The Goodbye Song for Children-ok.wav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534400" y="4352925"/>
            <a:ext cx="609600" cy="457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501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0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45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0"/>
                            </p:stCondLst>
                            <p:childTnLst>
                              <p:par>
                                <p:cTn id="31" presetID="42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37" presetID="2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238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093685"/>
              </p:ext>
            </p:extLst>
          </p:nvPr>
        </p:nvGraphicFramePr>
        <p:xfrm>
          <a:off x="152400" y="800101"/>
          <a:ext cx="8915400" cy="30849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85900"/>
                <a:gridCol w="1485900"/>
                <a:gridCol w="1485900"/>
                <a:gridCol w="1485900"/>
                <a:gridCol w="1485900"/>
                <a:gridCol w="1485900"/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 </a:t>
                      </a:r>
                      <a:endParaRPr lang="en-US" sz="1800" b="1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smtClean="0"/>
                        <a:t>Mon.</a:t>
                      </a:r>
                      <a:endParaRPr lang="en-US" sz="1800" b="1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Tues.</a:t>
                      </a:r>
                      <a:endParaRPr lang="en-US" sz="1800" b="1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Wed.</a:t>
                      </a:r>
                      <a:endParaRPr lang="en-US" sz="1800" b="1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Thurs.</a:t>
                      </a:r>
                      <a:endParaRPr lang="en-US" sz="1800" b="1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Fri.</a:t>
                      </a:r>
                      <a:endParaRPr lang="en-US" sz="1800" b="1" dirty="0"/>
                    </a:p>
                  </a:txBody>
                  <a:tcPr marT="34290" marB="34290"/>
                </a:tc>
              </a:tr>
              <a:tr h="322090">
                <a:tc rowSpan="4">
                  <a:txBody>
                    <a:bodyPr/>
                    <a:lstStyle/>
                    <a:p>
                      <a:pPr algn="ctr"/>
                      <a:endParaRPr lang="en-US" sz="1800" b="1" smtClean="0"/>
                    </a:p>
                    <a:p>
                      <a:pPr algn="ctr"/>
                      <a:endParaRPr lang="en-US" sz="1800" b="1" smtClean="0"/>
                    </a:p>
                    <a:p>
                      <a:pPr algn="ctr"/>
                      <a:r>
                        <a:rPr lang="en-US" sz="1800" b="1" smtClean="0"/>
                        <a:t>Morning</a:t>
                      </a:r>
                      <a:endParaRPr lang="en-US" sz="1800" b="1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err="1" smtClean="0">
                          <a:solidFill>
                            <a:srgbClr val="FF0000"/>
                          </a:solidFill>
                        </a:rPr>
                        <a:t>Maths</a:t>
                      </a:r>
                      <a:endParaRPr lang="en-US" sz="21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Vietnamese 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IT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Vietnamese  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Science 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</a:tr>
              <a:tr h="4229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Vietnamese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2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1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500" b="1" dirty="0" err="1" smtClean="0">
                          <a:solidFill>
                            <a:srgbClr val="FF0000"/>
                          </a:solidFill>
                        </a:rPr>
                        <a:t>Maths</a:t>
                      </a:r>
                      <a:endParaRPr lang="en-US" sz="21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Music </a:t>
                      </a:r>
                      <a:endParaRPr lang="en-US" sz="21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500" b="1" dirty="0" err="1" smtClean="0">
                          <a:solidFill>
                            <a:srgbClr val="FF0000"/>
                          </a:solidFill>
                        </a:rPr>
                        <a:t>Maths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endParaRPr lang="en-US" sz="21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Vietnamese 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</a:tr>
              <a:tr h="7086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Science 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 IT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Vietnamese 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Music 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Art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</a:tr>
              <a:tr h="3220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 English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History 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Geography 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English 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err="1" smtClean="0">
                          <a:solidFill>
                            <a:srgbClr val="FF0000"/>
                          </a:solidFill>
                        </a:rPr>
                        <a:t>Maths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en-US" sz="1500" b="1" dirty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/>
                </a:tc>
              </a:tr>
              <a:tr h="322090">
                <a:tc rowSpan="3">
                  <a:txBody>
                    <a:bodyPr/>
                    <a:lstStyle/>
                    <a:p>
                      <a:pPr algn="ctr"/>
                      <a:endParaRPr lang="en-US" sz="1800" b="1" smtClean="0"/>
                    </a:p>
                    <a:p>
                      <a:pPr algn="ctr"/>
                      <a:r>
                        <a:rPr lang="en-US" sz="1800" b="1" smtClean="0"/>
                        <a:t>Afternoon</a:t>
                      </a:r>
                      <a:endParaRPr lang="en-US" sz="1800" b="1"/>
                    </a:p>
                  </a:txBody>
                  <a:tcPr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b="1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500" b="1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500" b="1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/>
                        <a:t> </a:t>
                      </a:r>
                      <a:endParaRPr lang="en-US" sz="1500" b="1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smtClean="0"/>
                        <a:t> </a:t>
                      </a:r>
                      <a:endParaRPr lang="en-US" sz="1500" b="1"/>
                    </a:p>
                  </a:txBody>
                  <a:tcPr marT="34290" marB="34290"/>
                </a:tc>
              </a:tr>
              <a:tr h="3220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500" b="1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500" b="1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500" b="1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/>
                        <a:t> </a:t>
                      </a:r>
                      <a:endParaRPr lang="en-US" sz="1500" b="1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smtClean="0"/>
                        <a:t> </a:t>
                      </a:r>
                      <a:endParaRPr lang="en-US" sz="1500" b="1"/>
                    </a:p>
                  </a:txBody>
                  <a:tcPr marT="34290" marB="34290"/>
                </a:tc>
              </a:tr>
              <a:tr h="3220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b="1"/>
                    </a:p>
                  </a:txBody>
                  <a:tcPr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b="1"/>
                    </a:p>
                  </a:txBody>
                  <a:tcPr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b="1"/>
                    </a:p>
                  </a:txBody>
                  <a:tcPr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smtClean="0"/>
                        <a:t> </a:t>
                      </a:r>
                      <a:endParaRPr lang="en-US" sz="1500" b="1"/>
                    </a:p>
                  </a:txBody>
                  <a:tcPr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/>
                        <a:t> </a:t>
                      </a:r>
                      <a:endParaRPr lang="en-US" sz="1500" b="1" dirty="0"/>
                    </a:p>
                  </a:txBody>
                  <a:tcPr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>
            <a:hlinkClick r:id="" action="ppaction://noaction">
              <a:snd r:embed="rId4" name="Maths.wav"/>
            </a:hlinkClick>
          </p:cNvPr>
          <p:cNvSpPr/>
          <p:nvPr/>
        </p:nvSpPr>
        <p:spPr>
          <a:xfrm>
            <a:off x="990600" y="1"/>
            <a:ext cx="6553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Timetable Class 5A</a:t>
            </a:r>
          </a:p>
          <a:p>
            <a:pPr algn="ctr"/>
            <a:r>
              <a:rPr lang="en-US" sz="2000" b="1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School year : 2021 - 2022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304803" y="4076269"/>
            <a:ext cx="7774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  <a:latin typeface=".VnTime" pitchFamily="34" charset="0"/>
              </a:rPr>
              <a:t>- How many lessons do you have on Friday?</a:t>
            </a:r>
            <a:endParaRPr lang="en-US" sz="2800" b="1" dirty="0">
              <a:solidFill>
                <a:srgbClr val="0000CC"/>
              </a:solidFill>
              <a:latin typeface=".VnTime" pitchFamily="34" charset="0"/>
            </a:endParaRPr>
          </a:p>
        </p:txBody>
      </p:sp>
      <p:sp>
        <p:nvSpPr>
          <p:cNvPr id="7" name="Rectangle 6"/>
          <p:cNvSpPr/>
          <p:nvPr>
            <p:custDataLst>
              <p:tags r:id="rId2"/>
            </p:custDataLst>
          </p:nvPr>
        </p:nvSpPr>
        <p:spPr>
          <a:xfrm>
            <a:off x="304800" y="4522485"/>
            <a:ext cx="8284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  <a:latin typeface=".VnTime" pitchFamily="34" charset="0"/>
              </a:rPr>
              <a:t>- I have …….…………………………………………. </a:t>
            </a:r>
            <a:endParaRPr lang="en-US" sz="2800" b="1" dirty="0">
              <a:solidFill>
                <a:srgbClr val="0000CC"/>
              </a:solidFill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42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Kết quả hình ảnh cho good by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The Goodbye Song for Children-ok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48600" y="4343400"/>
            <a:ext cx="609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4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luu C 26-7-2021\Desktop\1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1" r="7819" b="17777"/>
          <a:stretch/>
        </p:blipFill>
        <p:spPr bwMode="auto">
          <a:xfrm>
            <a:off x="152400" y="234662"/>
            <a:ext cx="705408" cy="82954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66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ết quả hình ảnh cho Subject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" y="867992"/>
            <a:ext cx="2187402" cy="1739470"/>
          </a:xfrm>
          <a:prstGeom prst="rect">
            <a:avLst/>
          </a:prstGeom>
          <a:noFill/>
        </p:spPr>
      </p:pic>
      <p:pic>
        <p:nvPicPr>
          <p:cNvPr id="4" name="Picture 6" descr="Kết quả hình ảnh cho Subject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1341" y="3180463"/>
            <a:ext cx="2073299" cy="1853930"/>
          </a:xfrm>
          <a:prstGeom prst="rect">
            <a:avLst/>
          </a:prstGeom>
          <a:noFill/>
        </p:spPr>
      </p:pic>
      <p:grpSp>
        <p:nvGrpSpPr>
          <p:cNvPr id="5" name="Group 4"/>
          <p:cNvGrpSpPr/>
          <p:nvPr>
            <p:custDataLst>
              <p:tags r:id="rId1"/>
            </p:custDataLst>
          </p:nvPr>
        </p:nvGrpSpPr>
        <p:grpSpPr>
          <a:xfrm>
            <a:off x="3803354" y="1001097"/>
            <a:ext cx="2216449" cy="1553450"/>
            <a:chOff x="609600" y="152400"/>
            <a:chExt cx="3009900" cy="3048001"/>
          </a:xfrm>
        </p:grpSpPr>
        <p:pic>
          <p:nvPicPr>
            <p:cNvPr id="6" name="Picture 18" descr="Kết quả hình ảnh cho Subjects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09600" y="152400"/>
              <a:ext cx="3009900" cy="3048001"/>
            </a:xfrm>
            <a:prstGeom prst="rect">
              <a:avLst/>
            </a:prstGeom>
            <a:noFill/>
          </p:spPr>
        </p:pic>
        <p:pic>
          <p:nvPicPr>
            <p:cNvPr id="7" name="Picture 10" descr="s"/>
            <p:cNvPicPr>
              <a:picLocks noChangeAspect="1" noChangeArrowheads="1" noCrop="1"/>
            </p:cNvPicPr>
            <p:nvPr/>
          </p:nvPicPr>
          <p:blipFill>
            <a:blip r:embed="rId11" cstate="print">
              <a:grayscl/>
            </a:blip>
            <a:srcRect/>
            <a:stretch>
              <a:fillRect/>
            </a:stretch>
          </p:blipFill>
          <p:spPr bwMode="auto">
            <a:xfrm>
              <a:off x="3000375" y="762000"/>
              <a:ext cx="276225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Group 7"/>
          <p:cNvGrpSpPr/>
          <p:nvPr>
            <p:custDataLst>
              <p:tags r:id="rId2"/>
            </p:custDataLst>
          </p:nvPr>
        </p:nvGrpSpPr>
        <p:grpSpPr>
          <a:xfrm>
            <a:off x="3791190" y="3333304"/>
            <a:ext cx="2228610" cy="1701090"/>
            <a:chOff x="4343400" y="228600"/>
            <a:chExt cx="1676400" cy="2066925"/>
          </a:xfrm>
        </p:grpSpPr>
        <p:pic>
          <p:nvPicPr>
            <p:cNvPr id="9" name="Picture 16" descr="C:\Users\acer\Desktop\1aa.jpg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343400" y="228600"/>
              <a:ext cx="1676400" cy="2066925"/>
            </a:xfrm>
            <a:prstGeom prst="rect">
              <a:avLst/>
            </a:prstGeom>
            <a:noFill/>
            <a:ln/>
          </p:spPr>
        </p:pic>
        <p:sp>
          <p:nvSpPr>
            <p:cNvPr id="10" name="Rectangle 14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510536" y="1815826"/>
              <a:ext cx="1408646" cy="373698"/>
            </a:xfrm>
            <a:prstGeom prst="rect">
              <a:avLst/>
            </a:prstGeom>
            <a:gradFill rotWithShape="1">
              <a:gsLst>
                <a:gs pos="0">
                  <a:srgbClr val="00FFFF"/>
                </a:gs>
                <a:gs pos="100000">
                  <a:srgbClr val="00FFFF">
                    <a:gamma/>
                    <a:shade val="79216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4400" b="1" smtClean="0">
                  <a:solidFill>
                    <a:srgbClr val="993300"/>
                  </a:solidFill>
                  <a:latin typeface=".VnBodoniH" pitchFamily="34" charset="0"/>
                </a:rPr>
                <a:t>PE</a:t>
              </a:r>
              <a:endParaRPr lang="en-US" sz="4400" b="1" dirty="0">
                <a:solidFill>
                  <a:srgbClr val="993300"/>
                </a:solidFill>
                <a:latin typeface=".VnBodoniH" pitchFamily="34" charset="0"/>
              </a:endParaRPr>
            </a:p>
          </p:txBody>
        </p:sp>
      </p:grpSp>
      <p:pic>
        <p:nvPicPr>
          <p:cNvPr id="11" name="Picture 15" descr="C:\Users\acer\Desktop\1ab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5800" y="3180464"/>
            <a:ext cx="2187402" cy="1853931"/>
          </a:xfrm>
          <a:prstGeom prst="rect">
            <a:avLst/>
          </a:prstGeom>
          <a:noFill/>
        </p:spPr>
      </p:pic>
      <p:grpSp>
        <p:nvGrpSpPr>
          <p:cNvPr id="12" name="Group 11"/>
          <p:cNvGrpSpPr/>
          <p:nvPr>
            <p:custDataLst>
              <p:tags r:id="rId3"/>
            </p:custDataLst>
          </p:nvPr>
        </p:nvGrpSpPr>
        <p:grpSpPr>
          <a:xfrm>
            <a:off x="1506316" y="70310"/>
            <a:ext cx="5504087" cy="544055"/>
            <a:chOff x="1506313" y="93745"/>
            <a:chExt cx="5504087" cy="725406"/>
          </a:xfrm>
        </p:grpSpPr>
        <p:pic>
          <p:nvPicPr>
            <p:cNvPr id="13" name="Picture 2" descr="http://4.bp.blogspot.com/-ubbBu7xnkBQ/VS4gK1jPIXI/AAAAAAAABzk/dlJshmwi9x4/s1600/a.gif"/>
            <p:cNvPicPr>
              <a:picLocks noChangeAspect="1" noChangeArrowheads="1" noCrop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456684" y="199583"/>
              <a:ext cx="390525" cy="590551"/>
            </a:xfrm>
            <a:prstGeom prst="rect">
              <a:avLst/>
            </a:prstGeom>
            <a:noFill/>
          </p:spPr>
        </p:pic>
        <p:pic>
          <p:nvPicPr>
            <p:cNvPr id="14" name="Picture 2" descr="http://4.bp.blogspot.com/-UKPWzlO_RVo/VS4gK0odsFI/AAAAAAAABzo/vEq3_VVfnD4/s1600/c.gif"/>
            <p:cNvPicPr>
              <a:picLocks noChangeAspect="1" noChangeArrowheads="1" noCrop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313202" y="209752"/>
              <a:ext cx="369126" cy="596833"/>
            </a:xfrm>
            <a:prstGeom prst="rect">
              <a:avLst/>
            </a:prstGeom>
            <a:noFill/>
          </p:spPr>
        </p:pic>
        <p:pic>
          <p:nvPicPr>
            <p:cNvPr id="15" name="Picture 8" descr="http://3.bp.blogspot.com/-i5EJ1ApM3bc/VS4gL74JAxI/AAAAAAAABz0/Uy03xdNXROM/s1600/e.gif"/>
            <p:cNvPicPr>
              <a:picLocks noChangeAspect="1" noChangeArrowheads="1" noCrop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1981200" y="216034"/>
              <a:ext cx="337027" cy="577985"/>
            </a:xfrm>
            <a:prstGeom prst="rect">
              <a:avLst/>
            </a:prstGeom>
            <a:noFill/>
          </p:spPr>
        </p:pic>
        <p:pic>
          <p:nvPicPr>
            <p:cNvPr id="16" name="Picture 15" descr="http://3.bp.blogspot.com/-60mzCL00zLI/VS4gNGQVFMI/AAAAAAAAB0I/jaoKqWnyW1s/s1600/h.gif"/>
            <p:cNvPicPr>
              <a:picLocks noChangeAspect="1" noChangeArrowheads="1" noCrop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4883000" y="184015"/>
              <a:ext cx="379825" cy="577985"/>
            </a:xfrm>
            <a:prstGeom prst="rect">
              <a:avLst/>
            </a:prstGeom>
            <a:noFill/>
          </p:spPr>
        </p:pic>
        <p:pic>
          <p:nvPicPr>
            <p:cNvPr id="17" name="Picture 22" descr="http://1.bp.blogspot.com/-Qd6hdq8wIB4/VS4gOv2dYNI/AAAAAAAAB0k/-h2RM2fFU24/s1600/l.gif"/>
            <p:cNvPicPr>
              <a:picLocks noChangeAspect="1" noChangeArrowheads="1" noCrop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1506313" y="228600"/>
              <a:ext cx="310279" cy="577985"/>
            </a:xfrm>
            <a:prstGeom prst="rect">
              <a:avLst/>
            </a:prstGeom>
            <a:noFill/>
          </p:spPr>
        </p:pic>
        <p:pic>
          <p:nvPicPr>
            <p:cNvPr id="18" name="Picture 24" descr="http://4.bp.blogspot.com/-d12jgJJa4fU/VS4gPpsoKCI/AAAAAAAAB04/4Vtrfgk_k38/s1600/n.gif"/>
            <p:cNvPicPr>
              <a:picLocks noChangeAspect="1" noChangeArrowheads="1" noCrop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6076670" y="241166"/>
              <a:ext cx="379825" cy="577985"/>
            </a:xfrm>
            <a:prstGeom prst="rect">
              <a:avLst/>
            </a:prstGeom>
            <a:noFill/>
          </p:spPr>
        </p:pic>
        <p:pic>
          <p:nvPicPr>
            <p:cNvPr id="19" name="Picture 36" descr="http://4.bp.blogspot.com/-irXVoSQEOnU/VS4gSL9vVcI/AAAAAAAAB1o/vTdSjPk5ZQg/s1600/t.gif"/>
            <p:cNvPicPr>
              <a:picLocks noChangeAspect="1" noChangeArrowheads="1" noCrop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2531708" y="228600"/>
              <a:ext cx="379825" cy="590551"/>
            </a:xfrm>
            <a:prstGeom prst="rect">
              <a:avLst/>
            </a:prstGeom>
            <a:noFill/>
          </p:spPr>
        </p:pic>
        <p:pic>
          <p:nvPicPr>
            <p:cNvPr id="20" name="Picture 13" descr="i"/>
            <p:cNvPicPr>
              <a:picLocks noChangeAspect="1" noChangeArrowheads="1" noCrop="1"/>
            </p:cNvPicPr>
            <p:nvPr/>
          </p:nvPicPr>
          <p:blipFill>
            <a:blip r:embed="rId21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971801" y="93745"/>
              <a:ext cx="148794" cy="247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34" descr="http://2.bp.blogspot.com/-r6IJx_c1SIg/VS4gR2jVlVI/AAAAAAAAB1k/H4IqjH_pKNk/s1600/s.gif"/>
            <p:cNvPicPr>
              <a:picLocks noChangeAspect="1" noChangeArrowheads="1" noCrop="1"/>
            </p:cNvPicPr>
            <p:nvPr/>
          </p:nvPicPr>
          <p:blipFill>
            <a:blip r:embed="rId22"/>
            <a:srcRect/>
            <a:stretch>
              <a:fillRect/>
            </a:stretch>
          </p:blipFill>
          <p:spPr bwMode="auto">
            <a:xfrm>
              <a:off x="3171825" y="228600"/>
              <a:ext cx="404721" cy="565419"/>
            </a:xfrm>
            <a:prstGeom prst="rect">
              <a:avLst/>
            </a:prstGeom>
            <a:noFill/>
          </p:spPr>
        </p:pic>
        <p:pic>
          <p:nvPicPr>
            <p:cNvPr id="22" name="Picture 36" descr="http://4.bp.blogspot.com/-irXVoSQEOnU/VS4gSL9vVcI/AAAAAAAAB1o/vTdSjPk5ZQg/s1600/t.gif"/>
            <p:cNvPicPr>
              <a:picLocks noChangeAspect="1" noChangeArrowheads="1" noCrop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6630575" y="152400"/>
              <a:ext cx="379825" cy="590551"/>
            </a:xfrm>
            <a:prstGeom prst="rect">
              <a:avLst/>
            </a:prstGeom>
            <a:noFill/>
          </p:spPr>
        </p:pic>
      </p:grpSp>
      <p:pic>
        <p:nvPicPr>
          <p:cNvPr id="25" name="Picture 6" descr="https://s.sachmem.vn/public/images/TA4T1SHS/U8-L2-6-3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496" y="829702"/>
            <a:ext cx="2382704" cy="172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Chant-Subjects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100075" y="107156"/>
            <a:ext cx="609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52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0"/>
                            </p:stCondLst>
                            <p:childTnLst>
                              <p:par>
                                <p:cTn id="35" presetID="45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0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708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Ữ LIỆU\Thanh tra\Day 20-11\14874944_550999905094435_1873363441_n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219840"/>
            <a:ext cx="1427752" cy="148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D:\DỮ LIỆU\Thanh tra\Day 20-11\14914848_550995595094866_2001840328_n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2" y="182241"/>
            <a:ext cx="1524000" cy="149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D:\DỮ LIỆU\Thanh tra\Day 20-11\14826334_550995558428203_1910997531_n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210824"/>
            <a:ext cx="1444335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D:\DỮ LIỆU\Thanh tra\Day 20-11\14936898_550999888427770_1009842394_n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3" y="2887784"/>
            <a:ext cx="1523999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DỮ LIỆU\Thanh tra\Day 20-11\14937051_551000911761001_1873498549_n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93" y="236400"/>
            <a:ext cx="1269208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76203" y="2887784"/>
            <a:ext cx="1600199" cy="1588966"/>
            <a:chOff x="349371" y="4436691"/>
            <a:chExt cx="2073877" cy="2268121"/>
          </a:xfrm>
        </p:grpSpPr>
        <p:pic>
          <p:nvPicPr>
            <p:cNvPr id="11" name="Picture 16" descr="C:\Users\acer\Desktop\1aa.jpg"/>
            <p:cNvPicPr>
              <a:picLocks noChangeAspect="1" noChangeArrowheads="1"/>
            </p:cNvPicPr>
            <p:nvPr/>
          </p:nvPicPr>
          <p:blipFill rotWithShape="1">
            <a:blip r:embed="rId16"/>
            <a:srcRect/>
            <a:stretch/>
          </p:blipFill>
          <p:spPr bwMode="auto">
            <a:xfrm>
              <a:off x="349371" y="4436691"/>
              <a:ext cx="2073877" cy="2268121"/>
            </a:xfrm>
            <a:prstGeom prst="rect">
              <a:avLst/>
            </a:prstGeom>
            <a:noFill/>
            <a:ln/>
          </p:spPr>
        </p:pic>
        <p:sp>
          <p:nvSpPr>
            <p:cNvPr id="12" name="Rectangle 1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21070" y="6145238"/>
              <a:ext cx="1742638" cy="410074"/>
            </a:xfrm>
            <a:prstGeom prst="rect">
              <a:avLst/>
            </a:prstGeom>
            <a:gradFill rotWithShape="1">
              <a:gsLst>
                <a:gs pos="0">
                  <a:srgbClr val="00FFFF"/>
                </a:gs>
                <a:gs pos="100000">
                  <a:srgbClr val="00FFFF">
                    <a:gamma/>
                    <a:shade val="79216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4400" b="1" dirty="0" smtClean="0">
                  <a:solidFill>
                    <a:srgbClr val="993300"/>
                  </a:solidFill>
                  <a:latin typeface=".VnBodoniH" pitchFamily="34" charset="0"/>
                </a:rPr>
                <a:t>PE</a:t>
              </a:r>
              <a:endParaRPr lang="en-US" sz="4400" b="1" dirty="0">
                <a:solidFill>
                  <a:srgbClr val="993300"/>
                </a:solidFill>
                <a:latin typeface=".VnBodoniH" pitchFamily="34" charset="0"/>
              </a:endParaRPr>
            </a:p>
          </p:txBody>
        </p:sp>
      </p:grpSp>
      <p:pic>
        <p:nvPicPr>
          <p:cNvPr id="14" name="Picture 3" descr="D:\DỮ LIỆU\Thanh tra\Day 20-11\14877672_550995808428178_105364790_n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2887784"/>
            <a:ext cx="1444335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DỮ LIỆU\Thanh tra\Day 20-11\14914994_550999818427777_1130697758_n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93" y="2887784"/>
            <a:ext cx="1269208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43">
            <a:hlinkClick r:id="" action="ppaction://noaction">
              <a:snd r:embed="rId19" name="Vietnamese.wav"/>
            </a:hlinkClick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86000" y="1871095"/>
            <a:ext cx="1905000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66"/>
                </a:solidFill>
                <a:latin typeface=".VnTime" pitchFamily="34" charset="0"/>
              </a:rPr>
              <a:t>Vietnamese</a:t>
            </a:r>
            <a:endParaRPr lang="en-US" sz="2400" b="1" dirty="0">
              <a:solidFill>
                <a:srgbClr val="FF0066"/>
              </a:solidFill>
              <a:latin typeface=".VnTime" pitchFamily="34" charset="0"/>
            </a:endParaRPr>
          </a:p>
        </p:txBody>
      </p:sp>
      <p:sp>
        <p:nvSpPr>
          <p:cNvPr id="17" name="Text Box 43">
            <a:hlinkClick r:id="" action="ppaction://noaction">
              <a:snd r:embed="rId20" name="Maths.wav"/>
            </a:hlinkClick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1368" y="1856291"/>
            <a:ext cx="1314451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0066"/>
                </a:solidFill>
                <a:latin typeface=".VnTime" pitchFamily="34" charset="0"/>
              </a:rPr>
              <a:t>Maths</a:t>
            </a:r>
            <a:endParaRPr lang="en-US" sz="2400" b="1" dirty="0">
              <a:solidFill>
                <a:srgbClr val="FF0066"/>
              </a:solidFill>
              <a:latin typeface=".VnTime" pitchFamily="34" charset="0"/>
            </a:endParaRPr>
          </a:p>
        </p:txBody>
      </p:sp>
      <p:sp>
        <p:nvSpPr>
          <p:cNvPr id="18" name="Text Box 43">
            <a:hlinkClick r:id="" action="ppaction://noaction">
              <a:snd r:embed="rId21" name="english.wav"/>
            </a:hlinkClick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53002" y="1861486"/>
            <a:ext cx="1444335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.VnTime" pitchFamily="34" charset="0"/>
              </a:rPr>
              <a:t>English</a:t>
            </a:r>
            <a:endParaRPr lang="en-US" b="1" dirty="0">
              <a:solidFill>
                <a:srgbClr val="FF0066"/>
              </a:solidFill>
              <a:latin typeface=".VnTime" pitchFamily="34" charset="0"/>
            </a:endParaRPr>
          </a:p>
        </p:txBody>
      </p:sp>
      <p:sp>
        <p:nvSpPr>
          <p:cNvPr id="19" name="Text Box 43">
            <a:hlinkClick r:id="" action="ppaction://noaction">
              <a:snd r:embed="rId22" name="Science.wav"/>
            </a:hlinkClick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14604" y="4575245"/>
            <a:ext cx="1427751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.VnTime" pitchFamily="34" charset="0"/>
              </a:rPr>
              <a:t>Science</a:t>
            </a:r>
            <a:endParaRPr lang="en-US" sz="2400" b="1" dirty="0">
              <a:solidFill>
                <a:srgbClr val="FF0066"/>
              </a:solidFill>
              <a:latin typeface=".VnTime" pitchFamily="34" charset="0"/>
            </a:endParaRPr>
          </a:p>
        </p:txBody>
      </p:sp>
      <p:sp>
        <p:nvSpPr>
          <p:cNvPr id="20" name="Text Box 43">
            <a:hlinkClick r:id="" action="ppaction://noaction">
              <a:snd r:embed="rId23" name="Music.wav"/>
            </a:hlinkClick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29188" y="1864865"/>
            <a:ext cx="1386213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.VnTime" pitchFamily="34" charset="0"/>
              </a:rPr>
              <a:t>Music</a:t>
            </a:r>
            <a:endParaRPr lang="en-US" sz="2400" b="1" dirty="0">
              <a:solidFill>
                <a:srgbClr val="FF0066"/>
              </a:solidFill>
              <a:latin typeface=".VnTime" pitchFamily="34" charset="0"/>
            </a:endParaRPr>
          </a:p>
        </p:txBody>
      </p:sp>
      <p:sp>
        <p:nvSpPr>
          <p:cNvPr id="21" name="Text Box 43">
            <a:hlinkClick r:id="" action="ppaction://noaction">
              <a:snd r:embed="rId24" name="IT.wav"/>
            </a:hlinkClick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46652" y="4589071"/>
            <a:ext cx="1001748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.VnTime" pitchFamily="34" charset="0"/>
              </a:rPr>
              <a:t>IT</a:t>
            </a:r>
            <a:endParaRPr lang="en-US" sz="2400" b="1" dirty="0">
              <a:solidFill>
                <a:srgbClr val="FF0066"/>
              </a:solidFill>
              <a:latin typeface=".VnTime" pitchFamily="34" charset="0"/>
            </a:endParaRPr>
          </a:p>
        </p:txBody>
      </p:sp>
      <p:sp>
        <p:nvSpPr>
          <p:cNvPr id="22" name="Text Box 43">
            <a:hlinkClick r:id="" action="ppaction://noaction">
              <a:snd r:embed="rId25" name="PE.wav"/>
            </a:hlinkClick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4800" y="4548486"/>
            <a:ext cx="1066800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.VnTime" pitchFamily="34" charset="0"/>
              </a:rPr>
              <a:t>PE</a:t>
            </a:r>
            <a:endParaRPr lang="en-US" sz="2400" b="1" dirty="0">
              <a:solidFill>
                <a:srgbClr val="FF0066"/>
              </a:solidFill>
              <a:latin typeface=".VnTime" pitchFamily="34" charset="0"/>
            </a:endParaRPr>
          </a:p>
        </p:txBody>
      </p:sp>
      <p:sp>
        <p:nvSpPr>
          <p:cNvPr id="23" name="Text Box 43">
            <a:hlinkClick r:id="" action="ppaction://noaction">
              <a:snd r:embed="rId26" name="Art.wav"/>
            </a:hlinkClick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772402" y="4552951"/>
            <a:ext cx="863203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.VnTime" pitchFamily="34" charset="0"/>
              </a:rPr>
              <a:t>Art</a:t>
            </a:r>
            <a:endParaRPr lang="en-US" sz="2400" b="1" dirty="0">
              <a:solidFill>
                <a:srgbClr val="FF0066"/>
              </a:solidFill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82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WordArt 5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133600" y="590550"/>
            <a:ext cx="4876800" cy="1181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Rounded MT Bold"/>
              </a:rPr>
              <a:t>Game </a:t>
            </a:r>
          </a:p>
        </p:txBody>
      </p:sp>
      <p:pic>
        <p:nvPicPr>
          <p:cNvPr id="10245" name="Picture 5" descr="hihihehe_line_iu_1"/>
          <p:cNvPicPr>
            <a:picLocks noGrp="1" noChangeAspect="1" noChangeArrowheads="1" noCrop="1"/>
          </p:cNvPicPr>
          <p:nvPr>
            <p:ph idx="4294967295"/>
            <p:custDataLst>
              <p:tags r:id="rId3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2209800" y="3298031"/>
            <a:ext cx="4572000" cy="942975"/>
          </a:xfr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219200" y="2647951"/>
            <a:ext cx="7086600" cy="60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What subject is missing?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656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Ữ LIỆU\Thanh tra\Day 20-11\14874944_550999905094435_1873363441_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799246"/>
            <a:ext cx="1427752" cy="148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D:\DỮ LIỆU\Thanh tra\Day 20-11\14914848_550995595094866_2001840328_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2" y="761648"/>
            <a:ext cx="1524000" cy="149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D:\DỮ LIỆU\Thanh tra\Day 20-11\14826334_550995558428203_1910997531_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790230"/>
            <a:ext cx="1444335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D:\DỮ LIỆU\Thanh tra\Day 20-11\14936898_550999888427770_1009842394_n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3" y="3075798"/>
            <a:ext cx="1523999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DỮ LIỆU\Thanh tra\Day 20-11\14937051_551000911761001_1873498549_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93" y="815806"/>
            <a:ext cx="1269208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76203" y="3075798"/>
            <a:ext cx="1600199" cy="1588966"/>
            <a:chOff x="349371" y="4436691"/>
            <a:chExt cx="2073877" cy="2268121"/>
          </a:xfrm>
        </p:grpSpPr>
        <p:pic>
          <p:nvPicPr>
            <p:cNvPr id="11" name="Picture 16" descr="C:\Users\acer\Desktop\1aa.jpg"/>
            <p:cNvPicPr>
              <a:picLocks noChangeAspect="1" noChangeArrowheads="1"/>
            </p:cNvPicPr>
            <p:nvPr/>
          </p:nvPicPr>
          <p:blipFill rotWithShape="1">
            <a:blip r:embed="rId11"/>
            <a:srcRect/>
            <a:stretch/>
          </p:blipFill>
          <p:spPr bwMode="auto">
            <a:xfrm>
              <a:off x="349371" y="4436691"/>
              <a:ext cx="2073877" cy="2268121"/>
            </a:xfrm>
            <a:prstGeom prst="rect">
              <a:avLst/>
            </a:prstGeom>
            <a:noFill/>
            <a:ln/>
          </p:spPr>
        </p:pic>
        <p:sp>
          <p:nvSpPr>
            <p:cNvPr id="12" name="Rectangle 14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21070" y="6145238"/>
              <a:ext cx="1742638" cy="410074"/>
            </a:xfrm>
            <a:prstGeom prst="rect">
              <a:avLst/>
            </a:prstGeom>
            <a:gradFill rotWithShape="1">
              <a:gsLst>
                <a:gs pos="0">
                  <a:srgbClr val="00FFFF"/>
                </a:gs>
                <a:gs pos="100000">
                  <a:srgbClr val="00FFFF">
                    <a:gamma/>
                    <a:shade val="79216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4400" b="1" dirty="0" smtClean="0">
                  <a:solidFill>
                    <a:srgbClr val="993300"/>
                  </a:solidFill>
                  <a:latin typeface=".VnBodoniH" pitchFamily="34" charset="0"/>
                </a:rPr>
                <a:t>PE</a:t>
              </a:r>
              <a:endParaRPr lang="en-US" sz="4400" b="1" dirty="0">
                <a:solidFill>
                  <a:srgbClr val="993300"/>
                </a:solidFill>
                <a:latin typeface=".VnBodoniH" pitchFamily="34" charset="0"/>
              </a:endParaRPr>
            </a:p>
          </p:txBody>
        </p:sp>
      </p:grpSp>
      <p:pic>
        <p:nvPicPr>
          <p:cNvPr id="14" name="Picture 3" descr="D:\DỮ LIỆU\Thanh tra\Day 20-11\14877672_550995808428178_105364790_n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3075798"/>
            <a:ext cx="1444335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DỮ LIỆU\Thanh tra\Day 20-11\14914994_550999818427777_1130697758_n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93" y="3075800"/>
            <a:ext cx="1269208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 Box 43">
            <a:hlinkClick r:id="" action="ppaction://noaction">
              <a:snd r:embed="rId14" name="Science.wav"/>
            </a:hlinkClick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14604" y="4705351"/>
            <a:ext cx="1427751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.VnTime" pitchFamily="34" charset="0"/>
              </a:rPr>
              <a:t>Science</a:t>
            </a:r>
            <a:endParaRPr lang="en-US" sz="2400" b="1" dirty="0">
              <a:solidFill>
                <a:srgbClr val="FF0066"/>
              </a:solidFill>
              <a:latin typeface=".VnTime" pitchFamily="34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828800" y="57150"/>
            <a:ext cx="4648200" cy="60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What subject is missing?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89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Ữ LIỆU\Thanh tra\Day 20-11\14874944_550999905094435_1873363441_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799246"/>
            <a:ext cx="1427752" cy="148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D:\DỮ LIỆU\Thanh tra\Day 20-11\14914848_550995595094866_2001840328_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2" y="761648"/>
            <a:ext cx="1524000" cy="149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D:\DỮ LIỆU\Thanh tra\Day 20-11\14826334_550995558428203_1910997531_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790230"/>
            <a:ext cx="1444335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D:\DỮ LIỆU\Thanh tra\Day 20-11\14936898_550999888427770_1009842394_n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3" y="3075798"/>
            <a:ext cx="1523999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DỮ LIỆU\Thanh tra\Day 20-11\14937051_551000911761001_1873498549_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93" y="815806"/>
            <a:ext cx="1269208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76203" y="3075798"/>
            <a:ext cx="1600199" cy="1588966"/>
            <a:chOff x="349371" y="4436691"/>
            <a:chExt cx="2073877" cy="2268121"/>
          </a:xfrm>
        </p:grpSpPr>
        <p:pic>
          <p:nvPicPr>
            <p:cNvPr id="11" name="Picture 16" descr="C:\Users\acer\Desktop\1aa.jpg"/>
            <p:cNvPicPr>
              <a:picLocks noChangeAspect="1" noChangeArrowheads="1"/>
            </p:cNvPicPr>
            <p:nvPr/>
          </p:nvPicPr>
          <p:blipFill rotWithShape="1">
            <a:blip r:embed="rId11"/>
            <a:srcRect/>
            <a:stretch/>
          </p:blipFill>
          <p:spPr bwMode="auto">
            <a:xfrm>
              <a:off x="349371" y="4436691"/>
              <a:ext cx="2073877" cy="2268121"/>
            </a:xfrm>
            <a:prstGeom prst="rect">
              <a:avLst/>
            </a:prstGeom>
            <a:noFill/>
            <a:ln/>
          </p:spPr>
        </p:pic>
        <p:sp>
          <p:nvSpPr>
            <p:cNvPr id="12" name="Rectangle 14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21070" y="6145238"/>
              <a:ext cx="1742638" cy="410074"/>
            </a:xfrm>
            <a:prstGeom prst="rect">
              <a:avLst/>
            </a:prstGeom>
            <a:gradFill rotWithShape="1">
              <a:gsLst>
                <a:gs pos="0">
                  <a:srgbClr val="00FFFF"/>
                </a:gs>
                <a:gs pos="100000">
                  <a:srgbClr val="00FFFF">
                    <a:gamma/>
                    <a:shade val="79216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4400" b="1" dirty="0" smtClean="0">
                  <a:solidFill>
                    <a:srgbClr val="993300"/>
                  </a:solidFill>
                  <a:latin typeface=".VnBodoniH" pitchFamily="34" charset="0"/>
                </a:rPr>
                <a:t>PE</a:t>
              </a:r>
              <a:endParaRPr lang="en-US" sz="4400" b="1" dirty="0">
                <a:solidFill>
                  <a:srgbClr val="993300"/>
                </a:solidFill>
                <a:latin typeface=".VnBodoniH" pitchFamily="34" charset="0"/>
              </a:endParaRPr>
            </a:p>
          </p:txBody>
        </p:sp>
      </p:grpSp>
      <p:pic>
        <p:nvPicPr>
          <p:cNvPr id="14" name="Picture 3" descr="D:\DỮ LIỆU\Thanh tra\Day 20-11\14877672_550995808428178_105364790_n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3075798"/>
            <a:ext cx="1444335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DỮ LIỆU\Thanh tra\Day 20-11\14914994_550999818427777_1130697758_n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93" y="3075800"/>
            <a:ext cx="1269208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828800" y="57150"/>
            <a:ext cx="4648200" cy="60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What subject is missing?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4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953002" y="2414886"/>
            <a:ext cx="1444335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.VnTime" pitchFamily="34" charset="0"/>
              </a:rPr>
              <a:t>English</a:t>
            </a:r>
            <a:endParaRPr lang="en-US" b="1" dirty="0">
              <a:solidFill>
                <a:srgbClr val="FF0066"/>
              </a:solidFill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00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7" grpId="0" animBg="1"/>
      <p:bldP spid="1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Ữ LIỆU\Thanh tra\Day 20-11\14874944_550999905094435_1873363441_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799246"/>
            <a:ext cx="1427752" cy="148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D:\DỮ LIỆU\Thanh tra\Day 20-11\14914848_550995595094866_2001840328_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2" y="761648"/>
            <a:ext cx="1524000" cy="149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D:\DỮ LIỆU\Thanh tra\Day 20-11\14826334_550995558428203_1910997531_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790230"/>
            <a:ext cx="1444335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D:\DỮ LIỆU\Thanh tra\Day 20-11\14936898_550999888427770_1009842394_n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3" y="3075798"/>
            <a:ext cx="1523999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DỮ LIỆU\Thanh tra\Day 20-11\14937051_551000911761001_1873498549_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93" y="815806"/>
            <a:ext cx="1269208" cy="14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76203" y="3075798"/>
            <a:ext cx="1600199" cy="1588966"/>
            <a:chOff x="349371" y="4436691"/>
            <a:chExt cx="2073877" cy="2268121"/>
          </a:xfrm>
        </p:grpSpPr>
        <p:pic>
          <p:nvPicPr>
            <p:cNvPr id="11" name="Picture 16" descr="C:\Users\acer\Desktop\1aa.jpg"/>
            <p:cNvPicPr>
              <a:picLocks noChangeAspect="1" noChangeArrowheads="1"/>
            </p:cNvPicPr>
            <p:nvPr/>
          </p:nvPicPr>
          <p:blipFill rotWithShape="1">
            <a:blip r:embed="rId11"/>
            <a:srcRect/>
            <a:stretch/>
          </p:blipFill>
          <p:spPr bwMode="auto">
            <a:xfrm>
              <a:off x="349371" y="4436691"/>
              <a:ext cx="2073877" cy="2268121"/>
            </a:xfrm>
            <a:prstGeom prst="rect">
              <a:avLst/>
            </a:prstGeom>
            <a:noFill/>
            <a:ln/>
          </p:spPr>
        </p:pic>
        <p:sp>
          <p:nvSpPr>
            <p:cNvPr id="12" name="Rectangle 14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21070" y="6145238"/>
              <a:ext cx="1742638" cy="410074"/>
            </a:xfrm>
            <a:prstGeom prst="rect">
              <a:avLst/>
            </a:prstGeom>
            <a:gradFill rotWithShape="1">
              <a:gsLst>
                <a:gs pos="0">
                  <a:srgbClr val="00FFFF"/>
                </a:gs>
                <a:gs pos="100000">
                  <a:srgbClr val="00FFFF">
                    <a:gamma/>
                    <a:shade val="79216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4400" b="1" dirty="0" smtClean="0">
                  <a:solidFill>
                    <a:srgbClr val="993300"/>
                  </a:solidFill>
                  <a:latin typeface=".VnBodoniH" pitchFamily="34" charset="0"/>
                </a:rPr>
                <a:t>PE</a:t>
              </a:r>
              <a:endParaRPr lang="en-US" sz="4400" b="1" dirty="0">
                <a:solidFill>
                  <a:srgbClr val="993300"/>
                </a:solidFill>
                <a:latin typeface=".VnBodoniH" pitchFamily="34" charset="0"/>
              </a:endParaRPr>
            </a:p>
          </p:txBody>
        </p:sp>
      </p:grpSp>
      <p:pic>
        <p:nvPicPr>
          <p:cNvPr id="14" name="Picture 3" descr="D:\DỮ LIỆU\Thanh tra\Day 20-11\14877672_550995808428178_105364790_n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3075798"/>
            <a:ext cx="1444335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DỮ LIỆU\Thanh tra\Day 20-11\14914994_550999818427777_1130697758_n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793" y="3075800"/>
            <a:ext cx="1269208" cy="15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828800" y="57150"/>
            <a:ext cx="4648200" cy="60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What subject is missing?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43">
            <a:hlinkClick r:id="" action="ppaction://noaction">
              <a:snd r:embed="rId14" name="Maths.wav"/>
            </a:hlinkClick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1368" y="2338686"/>
            <a:ext cx="1314451" cy="46166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0066"/>
                </a:solidFill>
                <a:latin typeface=".VnTime" pitchFamily="34" charset="0"/>
              </a:rPr>
              <a:t>Maths</a:t>
            </a:r>
            <a:endParaRPr lang="en-US" sz="2400" b="1" dirty="0">
              <a:solidFill>
                <a:srgbClr val="FF0066"/>
              </a:solidFill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71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7" grpId="0" animBg="1"/>
      <p:bldP spid="17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PERSISTENCEDATA" val="MMPROD_UIPERSISTENCEDATA"/>
  <p:tag name="MMPROD_UIDATA" val="&lt;database version=&quot;10.0&quot;&gt;&lt;object type=&quot;1&quot; unique_id=&quot;10001&quot;&gt;&lt;property id=&quot;20226&quot; value=&quot;D:\DỮ LIỆU\Day 20-11\U8-Lesson 1 - E4.pptx&quot;/&gt;&lt;object type=&quot;8&quot; unique_id=&quot;10002&quot;&gt;&lt;/object&gt;&lt;object type=&quot;2&quot; unique_id=&quot;10003&quot;&gt;&lt;object type=&quot;3&quot; unique_id=&quot;10010&quot;&gt;&lt;property id=&quot;20148&quot; value=&quot;5&quot;/&gt;&lt;property id=&quot;20300&quot; value=&quot;Slide 2&quot;/&gt;&lt;property id=&quot;20307&quot; value=&quot;256&quot;/&gt;&lt;/object&gt;&lt;object type=&quot;3&quot; unique_id=&quot;44970&quot;&gt;&lt;property id=&quot;20148&quot; value=&quot;5&quot;/&gt;&lt;property id=&quot;20300&quot; value=&quot;Slide 1&quot;/&gt;&lt;property id=&quot;20307&quot; value=&quot;259&quot;/&gt;&lt;/object&gt;&lt;object type=&quot;3&quot; unique_id=&quot;45993&quot;&gt;&lt;property id=&quot;20148&quot; value=&quot;5&quot;/&gt;&lt;property id=&quot;20300&quot; value=&quot;Slide 12&quot;/&gt;&lt;property id=&quot;20307&quot; value=&quot;267&quot;/&gt;&lt;/object&gt;&lt;object type=&quot;3&quot; unique_id=&quot;45994&quot;&gt;&lt;property id=&quot;20148&quot; value=&quot;5&quot;/&gt;&lt;property id=&quot;20300&quot; value=&quot;Slide 13&quot;/&gt;&lt;property id=&quot;20307&quot; value=&quot;268&quot;/&gt;&lt;/object&gt;&lt;object type=&quot;3&quot; unique_id=&quot;46400&quot;&gt;&lt;property id=&quot;20148&quot; value=&quot;5&quot;/&gt;&lt;property id=&quot;20300&quot; value=&quot;Slide 24&quot;/&gt;&lt;property id=&quot;20307&quot; value=&quot;271&quot;/&gt;&lt;/object&gt;&lt;object type=&quot;3&quot; unique_id=&quot;46401&quot;&gt;&lt;property id=&quot;20148&quot; value=&quot;5&quot;/&gt;&lt;property id=&quot;20300&quot; value=&quot;Slide 25&quot;/&gt;&lt;property id=&quot;20307&quot; value=&quot;272&quot;/&gt;&lt;/object&gt;&lt;object type=&quot;3&quot; unique_id=&quot;46542&quot;&gt;&lt;property id=&quot;20148&quot; value=&quot;5&quot;/&gt;&lt;property id=&quot;20300&quot; value=&quot;Slide 27&quot;/&gt;&lt;property id=&quot;20307&quot; value=&quot;273&quot;/&gt;&lt;/object&gt;&lt;object type=&quot;3&quot; unique_id=&quot;46619&quot;&gt;&lt;property id=&quot;20148&quot; value=&quot;5&quot;/&gt;&lt;property id=&quot;20300&quot; value=&quot;Slide 26&quot;/&gt;&lt;property id=&quot;20307&quot; value=&quot;274&quot;/&gt;&lt;/object&gt;&lt;object type=&quot;3&quot; unique_id=&quot;46853&quot;&gt;&lt;property id=&quot;20148&quot; value=&quot;5&quot;/&gt;&lt;property id=&quot;20300&quot; value=&quot;Slide 33&quot;/&gt;&lt;property id=&quot;20307&quot; value=&quot;277&quot;/&gt;&lt;/object&gt;&lt;object type=&quot;3&quot; unique_id=&quot;46854&quot;&gt;&lt;property id=&quot;20148&quot; value=&quot;5&quot;/&gt;&lt;property id=&quot;20300&quot; value=&quot;Slide 35&quot;/&gt;&lt;property id=&quot;20307&quot; value=&quot;276&quot;/&gt;&lt;/object&gt;&lt;object type=&quot;3&quot; unique_id=&quot;47309&quot;&gt;&lt;property id=&quot;20148&quot; value=&quot;5&quot;/&gt;&lt;property id=&quot;20300&quot; value=&quot;Slide 28&quot;/&gt;&lt;property id=&quot;20307&quot; value=&quot;281&quot;/&gt;&lt;/object&gt;&lt;object type=&quot;3&quot; unique_id=&quot;47408&quot;&gt;&lt;property id=&quot;20148&quot; value=&quot;5&quot;/&gt;&lt;property id=&quot;20300&quot; value=&quot;Slide 31&quot;/&gt;&lt;property id=&quot;20307&quot; value=&quot;282&quot;/&gt;&lt;/object&gt;&lt;object type=&quot;3&quot; unique_id=&quot;47609&quot;&gt;&lt;property id=&quot;20148&quot; value=&quot;5&quot;/&gt;&lt;property id=&quot;20300&quot; value=&quot;Slide 6&quot;/&gt;&lt;property id=&quot;20307&quot; value=&quot;285&quot;/&gt;&lt;/object&gt;&lt;object type=&quot;3&quot; unique_id=&quot;47780&quot;&gt;&lt;property id=&quot;20148&quot; value=&quot;5&quot;/&gt;&lt;property id=&quot;20300&quot; value=&quot;Slide 23&quot;/&gt;&lt;property id=&quot;20307&quot; value=&quot;286&quot;/&gt;&lt;/object&gt;&lt;object type=&quot;3&quot; unique_id=&quot;47781&quot;&gt;&lt;property id=&quot;20148&quot; value=&quot;5&quot;/&gt;&lt;property id=&quot;20300&quot; value=&quot;Slide 3&quot;/&gt;&lt;property id=&quot;20307&quot; value=&quot;293&quot;/&gt;&lt;/object&gt;&lt;object type=&quot;3&quot; unique_id=&quot;47782&quot;&gt;&lt;property id=&quot;20148&quot; value=&quot;5&quot;/&gt;&lt;property id=&quot;20300&quot; value=&quot;Slide 4&quot;/&gt;&lt;property id=&quot;20307&quot; value=&quot;294&quot;/&gt;&lt;/object&gt;&lt;object type=&quot;3&quot; unique_id=&quot;47783&quot;&gt;&lt;property id=&quot;20148&quot; value=&quot;5&quot;/&gt;&lt;property id=&quot;20300&quot; value=&quot;Slide 5&quot;/&gt;&lt;property id=&quot;20307&quot; value=&quot;298&quot;/&gt;&lt;/object&gt;&lt;object type=&quot;3&quot; unique_id=&quot;47784&quot;&gt;&lt;property id=&quot;20148&quot; value=&quot;5&quot;/&gt;&lt;property id=&quot;20300&quot; value=&quot;Slide 7&quot;/&gt;&lt;property id=&quot;20307&quot; value=&quot;299&quot;/&gt;&lt;/object&gt;&lt;object type=&quot;3&quot; unique_id=&quot;48060&quot;&gt;&lt;property id=&quot;20148&quot; value=&quot;5&quot;/&gt;&lt;property id=&quot;20300&quot; value=&quot;Slide 8&quot;/&gt;&lt;property id=&quot;20307&quot; value=&quot;300&quot;/&gt;&lt;/object&gt;&lt;object type=&quot;3&quot; unique_id=&quot;48061&quot;&gt;&lt;property id=&quot;20148&quot; value=&quot;5&quot;/&gt;&lt;property id=&quot;20300&quot; value=&quot;Slide 9&quot;/&gt;&lt;property id=&quot;20307&quot; value=&quot;301&quot;/&gt;&lt;/object&gt;&lt;object type=&quot;3&quot; unique_id=&quot;48062&quot;&gt;&lt;property id=&quot;20148&quot; value=&quot;5&quot;/&gt;&lt;property id=&quot;20300&quot; value=&quot;Slide 10&quot;/&gt;&lt;property id=&quot;20307&quot; value=&quot;302&quot;/&gt;&lt;/object&gt;&lt;object type=&quot;3&quot; unique_id=&quot;48063&quot;&gt;&lt;property id=&quot;20148&quot; value=&quot;5&quot;/&gt;&lt;property id=&quot;20300&quot; value=&quot;Slide 11&quot;/&gt;&lt;property id=&quot;20307&quot; value=&quot;303&quot;/&gt;&lt;/object&gt;&lt;object type=&quot;3&quot; unique_id=&quot;48064&quot;&gt;&lt;property id=&quot;20148&quot; value=&quot;5&quot;/&gt;&lt;property id=&quot;20300&quot; value=&quot;Slide 34&quot;/&gt;&lt;property id=&quot;20307&quot; value=&quot;304&quot;/&gt;&lt;/object&gt;&lt;object type=&quot;3&quot; unique_id=&quot;48152&quot;&gt;&lt;property id=&quot;20148&quot; value=&quot;5&quot;/&gt;&lt;property id=&quot;20300&quot; value=&quot;Slide 18&quot;/&gt;&lt;property id=&quot;20307&quot; value=&quot;305&quot;/&gt;&lt;/object&gt;&lt;object type=&quot;3&quot; unique_id=&quot;48363&quot;&gt;&lt;property id=&quot;20148&quot; value=&quot;5&quot;/&gt;&lt;property id=&quot;20300&quot; value=&quot;Slide 19&quot;/&gt;&lt;property id=&quot;20307&quot; value=&quot;306&quot;/&gt;&lt;/object&gt;&lt;object type=&quot;3&quot; unique_id=&quot;48364&quot;&gt;&lt;property id=&quot;20148&quot; value=&quot;5&quot;/&gt;&lt;property id=&quot;20300&quot; value=&quot;Slide 20&quot;/&gt;&lt;property id=&quot;20307&quot; value=&quot;307&quot;/&gt;&lt;/object&gt;&lt;object type=&quot;3&quot; unique_id=&quot;48365&quot;&gt;&lt;property id=&quot;20148&quot; value=&quot;5&quot;/&gt;&lt;property id=&quot;20300&quot; value=&quot;Slide 21&quot;/&gt;&lt;property id=&quot;20307&quot; value=&quot;308&quot;/&gt;&lt;/object&gt;&lt;object type=&quot;3&quot; unique_id=&quot;48366&quot;&gt;&lt;property id=&quot;20148&quot; value=&quot;5&quot;/&gt;&lt;property id=&quot;20300&quot; value=&quot;Slide 22&quot;/&gt;&lt;property id=&quot;20307&quot; value=&quot;309&quot;/&gt;&lt;/object&gt;&lt;object type=&quot;3&quot; unique_id=&quot;48367&quot;&gt;&lt;property id=&quot;20148&quot; value=&quot;5&quot;/&gt;&lt;property id=&quot;20300&quot; value=&quot;Slide 32&quot;/&gt;&lt;property id=&quot;20307&quot; value=&quot;310&quot;/&gt;&lt;/object&gt;&lt;object type=&quot;3&quot; unique_id=&quot;48650&quot;&gt;&lt;property id=&quot;20148&quot; value=&quot;5&quot;/&gt;&lt;property id=&quot;20300&quot; value=&quot;Slide 17&quot;/&gt;&lt;property id=&quot;20307&quot; value=&quot;312&quot;/&gt;&lt;/object&gt;&lt;object type=&quot;3&quot; unique_id=&quot;48652&quot;&gt;&lt;property id=&quot;20148&quot; value=&quot;5&quot;/&gt;&lt;property id=&quot;20300&quot; value=&quot;Slide 36&quot;/&gt;&lt;property id=&quot;20307&quot; value=&quot;311&quot;/&gt;&lt;/object&gt;&lt;object type=&quot;3&quot; unique_id=&quot;48799&quot;&gt;&lt;property id=&quot;20148&quot; value=&quot;5&quot;/&gt;&lt;property id=&quot;20300&quot; value=&quot;Slide 29&quot;/&gt;&lt;property id=&quot;20307&quot; value=&quot;313&quot;/&gt;&lt;/object&gt;&lt;object type=&quot;3&quot; unique_id=&quot;49004&quot;&gt;&lt;property id=&quot;20148&quot; value=&quot;5&quot;/&gt;&lt;property id=&quot;20300&quot; value=&quot;Slide 14&quot;/&gt;&lt;property id=&quot;20307&quot; value=&quot;314&quot;/&gt;&lt;/object&gt;&lt;object type=&quot;3&quot; unique_id=&quot;49005&quot;&gt;&lt;property id=&quot;20148&quot; value=&quot;5&quot;/&gt;&lt;property id=&quot;20300&quot; value=&quot;Slide 15&quot;/&gt;&lt;property id=&quot;20307&quot; value=&quot;316&quot;/&gt;&lt;/object&gt;&lt;object type=&quot;3&quot; unique_id=&quot;49006&quot;&gt;&lt;property id=&quot;20148&quot; value=&quot;5&quot;/&gt;&lt;property id=&quot;20300&quot; value=&quot;Slide 16&quot;/&gt;&lt;property id=&quot;20307&quot; value=&quot;315&quot;/&gt;&lt;/object&gt;&lt;object type=&quot;3&quot; unique_id=&quot;49229&quot;&gt;&lt;property id=&quot;20148&quot; value=&quot;5&quot;/&gt;&lt;property id=&quot;20300&quot; value=&quot;Slide 30&quot;/&gt;&lt;property id=&quot;20307&quot; value=&quot;317&quot;/&gt;&lt;/object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BABF485B-D1E3-4D04-BD4E-398E916F1197}&quot;/&gt;&lt;isInvalidForFieldText val=&quot;0&quot;/&gt;&lt;Image&gt;&lt;filename val=&quot;C:\Users\ADMINI~1\AppData\Local\Temp\~CaE073\data\asimages\{BABF485B-D1E3-4D04-BD4E-398E916F1197}.png&quot;/&gt;&lt;left val=&quot;118&quot;/&gt;&lt;top val=&quot;7&quot;/&gt;&lt;width val=&quot;434&quot;/&gt;&lt;height val=&quot;58&quot;/&gt;&lt;hasText val=&quot;1&quot;/&gt;&lt;/Image&gt;&lt;/ThreeDShape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D698532B-FA37-4191-B9FF-2A838DEABFAB}_13.png&quot;/&gt;&lt;left val=&quot;342&quot;/&gt;&lt;top val=&quot;9&quot;/&gt;&lt;width val=&quot;252&quot;/&gt;&lt;height val=&quot;85&quot;/&gt;&lt;hasText val=&quot;1&quot;/&gt;&lt;/Image&gt;&lt;/ThreeDShapeInfo&gt;"/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9BB6BA49-96AB-432B-9C10-5E3963C62800}_13.png&quot;/&gt;&lt;left val=&quot;504&quot;/&gt;&lt;top val=&quot;99&quot;/&gt;&lt;width val=&quot;186&quot;/&gt;&lt;height val=&quot;85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550AFEAE-BE7B-4F4D-B226-C0D48A3E8A09}_13.png&quot;/&gt;&lt;left val=&quot;450&quot;/&gt;&lt;top val=&quot;360&quot;/&gt;&lt;width val=&quot;235&quot;/&gt;&lt;height val=&quot;102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B818A2D2-034E-4391-91AF-AAC5DA7C0CD5}_13.png&quot;/&gt;&lt;left val=&quot;24&quot;/&gt;&lt;top val=&quot;19&quot;/&gt;&lt;width val=&quot;235&quot;/&gt;&lt;height val=&quot;94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2678E585-7EC8-481F-B4E6-7293081F8EAE}_13.png&quot;/&gt;&lt;left val=&quot;198&quot;/&gt;&lt;top val=&quot;417&quot;/&gt;&lt;width val=&quot;235&quot;/&gt;&lt;height val=&quot;114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0218A5BA-7DB6-4F94-B477-975E250FD8F3}_13.png&quot;/&gt;&lt;left val=&quot;600&quot;/&gt;&lt;top val=&quot;211&quot;/&gt;&lt;width val=&quot;103&quot;/&gt;&lt;height val=&quot;85&quot;/&gt;&lt;hasText val=&quot;1&quot;/&gt;&lt;/Image&gt;&lt;/ThreeDShapeInfo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E3CBA323-75AB-4879-B7C5-0EC5FEEC0607}_13.png&quot;/&gt;&lt;left val=&quot;3&quot;/&gt;&lt;top val=&quot;193&quot;/&gt;&lt;width val=&quot;121&quot;/&gt;&lt;height val=&quot;102&quot;/&gt;&lt;hasText val=&quot;1&quot;/&gt;&lt;/Image&gt;&lt;/ThreeDShapeInfo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5709C174-D423-4F7F-BCA6-11B91840D50A}_13.png&quot;/&gt;&lt;left val=&quot;10&quot;/&gt;&lt;top val=&quot;331&quot;/&gt;&lt;width val=&quot;130&quot;/&gt;&lt;height val=&quot;102&quot;/&gt;&lt;hasText val=&quot;1&quot;/&gt;&lt;/Image&gt;&lt;/ThreeDShapeInfo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0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,999339328,E:\AAA VIDEO U6\U6-Lesson 1 - E5 -2018_pptx\Media.ppcx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8873401-71BF-4DDE-8838-D94CD6DCFEE1}&quot;/&gt;&lt;isInvalidForFieldText val=&quot;0&quot;/&gt;&lt;Image&gt;&lt;filename val=&quot;C:\Users\ADMINI~1\AppData\Local\Temp\~CaC25\data\asimages\{18873401-71BF-4DDE-8838-D94CD6DCFEE1}_4.png&quot;/&gt;&lt;left val=&quot;85&quot;/&gt;&lt;top val=&quot;0&quot;/&gt;&lt;width val=&quot;467&quot;/&gt;&lt;height val=&quot;160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B399C64-A699-4E5A-8765-F18552322057}&quot;/&gt;&lt;isInvalidForFieldText val=&quot;0&quot;/&gt;&lt;Image&gt;&lt;filename val=&quot;C:\Users\ADMINI~1\AppData\Local\Temp\~CaC25\data\asimages\{FB399C64-A699-4E5A-8765-F18552322057}.png&quot;/&gt;&lt;left val=&quot;174&quot;/&gt;&lt;top val=&quot;346&quot;/&gt;&lt;width val=&quot;360&quot;/&gt;&lt;height val=&quot;99&quot;/&gt;&lt;hasText val=&quot;1&quot;/&gt;&lt;/Image&gt;&lt;/ThreeDShape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B818A2D2-034E-4391-91AF-AAC5DA7C0CD5}_13.png&quot;/&gt;&lt;left val=&quot;24&quot;/&gt;&lt;top val=&quot;19&quot;/&gt;&lt;width val=&quot;235&quot;/&gt;&lt;height val=&quot;94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550AFEAE-BE7B-4F4D-B226-C0D48A3E8A09}_13.png&quot;/&gt;&lt;left val=&quot;450&quot;/&gt;&lt;top val=&quot;360&quot;/&gt;&lt;width val=&quot;235&quot;/&gt;&lt;height val=&quot;102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9BB6BA49-96AB-432B-9C10-5E3963C62800}_13.png&quot;/&gt;&lt;left val=&quot;504&quot;/&gt;&lt;top val=&quot;99&quot;/&gt;&lt;width val=&quot;186&quot;/&gt;&lt;height val=&quot;85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8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5709C174-D423-4F7F-BCA6-11B91840D50A}_13.png&quot;/&gt;&lt;left val=&quot;10&quot;/&gt;&lt;top val=&quot;331&quot;/&gt;&lt;width val=&quot;130&quot;/&gt;&lt;height val=&quot;102&quot;/&gt;&lt;hasText val=&quot;1&quot;/&gt;&lt;/Image&gt;&lt;/ThreeDShapeInfo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2678E585-7EC8-481F-B4E6-7293081F8EAE}_13.png&quot;/&gt;&lt;left val=&quot;198&quot;/&gt;&lt;top val=&quot;417&quot;/&gt;&lt;width val=&quot;235&quot;/&gt;&lt;height val=&quot;114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,999339328,E:\AAA VIDEO U6\U6-Lesson 1 - E5 -2018_pptx\Media.ppcx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8873401-71BF-4DDE-8838-D94CD6DCFEE1}&quot;/&gt;&lt;isInvalidForFieldText val=&quot;0&quot;/&gt;&lt;Image&gt;&lt;filename val=&quot;C:\Users\ADMINI~1\AppData\Local\Temp\~CaC25\data\asimages\{18873401-71BF-4DDE-8838-D94CD6DCFEE1}_4.png&quot;/&gt;&lt;left val=&quot;85&quot;/&gt;&lt;top val=&quot;0&quot;/&gt;&lt;width val=&quot;467&quot;/&gt;&lt;height val=&quot;160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B399C64-A699-4E5A-8765-F18552322057}&quot;/&gt;&lt;isInvalidForFieldText val=&quot;0&quot;/&gt;&lt;Image&gt;&lt;filename val=&quot;C:\Users\ADMINI~1\AppData\Local\Temp\~CaC25\data\asimages\{FB399C64-A699-4E5A-8765-F18552322057}.png&quot;/&gt;&lt;left val=&quot;174&quot;/&gt;&lt;top val=&quot;346&quot;/&gt;&lt;width val=&quot;360&quot;/&gt;&lt;height val=&quot;99&quot;/&gt;&lt;hasText val=&quot;1&quot;/&gt;&lt;/Image&gt;&lt;/ThreeDShape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F99C31B-21DD-4C3E-8087-68A30EDCD33F}&quot;/&gt;&lt;isInvalidForFieldText val=&quot;0&quot;/&gt;&lt;Image&gt;&lt;filename val=&quot;C:\Users\ADMINI~1\AppData\Local\Temp\~CaC25\data\asimages\{3F99C31B-21DD-4C3E-8087-68A30EDCD33F}_4.png&quot;/&gt;&lt;left val=&quot;35&quot;/&gt;&lt;top val=&quot;287&quot;/&gt;&lt;width val=&quot;658&quot;/&gt;&lt;height val=&quot;64&quot;/&gt;&lt;hasText val=&quot;1&quot;/&gt;&lt;/Image&gt;&lt;/ThreeDShapeInfo&gt;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687F5E9-65AC-40EB-A6F4-3C9CD26DCC68}&quot;/&gt;&lt;isInvalidForFieldText val=&quot;0&quot;/&gt;&lt;Image&gt;&lt;filename val=&quot;C:\Users\ADMINI~1\AppData\Local\Temp\PR\data\asimages\{1687F5E9-65AC-40EB-A6F4-3C9CD26DCC68}_24.png&quot;/&gt;&lt;left val=&quot;2&quot;/&gt;&lt;top val=&quot;40&quot;/&gt;&lt;width val=&quot;567&quot;/&gt;&lt;height val=&quot;243&quot;/&gt;&lt;hasText val=&quot;1&quot;/&gt;&lt;/Image&gt;&lt;/ThreeDShapeInfo&gt;"/>
  <p:tag name="PRESENTER_SHAPETEXTINFO" val="&lt;ShapeTextInfo&gt;&lt;TableIndex row=&quot;-1&quot; col=&quot;-1&quot;&gt;&lt;linesCount val=&quot;0&quot;/&gt;&lt;/TableIndex&gt;&lt;/ShapeText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E66F9C76-C7A8-4CB8-B405-3E760AB0ADA9}&quot;/&gt;&lt;isInvalidForFieldText val=&quot;0&quot;/&gt;&lt;Image&gt;&lt;filename val=&quot;C:\Users\ADMINI~1\AppData\Local\Temp\PR\data\asimages\{E66F9C76-C7A8-4CB8-B405-3E760AB0ADA9}_24.png&quot;/&gt;&lt;left val=&quot;316&quot;/&gt;&lt;top val=&quot;156&quot;/&gt;&lt;width val=&quot;393&quot;/&gt;&lt;height val=&quot;177&quot;/&gt;&lt;hasText val=&quot;1&quot;/&gt;&lt;/Image&gt;&lt;/ThreeDShapeInfo&gt;"/>
  <p:tag name="PRESENTER_SHAPETEXTINFO" val="&lt;ShapeTextInfo&gt;&lt;TableIndex row=&quot;-1&quot; col=&quot;-1&quot;&gt;&lt;linesCount val=&quot;0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46017589-0887-4155-9A20-25F82E8F2B70}&quot;/&gt;&lt;isInvalidForFieldText val=&quot;0&quot;/&gt;&lt;Image&gt;&lt;filename val=&quot;C:\Users\ADMINI~1\AppData\Local\Temp\~CaC25\data\asimages\{46017589-0887-4155-9A20-25F82E8F2B70}_9.png&quot;/&gt;&lt;left val=&quot;41&quot;/&gt;&lt;top val=&quot;103&quot;/&gt;&lt;width val=&quot;631&quot;/&gt;&lt;height val=&quot;131&quot;/&gt;&lt;hasText val=&quot;1&quot;/&gt;&lt;/Image&gt;&lt;/ThreeDShapeInfo&gt;"/>
  <p:tag name="PRESENTER_SHAPETEXTINFO" val="&lt;ShapeTextInfo&gt;&lt;TableIndex row=&quot;-1&quot; col=&quot;-1&quot;&gt;&lt;linesCount val=&quot;2&quot;/&gt;&lt;lineCharCount val=&quot;46&quot;/&gt;&lt;lineCharCount val=&quot;19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497C1DA4-5877-407C-98B0-D9A93F2A584D}_24.png&quot;/&gt;&lt;left val=&quot;351&quot;/&gt;&lt;top val=&quot;184&quot;/&gt;&lt;width val=&quot;293&quot;/&gt;&lt;height val=&quot;77&quot;/&gt;&lt;hasText val=&quot;1&quot;/&gt;&lt;/Image&gt;&lt;/ThreeDShapeInfo&gt;"/>
  <p:tag name="PRESENTER_SHAPETEXTINFO" val="&lt;ShapeTextInfo&gt;&lt;TableIndex row=&quot;-1&quot; col=&quot;-1&quot;&gt;&lt;linesCount val=&quot;1&quot;/&gt;&lt;lineCharCount val=&quot;23&quot;/&gt;&lt;/TableIndex&gt;&lt;/ShapeTextInfo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687F5E9-65AC-40EB-A6F4-3C9CD26DCC68}&quot;/&gt;&lt;isInvalidForFieldText val=&quot;0&quot;/&gt;&lt;Image&gt;&lt;filename val=&quot;C:\Users\ADMINI~1\AppData\Local\Temp\PR\data\asimages\{1687F5E9-65AC-40EB-A6F4-3C9CD26DCC68}_24.png&quot;/&gt;&lt;left val=&quot;2&quot;/&gt;&lt;top val=&quot;40&quot;/&gt;&lt;width val=&quot;567&quot;/&gt;&lt;height val=&quot;243&quot;/&gt;&lt;hasText val=&quot;1&quot;/&gt;&lt;/Image&gt;&lt;/ThreeDShapeInfo&gt;"/>
  <p:tag name="PRESENTER_SHAPETEXTINFO" val="&lt;ShapeTextInfo&gt;&lt;TableIndex row=&quot;-1&quot; col=&quot;-1&quot;&gt;&lt;linesCount val=&quot;0&quot;/&gt;&lt;/TableIndex&gt;&lt;/ShapeText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E66F9C76-C7A8-4CB8-B405-3E760AB0ADA9}&quot;/&gt;&lt;isInvalidForFieldText val=&quot;0&quot;/&gt;&lt;Image&gt;&lt;filename val=&quot;C:\Users\ADMINI~1\AppData\Local\Temp\PR\data\asimages\{E66F9C76-C7A8-4CB8-B405-3E760AB0ADA9}_24.png&quot;/&gt;&lt;left val=&quot;316&quot;/&gt;&lt;top val=&quot;156&quot;/&gt;&lt;width val=&quot;393&quot;/&gt;&lt;height val=&quot;177&quot;/&gt;&lt;hasText val=&quot;1&quot;/&gt;&lt;/Image&gt;&lt;/ThreeDShapeInfo&gt;"/>
  <p:tag name="PRESENTER_SHAPETEXTINFO" val="&lt;ShapeTextInfo&gt;&lt;TableIndex row=&quot;-1&quot; col=&quot;-1&quot;&gt;&lt;linesCount val=&quot;0&quot;/&gt;&lt;/TableIndex&gt;&lt;/ShapeTextInfo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497C1DA4-5877-407C-98B0-D9A93F2A584D}_24.png&quot;/&gt;&lt;left val=&quot;351&quot;/&gt;&lt;top val=&quot;184&quot;/&gt;&lt;width val=&quot;293&quot;/&gt;&lt;height val=&quot;77&quot;/&gt;&lt;hasText val=&quot;1&quot;/&gt;&lt;/Image&gt;&lt;/ThreeDShapeInfo&gt;"/>
  <p:tag name="PRESENTER_SHAPETEXTINFO" val="&lt;ShapeTextInfo&gt;&lt;TableIndex row=&quot;-1&quot; col=&quot;-1&quot;&gt;&lt;linesCount val=&quot;1&quot;/&gt;&lt;lineCharCount val=&quot;23&quot;/&gt;&lt;/TableIndex&gt;&lt;/ShapeTextInfo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687F5E9-65AC-40EB-A6F4-3C9CD26DCC68}&quot;/&gt;&lt;isInvalidForFieldText val=&quot;0&quot;/&gt;&lt;Image&gt;&lt;filename val=&quot;C:\Users\ADMINI~1\AppData\Local\Temp\PR\data\asimages\{1687F5E9-65AC-40EB-A6F4-3C9CD26DCC68}_24.png&quot;/&gt;&lt;left val=&quot;2&quot;/&gt;&lt;top val=&quot;40&quot;/&gt;&lt;width val=&quot;567&quot;/&gt;&lt;height val=&quot;243&quot;/&gt;&lt;hasText val=&quot;1&quot;/&gt;&lt;/Image&gt;&lt;/ThreeDShapeInfo&gt;"/>
  <p:tag name="PRESENTER_SHAPETEXTINFO" val="&lt;ShapeTextInfo&gt;&lt;TableIndex row=&quot;-1&quot; col=&quot;-1&quot;&gt;&lt;linesCount val=&quot;0&quot;/&gt;&lt;/TableIndex&gt;&lt;/ShapeTextInfo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E66F9C76-C7A8-4CB8-B405-3E760AB0ADA9}&quot;/&gt;&lt;isInvalidForFieldText val=&quot;0&quot;/&gt;&lt;Image&gt;&lt;filename val=&quot;C:\Users\ADMINI~1\AppData\Local\Temp\PR\data\asimages\{E66F9C76-C7A8-4CB8-B405-3E760AB0ADA9}_24.png&quot;/&gt;&lt;left val=&quot;316&quot;/&gt;&lt;top val=&quot;156&quot;/&gt;&lt;width val=&quot;393&quot;/&gt;&lt;height val=&quot;177&quot;/&gt;&lt;hasText val=&quot;1&quot;/&gt;&lt;/Image&gt;&lt;/ThreeDShapeInfo&gt;"/>
  <p:tag name="PRESENTER_SHAPETEXTINFO" val="&lt;ShapeTextInfo&gt;&lt;TableIndex row=&quot;-1&quot; col=&quot;-1&quot;&gt;&lt;linesCount val=&quot;0&quot;/&gt;&lt;/TableIndex&gt;&lt;/ShapeText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497C1DA4-5877-407C-98B0-D9A93F2A584D}_24.png&quot;/&gt;&lt;left val=&quot;351&quot;/&gt;&lt;top val=&quot;184&quot;/&gt;&lt;width val=&quot;293&quot;/&gt;&lt;height val=&quot;77&quot;/&gt;&lt;hasText val=&quot;1&quot;/&gt;&lt;/Image&gt;&lt;/ThreeDShapeInfo&gt;"/>
  <p:tag name="PRESENTER_SHAPETEXTINFO" val="&lt;ShapeTextInfo&gt;&lt;TableIndex row=&quot;-1&quot; col=&quot;-1&quot;&gt;&lt;linesCount val=&quot;1&quot;/&gt;&lt;lineCharCount val=&quot;23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,999339328,E:\AAA VIDEO U6\U6-Lesson 1 - E5 -2018_pptx\Media.ppcx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E073\data\asimages\{CCA577FB-41DE-4DDD-879F-462842D1506A}_3.png&quot;/&gt;&lt;left val=&quot;298&quot;/&gt;&lt;top val=&quot;350&quot;/&gt;&lt;width val=&quot;176&quot;/&gt;&lt;height val=&quot;207&quot;/&gt;&lt;hasText val=&quot;1&quot;/&gt;&lt;/Image&gt;&lt;/ThreeDShape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687F5E9-65AC-40EB-A6F4-3C9CD26DCC68}&quot;/&gt;&lt;isInvalidForFieldText val=&quot;0&quot;/&gt;&lt;Image&gt;&lt;filename val=&quot;C:\Users\ADMINI~1\AppData\Local\Temp\PR\data\asimages\{1687F5E9-65AC-40EB-A6F4-3C9CD26DCC68}_24.png&quot;/&gt;&lt;left val=&quot;2&quot;/&gt;&lt;top val=&quot;40&quot;/&gt;&lt;width val=&quot;567&quot;/&gt;&lt;height val=&quot;243&quot;/&gt;&lt;hasText val=&quot;1&quot;/&gt;&lt;/Image&gt;&lt;/ThreeDShapeInfo&gt;"/>
  <p:tag name="PRESENTER_SHAPETEXTINFO" val="&lt;ShapeTextInfo&gt;&lt;TableIndex row=&quot;-1&quot; col=&quot;-1&quot;&gt;&lt;linesCount val=&quot;0&quot;/&gt;&lt;/TableIndex&gt;&lt;/ShapeText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E66F9C76-C7A8-4CB8-B405-3E760AB0ADA9}&quot;/&gt;&lt;isInvalidForFieldText val=&quot;0&quot;/&gt;&lt;Image&gt;&lt;filename val=&quot;C:\Users\ADMINI~1\AppData\Local\Temp\PR\data\asimages\{E66F9C76-C7A8-4CB8-B405-3E760AB0ADA9}_24.png&quot;/&gt;&lt;left val=&quot;316&quot;/&gt;&lt;top val=&quot;156&quot;/&gt;&lt;width val=&quot;393&quot;/&gt;&lt;height val=&quot;177&quot;/&gt;&lt;hasText val=&quot;1&quot;/&gt;&lt;/Image&gt;&lt;/ThreeDShapeInfo&gt;"/>
  <p:tag name="PRESENTER_SHAPETEXTINFO" val="&lt;ShapeTextInfo&gt;&lt;TableIndex row=&quot;-1&quot; col=&quot;-1&quot;&gt;&lt;linesCount val=&quot;0&quot;/&gt;&lt;/TableIndex&gt;&lt;/ShapeText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497C1DA4-5877-407C-98B0-D9A93F2A584D}_24.png&quot;/&gt;&lt;left val=&quot;351&quot;/&gt;&lt;top val=&quot;184&quot;/&gt;&lt;width val=&quot;293&quot;/&gt;&lt;height val=&quot;77&quot;/&gt;&lt;hasText val=&quot;1&quot;/&gt;&lt;/Image&gt;&lt;/ThreeDShapeInfo&gt;"/>
  <p:tag name="PRESENTER_SHAPETEXTINFO" val="&lt;ShapeTextInfo&gt;&lt;TableIndex row=&quot;-1&quot; col=&quot;-1&quot;&gt;&lt;linesCount val=&quot;1&quot;/&gt;&lt;lineCharCount val=&quot;23&quot;/&gt;&lt;/TableIndex&gt;&lt;/ShapeTextInfo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C55BBC8-1537-446B-9833-8A9697BFCD16}&quot;/&gt;&lt;isInvalidForFieldText val=&quot;0&quot;/&gt;&lt;Image&gt;&lt;filename val=&quot;C:\Users\ADMINI~1\AppData\Local\Temp\PR\data\asimages\{3C55BBC8-1537-446B-9833-8A9697BFCD16}_25.png&quot;/&gt;&lt;left val=&quot;-12&quot;/&gt;&lt;top val=&quot;425&quot;/&gt;&lt;width val=&quot;673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C55BBC8-1537-446B-9833-8A9697BFCD16}&quot;/&gt;&lt;isInvalidForFieldText val=&quot;0&quot;/&gt;&lt;Image&gt;&lt;filename val=&quot;C:\Users\ADMINI~1\AppData\Local\Temp\PR\data\asimages\{3C55BBC8-1537-446B-9833-8A9697BFCD16}_25.png&quot;/&gt;&lt;left val=&quot;-12&quot;/&gt;&lt;top val=&quot;425&quot;/&gt;&lt;width val=&quot;673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3CA7499B-64DF-4B43-846C-78E6F4D49425}_13.png&quot;/&gt;&lt;left val=&quot;132&quot;/&gt;&lt;top val=&quot;90&quot;/&gt;&lt;width val=&quot;451&quot;/&gt;&lt;height val=&quot;331&quot;/&gt;&lt;hasText val=&quot;1&quot;/&gt;&lt;/Image&gt;&lt;/ThreeDShapeInfo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D698532B-FA37-4191-B9FF-2A838DEABFAB}_13.png&quot;/&gt;&lt;left val=&quot;342&quot;/&gt;&lt;top val=&quot;9&quot;/&gt;&lt;width val=&quot;252&quot;/&gt;&lt;height val=&quot;85&quot;/&gt;&lt;hasText val=&quot;1&quot;/&gt;&lt;/Image&gt;&lt;/ThreeDShapeInfo&gt;"/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CB4B8DCF-A31B-4C65-9DDD-6FBE4437CEA4}&quot;/&gt;&lt;isInvalidForFieldText val=&quot;0&quot;/&gt;&lt;Image&gt;&lt;filename val=&quot;C:\Users\ADMINI~1\AppData\Local\Temp\~CaC25\data\asimages\{CB4B8DCF-A31B-4C65-9DDD-6FBE4437CEA4}.png&quot;/&gt;&lt;left val=&quot;18&quot;/&gt;&lt;top val=&quot;71&quot;/&gt;&lt;width val=&quot;685&quot;/&gt;&lt;height val=&quot;124&quot;/&gt;&lt;hasText val=&quot;1&quot;/&gt;&lt;/Image&gt;&lt;/ThreeDShape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9BB6BA49-96AB-432B-9C10-5E3963C62800}_13.png&quot;/&gt;&lt;left val=&quot;504&quot;/&gt;&lt;top val=&quot;99&quot;/&gt;&lt;width val=&quot;186&quot;/&gt;&lt;height val=&quot;85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550AFEAE-BE7B-4F4D-B226-C0D48A3E8A09}_13.png&quot;/&gt;&lt;left val=&quot;450&quot;/&gt;&lt;top val=&quot;360&quot;/&gt;&lt;width val=&quot;235&quot;/&gt;&lt;height val=&quot;102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B818A2D2-034E-4391-91AF-AAC5DA7C0CD5}_13.png&quot;/&gt;&lt;left val=&quot;24&quot;/&gt;&lt;top val=&quot;19&quot;/&gt;&lt;width val=&quot;235&quot;/&gt;&lt;height val=&quot;94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2678E585-7EC8-481F-B4E6-7293081F8EAE}_13.png&quot;/&gt;&lt;left val=&quot;198&quot;/&gt;&lt;top val=&quot;417&quot;/&gt;&lt;width val=&quot;235&quot;/&gt;&lt;height val=&quot;114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0218A5BA-7DB6-4F94-B477-975E250FD8F3}_13.png&quot;/&gt;&lt;left val=&quot;600&quot;/&gt;&lt;top val=&quot;211&quot;/&gt;&lt;width val=&quot;103&quot;/&gt;&lt;height val=&quot;85&quot;/&gt;&lt;hasText val=&quot;1&quot;/&gt;&lt;/Image&gt;&lt;/ThreeDShapeInfo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E3CBA323-75AB-4879-B7C5-0EC5FEEC0607}_13.png&quot;/&gt;&lt;left val=&quot;3&quot;/&gt;&lt;top val=&quot;193&quot;/&gt;&lt;width val=&quot;121&quot;/&gt;&lt;height val=&quot;102&quot;/&gt;&lt;hasText val=&quot;1&quot;/&gt;&lt;/Image&gt;&lt;/ThreeDShapeInfo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C25\data\asimages\{5709C174-D423-4F7F-BCA6-11B91840D50A}_13.png&quot;/&gt;&lt;left val=&quot;10&quot;/&gt;&lt;top val=&quot;331&quot;/&gt;&lt;width val=&quot;130&quot;/&gt;&lt;height val=&quot;102&quot;/&gt;&lt;hasText val=&quot;1&quot;/&gt;&lt;/Image&gt;&lt;/ThreeDShapeInfo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AAF2FC10-8F5E-44DD-AB53-C8FA6A1F443A}&quot;/&gt;&lt;isInvalidForFieldText val=&quot;0&quot;/&gt;&lt;Image&gt;&lt;filename val=&quot;C:\Users\ADMINI~1\AppData\Local\Temp\PR\data\asimages\{AAF2FC10-8F5E-44DD-AB53-C8FA6A1F443A}.png&quot;/&gt;&lt;left val=&quot;18&quot;/&gt;&lt;top val=&quot;258&quot;/&gt;&lt;width val=&quot;216&quot;/&gt;&lt;height val=&quot;216&quot;/&gt;&lt;hasText val=&quot;1&quot;/&gt;&lt;/Image&gt;&lt;/ThreeDShape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687F5E9-65AC-40EB-A6F4-3C9CD26DCC68}&quot;/&gt;&lt;isInvalidForFieldText val=&quot;0&quot;/&gt;&lt;Image&gt;&lt;filename val=&quot;C:\Users\ADMINI~1\AppData\Local\Temp\PR\data\asimages\{1687F5E9-65AC-40EB-A6F4-3C9CD26DCC68}_24.png&quot;/&gt;&lt;left val=&quot;2&quot;/&gt;&lt;top val=&quot;40&quot;/&gt;&lt;width val=&quot;567&quot;/&gt;&lt;height val=&quot;243&quot;/&gt;&lt;hasText val=&quot;1&quot;/&gt;&lt;/Image&gt;&lt;/ThreeDShapeInfo&gt;"/>
  <p:tag name="PRESENTER_SHAPETEXTINFO" val="&lt;ShapeTextInfo&gt;&lt;TableIndex row=&quot;-1&quot; col=&quot;-1&quot;&gt;&lt;linesCount val=&quot;0&quot;/&gt;&lt;/TableIndex&gt;&lt;/ShapeTextInfo&gt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F0E0320-D5AB-4EC2-857D-563EB855F6F1}&quot;/&gt;&lt;isInvalidForFieldText val=&quot;0&quot;/&gt;&lt;Image&gt;&lt;filename val=&quot;C:\Users\ADMINI~1\AppData\Local\Temp\~CaE073\data\asimages\{FF0E0320-D5AB-4EC2-857D-563EB855F6F1}.png&quot;/&gt;&lt;left val=&quot;299&quot;/&gt;&lt;top val=&quot;105&quot;/&gt;&lt;width val=&quot;175&quot;/&gt;&lt;height val=&quot;164&quot;/&gt;&lt;hasText val=&quot;1&quot;/&gt;&lt;/Image&gt;&lt;/ThreeDShape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25.PNG&quot;/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5E1363BA-864A-4138-A14E-44F4646F4543}&quot;/&gt;&lt;isInvalidForFieldText val=&quot;0&quot;/&gt;&lt;Image&gt;&lt;filename val=&quot;C:\Users\ADMINI~1\AppData\Local\Temp\PR\data\asimages\{5E1363BA-864A-4138-A14E-44F4646F4543}.png&quot;/&gt;&lt;left val=&quot;585&quot;/&gt;&lt;top val=&quot;243&quot;/&gt;&lt;width val=&quot;134&quot;/&gt;&lt;height val=&quot;198&quot;/&gt;&lt;hasText val=&quot;1&quot;/&gt;&lt;/Image&gt;&lt;/ThreeDShapeInfo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EF3DEF01-5875-46D8-9EF4-E18DF71A6086}&quot;/&gt;&lt;isInvalidForFieldText val=&quot;0&quot;/&gt;&lt;Image&gt;&lt;filename val=&quot;C:\Users\ADMINI~1\AppData\Local\Temp\PR\data\asimages\{EF3DEF01-5875-46D8-9EF4-E18DF71A6086}.png&quot;/&gt;&lt;left val=&quot;0&quot;/&gt;&lt;top val=&quot;237&quot;/&gt;&lt;width val=&quot;118&quot;/&gt;&lt;height val=&quot;222&quot;/&gt;&lt;hasText val=&quot;1&quot;/&gt;&lt;/Image&gt;&lt;/ThreeDShapeInfo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42491B41-4F12-41F1-83E4-392E11F0ADA9}&quot;/&gt;&lt;isInvalidForFieldText val=&quot;0&quot;/&gt;&lt;Image&gt;&lt;filename val=&quot;C:\Users\ADMINI~1\AppData\Local\Temp\PR\data\asimages\{42491B41-4F12-41F1-83E4-392E11F0ADA9}_25.png&quot;/&gt;&lt;left val=&quot;-12&quot;/&gt;&lt;top val=&quot;423&quot;/&gt;&lt;width val=&quot;673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798DAA4E-1BB0-4840-AD6C-47E6BFFEAAB0}&quot;/&gt;&lt;isInvalidForFieldText val=&quot;0&quot;/&gt;&lt;Image&gt;&lt;filename val=&quot;C:\Users\ADMINI~1\AppData\Local\Temp\PR\data\asimages\{798DAA4E-1BB0-4840-AD6C-47E6BFFEAAB0}.png&quot;/&gt;&lt;left val=&quot;585&quot;/&gt;&lt;top val=&quot;243&quot;/&gt;&lt;width val=&quot;134&quot;/&gt;&lt;height val=&quot;198&quot;/&gt;&lt;hasText val=&quot;1&quot;/&gt;&lt;/Image&gt;&lt;/ThreeDShape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C4DFA0F0-3FFA-47B8-B77E-B712C568A5D5}&quot;/&gt;&lt;isInvalidForFieldText val=&quot;0&quot;/&gt;&lt;Image&gt;&lt;filename val=&quot;C:\Users\ADMINI~1\AppData\Local\Temp\PR\data\asimages\{C4DFA0F0-3FFA-47B8-B77E-B712C568A5D5}.png&quot;/&gt;&lt;left val=&quot;0&quot;/&gt;&lt;top val=&quot;237&quot;/&gt;&lt;width val=&quot;118&quot;/&gt;&lt;height val=&quot;222&quot;/&gt;&lt;hasText val=&quot;1&quot;/&gt;&lt;/Image&gt;&lt;/ThreeDShapeInfo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C55BBC8-1537-446B-9833-8A9697BFCD16}&quot;/&gt;&lt;isInvalidForFieldText val=&quot;0&quot;/&gt;&lt;Image&gt;&lt;filename val=&quot;C:\Users\ADMINI~1\AppData\Local\Temp\PR\data\asimages\{3C55BBC8-1537-446B-9833-8A9697BFCD16}_25.png&quot;/&gt;&lt;left val=&quot;-12&quot;/&gt;&lt;top val=&quot;425&quot;/&gt;&lt;width val=&quot;673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29&quot;/&gt;&lt;/TableIndex&gt;&lt;/ShapeText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5861AF5-6481-47BF-A5BB-827689092272}_24.png&quot;/&gt;&lt;left val=&quot;11&quot;/&gt;&lt;top val=&quot;69&quot;/&gt;&lt;width val=&quot;56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E073\data\asimages\{CCA577FB-41DE-4DDD-879F-462842D1506A}_3.png&quot;/&gt;&lt;left val=&quot;298&quot;/&gt;&lt;top val=&quot;350&quot;/&gt;&lt;width val=&quot;176&quot;/&gt;&lt;height val=&quot;207&quot;/&gt;&lt;hasText val=&quot;1&quot;/&gt;&lt;/Image&gt;&lt;/ThreeDShapeInfo&gt;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3348</TotalTime>
  <Words>549</Words>
  <Application>Microsoft Office PowerPoint</Application>
  <PresentationFormat>On-screen Show (16:9)</PresentationFormat>
  <Paragraphs>163</Paragraphs>
  <Slides>36</Slides>
  <Notes>5</Notes>
  <HiddenSlides>0</HiddenSlides>
  <MMClips>3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Office Theme</vt:lpstr>
      <vt:lpstr>Austin</vt:lpstr>
      <vt:lpstr>Diseño predeterminado</vt:lpstr>
      <vt:lpstr>1_Diseño predeterminado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149</cp:revision>
  <dcterms:created xsi:type="dcterms:W3CDTF">2006-08-16T00:00:00Z</dcterms:created>
  <dcterms:modified xsi:type="dcterms:W3CDTF">2021-10-18T16:43:02Z</dcterms:modified>
</cp:coreProperties>
</file>