
<file path=[Content_Types].xml><?xml version="1.0" encoding="utf-8"?>
<Types xmlns="http://schemas.openxmlformats.org/package/2006/content-types">
  <Default Extension="jpeg" ContentType="image/jpeg"/>
  <Default Extension="JPG" ContentType="image/.jpg"/>
  <Default Extension="wmf" ContentType="image/x-wmf"/>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comments/comment1.xml" ContentType="application/vnd.openxmlformats-officedocument.presentationml.comments+xml"/>
  <Override PartName="/ppt/comments/comment2.xml" ContentType="application/vnd.openxmlformats-officedocument.presentationml.comments+xml"/>
  <Override PartName="/ppt/media/media1.webm" ContentType="video/webm"/>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Lst>
  <p:notesMasterIdLst>
    <p:notesMasterId r:id="rId13"/>
  </p:notesMasterIdLst>
  <p:sldIdLst>
    <p:sldId id="349" r:id="rId6"/>
    <p:sldId id="328" r:id="rId7"/>
    <p:sldId id="262" r:id="rId8"/>
    <p:sldId id="281" r:id="rId9"/>
    <p:sldId id="440" r:id="rId10"/>
    <p:sldId id="383" r:id="rId11"/>
    <p:sldId id="402" r:id="rId12"/>
    <p:sldId id="433" r:id="rId14"/>
    <p:sldId id="435" r:id="rId15"/>
    <p:sldId id="438" r:id="rId16"/>
    <p:sldId id="439" r:id="rId17"/>
    <p:sldId id="457" r:id="rId18"/>
    <p:sldId id="456" r:id="rId19"/>
    <p:sldId id="466" r:id="rId20"/>
    <p:sldId id="401" r:id="rId21"/>
    <p:sldId id="320" r:id="rId22"/>
    <p:sldId id="382" r:id="rId23"/>
    <p:sldId id="467" r:id="rId24"/>
    <p:sldId id="468" r:id="rId25"/>
    <p:sldId id="339" r:id="rId26"/>
    <p:sldId id="335" r:id="rId27"/>
    <p:sldId id="337" r:id="rId28"/>
    <p:sldId id="332" r:id="rId29"/>
    <p:sldId id="343" r:id="rId30"/>
  </p:sldIdLst>
  <p:sldSz cx="9144000" cy="5143500"/>
  <p:notesSz cx="6858000" cy="9144000"/>
  <p:defaultTextStyle>
    <a:defPPr>
      <a:defRPr lang="en-US"/>
    </a:defPPr>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6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C" initials="P"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EDF6E5"/>
    <a:srgbClr val="FFBCBC"/>
    <a:srgbClr val="F38BA0"/>
    <a:srgbClr val="FF912B"/>
    <a:srgbClr val="2CC6D2"/>
    <a:srgbClr val="1F6C9C"/>
    <a:srgbClr val="931F49"/>
    <a:srgbClr val="0953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418"/>
    <p:restoredTop sz="93178"/>
  </p:normalViewPr>
  <p:slideViewPr>
    <p:cSldViewPr showGuides="1">
      <p:cViewPr>
        <p:scale>
          <a:sx n="75" d="100"/>
          <a:sy n="75" d="100"/>
        </p:scale>
        <p:origin x="-1242" y="-360"/>
      </p:cViewPr>
      <p:guideLst>
        <p:guide orient="horz" pos="1620"/>
        <p:guide pos="2866"/>
      </p:guideLst>
    </p:cSldViewPr>
  </p:slideViewPr>
  <p:notesTextViewPr>
    <p:cViewPr>
      <p:scale>
        <a:sx n="100" d="100"/>
        <a:sy n="100" d="100"/>
      </p:scale>
      <p:origin x="0" y="0"/>
    </p:cViewPr>
  </p:notesTextViewPr>
  <p:sorterViewPr showFormatting="0">
    <p:cViewPr>
      <p:scale>
        <a:sx n="66" d="100"/>
        <a:sy n="66" d="100"/>
      </p:scale>
      <p:origin x="0" y="0"/>
    </p:cViewPr>
  </p:sorter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slide" Target="slides/slide1.xml"/><Relationship Id="rId5" Type="http://schemas.openxmlformats.org/officeDocument/2006/relationships/slideMaster" Target="slideMasters/slideMaster4.xml"/><Relationship Id="rId4" Type="http://schemas.openxmlformats.org/officeDocument/2006/relationships/slideMaster" Target="slideMasters/slideMaster3.xml"/><Relationship Id="rId34" Type="http://schemas.openxmlformats.org/officeDocument/2006/relationships/commentAuthors" Target="commentAuthors.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notesMaster" Target="notesMasters/notesMaster1.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2-10-18T14:20:07.643" idx="1">
    <p:pos x="5626" y="302"/>
    <p:text/>
  </p:cm>
</p:cmLst>
</file>

<file path=ppt/comments/comment2.xml><?xml version="1.0" encoding="utf-8"?>
<p:cmLst xmlns:a="http://schemas.openxmlformats.org/drawingml/2006/main" xmlns:r="http://schemas.openxmlformats.org/officeDocument/2006/relationships" xmlns:p="http://schemas.openxmlformats.org/presentationml/2006/main">
  <p:cm authorId="1" dt="2022-10-18T14:20:07.643" idx="1">
    <p:pos x="5626" y="302"/>
    <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VnAristote" panose="020B7200000000000000"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VnAristote" panose="020B7200000000000000" pitchFamily="34" charset="0"/>
              <a:ea typeface="+mn-ea"/>
              <a:cs typeface="+mn-cs"/>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VnAristote" panose="020B7200000000000000"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812C0923-56B5-45C2-826F-E6B44ABD0236}" type="datetimeFigureOut">
              <a:rPr kumimoji="0" lang="en-US" sz="1200" b="0" i="0" u="none" strike="noStrike" kern="1200" cap="none" spc="0" normalizeH="0" baseline="0" noProof="0">
                <a:ln>
                  <a:noFill/>
                </a:ln>
                <a:solidFill>
                  <a:schemeClr val="tx1"/>
                </a:solidFill>
                <a:effectLst/>
                <a:uLnTx/>
                <a:uFillTx/>
                <a:latin typeface=".VnAristote" panose="020B7200000000000000" pitchFamily="34" charset="0"/>
                <a:ea typeface="+mn-ea"/>
                <a:cs typeface="+mn-cs"/>
              </a:rPr>
            </a:fld>
            <a:endParaRPr kumimoji="0" lang="en-US" sz="1200" b="0" i="0" u="none" strike="noStrike" kern="1200" cap="none" spc="0" normalizeH="0" baseline="0" noProof="0">
              <a:ln>
                <a:noFill/>
              </a:ln>
              <a:solidFill>
                <a:schemeClr val="tx1"/>
              </a:solidFill>
              <a:effectLst/>
              <a:uLnTx/>
              <a:uFillTx/>
              <a:latin typeface=".VnAristote" panose="020B7200000000000000" pitchFamily="34" charset="0"/>
              <a:ea typeface="+mn-ea"/>
              <a:cs typeface="+mn-cs"/>
            </a:endParaRPr>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smtClean="0">
                <a:ln>
                  <a:noFill/>
                </a:ln>
                <a:solidFill>
                  <a:schemeClr val="tx1"/>
                </a:solidFill>
                <a:effectLst/>
                <a:uLnTx/>
                <a:uFillTx/>
                <a:latin typeface="+mn-lt"/>
                <a:ea typeface="+mn-ea"/>
                <a:cs typeface="+mn-cs"/>
              </a:rPr>
              <a:t>Click to edit Master text styles</a:t>
            </a:r>
            <a:endParaRPr kumimoji="0" 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smtClean="0">
                <a:ln>
                  <a:noFill/>
                </a:ln>
                <a:solidFill>
                  <a:schemeClr val="tx1"/>
                </a:solidFill>
                <a:effectLst/>
                <a:uLnTx/>
                <a:uFillTx/>
                <a:latin typeface="+mn-lt"/>
                <a:ea typeface="+mn-ea"/>
                <a:cs typeface="+mn-cs"/>
              </a:rPr>
              <a:t>Second level</a:t>
            </a:r>
            <a:endParaRPr kumimoji="0" 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smtClean="0">
                <a:ln>
                  <a:noFill/>
                </a:ln>
                <a:solidFill>
                  <a:schemeClr val="tx1"/>
                </a:solidFill>
                <a:effectLst/>
                <a:uLnTx/>
                <a:uFillTx/>
                <a:latin typeface="+mn-lt"/>
                <a:ea typeface="+mn-ea"/>
                <a:cs typeface="+mn-cs"/>
              </a:rPr>
              <a:t>Third level</a:t>
            </a:r>
            <a:endParaRPr kumimoji="0" 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smtClean="0">
                <a:ln>
                  <a:noFill/>
                </a:ln>
                <a:solidFill>
                  <a:schemeClr val="tx1"/>
                </a:solidFill>
                <a:effectLst/>
                <a:uLnTx/>
                <a:uFillTx/>
                <a:latin typeface="+mn-lt"/>
                <a:ea typeface="+mn-ea"/>
                <a:cs typeface="+mn-cs"/>
              </a:rPr>
              <a:t>Fourth level</a:t>
            </a:r>
            <a:endParaRPr kumimoji="0" 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smtClean="0">
                <a:ln>
                  <a:noFill/>
                </a:ln>
                <a:solidFill>
                  <a:schemeClr val="tx1"/>
                </a:solidFill>
                <a:effectLst/>
                <a:uLnTx/>
                <a:uFillTx/>
                <a:latin typeface="+mn-lt"/>
                <a:ea typeface="+mn-ea"/>
                <a:cs typeface="+mn-cs"/>
              </a:rPr>
              <a:t>Fifth level</a:t>
            </a:r>
            <a:endParaRPr kumimoji="0" 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VnAristote" panose="020B7200000000000000"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VnAristote" panose="020B7200000000000000" pitchFamily="34" charset="0"/>
              <a:ea typeface="+mn-ea"/>
              <a:cs typeface="+mn-cs"/>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
            <a:pPr lvl="0" algn="r" eaLnBrk="1" fontAlgn="base" hangingPunct="1">
              <a:buNone/>
            </a:pPr>
            <a:fld id="{9A0DB2DC-4C9A-4742-B13C-FB6460FD3503}" type="slidenum">
              <a:rPr lang="en-US" altLang="vi-VN" sz="1200" strike="noStrike" noProof="1" dirty="0">
                <a:latin typeface=".VnAristote" panose="020B7200000000000000" pitchFamily="34" charset="0"/>
                <a:ea typeface="+mn-ea"/>
                <a:cs typeface="+mn-cs"/>
              </a:rPr>
            </a:fld>
            <a:endParaRPr lang="en-US" altLang="vi-VN" sz="1200" strike="noStrike" noProof="1" dirty="0">
              <a:latin typeface=".VnAristote" panose="020B7200000000000000" pitchFamily="34"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Slide Image Placeholder 1"/>
          <p:cNvSpPr>
            <a:spLocks noGrp="1" noRot="1" noChangeAspect="1"/>
          </p:cNvSpPr>
          <p:nvPr>
            <p:ph type="sldImg"/>
          </p:nvPr>
        </p:nvSpPr>
        <p:spPr>
          <a:ln>
            <a:solidFill>
              <a:srgbClr val="000000"/>
            </a:solidFill>
          </a:ln>
        </p:spPr>
      </p:sp>
      <p:sp>
        <p:nvSpPr>
          <p:cNvPr id="16386" name="Notes Placeholder 2"/>
          <p:cNvSpPr>
            <a:spLocks noGrp="1"/>
          </p:cNvSpPr>
          <p:nvPr>
            <p:ph type="body"/>
          </p:nvPr>
        </p:nvSpPr>
        <p:spPr>
          <a:noFill/>
          <a:ln>
            <a:noFill/>
          </a:ln>
        </p:spPr>
        <p:txBody>
          <a:bodyPr lIns="91440" tIns="45720" rIns="91440" bIns="45720" anchor="t" anchorCtr="0"/>
          <a:p>
            <a:pPr lvl="0"/>
            <a:endParaRPr lang="en-US" altLang="zh-CN" dirty="0"/>
          </a:p>
        </p:txBody>
      </p:sp>
      <p:sp>
        <p:nvSpPr>
          <p:cNvPr id="16387" name="Slide Number Placeholder 3"/>
          <p:cNvSpPr>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fld id="{9A0DB2DC-4C9A-4742-B13C-FB6460FD3503}" type="slidenum">
              <a:rPr lang="en-US" altLang="zh-CN" sz="1800">
                <a:latin typeface="Times New Roman" panose="02020603050405020304" pitchFamily="18" charset="0"/>
              </a:rPr>
            </a:fld>
            <a:endParaRPr lang="en-US" altLang="zh-CN" sz="1800">
              <a:latin typeface="Times New Roman" panose="02020603050405020304"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EB0E06-D727-4E47-8865-EF477F1BA77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EB0E06-D727-4E47-8865-EF477F1BA77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EB0E06-D727-4E47-8865-EF477F1BA77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Slide Image Placeholder 1"/>
          <p:cNvSpPr>
            <a:spLocks noGrp="1" noRot="1" noChangeAspect="1"/>
          </p:cNvSpPr>
          <p:nvPr>
            <p:ph type="sldImg"/>
          </p:nvPr>
        </p:nvSpPr>
        <p:spPr>
          <a:ln>
            <a:solidFill>
              <a:srgbClr val="000000"/>
            </a:solidFill>
          </a:ln>
        </p:spPr>
      </p:sp>
      <p:sp>
        <p:nvSpPr>
          <p:cNvPr id="19458" name="Notes Placeholder 2"/>
          <p:cNvSpPr>
            <a:spLocks noGrp="1"/>
          </p:cNvSpPr>
          <p:nvPr>
            <p:ph type="body"/>
          </p:nvPr>
        </p:nvSpPr>
        <p:spPr>
          <a:noFill/>
          <a:ln>
            <a:noFill/>
          </a:ln>
        </p:spPr>
        <p:txBody>
          <a:bodyPr lIns="91440" tIns="45720" rIns="91440" bIns="45720" anchor="t" anchorCtr="0"/>
          <a:p>
            <a:pPr lvl="0"/>
            <a:endParaRPr lang="en-US" altLang="zh-CN" dirty="0"/>
          </a:p>
        </p:txBody>
      </p:sp>
      <p:sp>
        <p:nvSpPr>
          <p:cNvPr id="19459" name="Slide Number Placeholder 3"/>
          <p:cNvSpPr>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fld id="{9A0DB2DC-4C9A-4742-B13C-FB6460FD3503}" type="slidenum">
              <a:rPr lang="en-US" altLang="zh-CN" sz="1800">
                <a:latin typeface="Times New Roman" panose="02020603050405020304" pitchFamily="18" charset="0"/>
              </a:rPr>
            </a:fld>
            <a:endParaRPr lang="en-US" altLang="zh-CN" sz="1800">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4" y="1597825"/>
            <a:ext cx="7772400" cy="1102519"/>
          </a:xfrm>
        </p:spPr>
        <p:txBody>
          <a:bodyPr/>
          <a:lstStyle/>
          <a:p>
            <a:pPr fontAlgn="base"/>
            <a:r>
              <a:rPr lang="en-US" strike="noStrike" noProof="1" smtClean="0"/>
              <a:t>Click to edit Master title style</a:t>
            </a:r>
            <a:endParaRPr lang="en-US" strike="noStrike" noProof="1"/>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en-US" strike="noStrike" noProof="1" smtClean="0"/>
              <a:t>Click to edit Master subtitle style</a:t>
            </a:r>
            <a:endParaRPr lang="en-US"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smtClean="0"/>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smtClean="0"/>
              <a:t>Click to edit Master text styles</a:t>
            </a:r>
            <a:endParaRPr lang="en-US" strike="noStrike" noProof="1" smtClean="0"/>
          </a:p>
          <a:p>
            <a:pPr lvl="1" fontAlgn="base"/>
            <a:r>
              <a:rPr lang="en-US" strike="noStrike" noProof="1" smtClean="0"/>
              <a:t>Second level</a:t>
            </a:r>
            <a:endParaRPr lang="en-US" strike="noStrike" noProof="1" smtClean="0"/>
          </a:p>
          <a:p>
            <a:pPr lvl="2" fontAlgn="base"/>
            <a:r>
              <a:rPr lang="en-US" strike="noStrike" noProof="1" smtClean="0"/>
              <a:t>Third level</a:t>
            </a:r>
            <a:endParaRPr lang="en-US" strike="noStrike" noProof="1" smtClean="0"/>
          </a:p>
          <a:p>
            <a:pPr lvl="3" fontAlgn="base"/>
            <a:r>
              <a:rPr lang="en-US" strike="noStrike" noProof="1" smtClean="0"/>
              <a:t>Fourth level</a:t>
            </a:r>
            <a:endParaRPr lang="en-US" strike="noStrike" noProof="1" smtClean="0"/>
          </a:p>
          <a:p>
            <a:pPr lvl="4" fontAlgn="base"/>
            <a:r>
              <a:rPr lang="en-US" strike="noStrike" noProof="1" smtClean="0"/>
              <a:t>Fifth level</a:t>
            </a:r>
            <a:endParaRPr 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3" y="205983"/>
            <a:ext cx="2057401" cy="4388644"/>
          </a:xfrm>
        </p:spPr>
        <p:txBody>
          <a:bodyPr vert="eaVert"/>
          <a:lstStyle/>
          <a:p>
            <a:pPr fontAlgn="base"/>
            <a:r>
              <a:rPr lang="en-US" strike="noStrike" noProof="1" smtClean="0"/>
              <a:t>Click to edit Master title style</a:t>
            </a:r>
            <a:endParaRPr lang="en-US" strike="noStrike" noProof="1"/>
          </a:p>
        </p:txBody>
      </p:sp>
      <p:sp>
        <p:nvSpPr>
          <p:cNvPr id="3" name="Vertical Text Placeholder 2"/>
          <p:cNvSpPr>
            <a:spLocks noGrp="1"/>
          </p:cNvSpPr>
          <p:nvPr>
            <p:ph type="body" orient="vert" idx="1"/>
          </p:nvPr>
        </p:nvSpPr>
        <p:spPr>
          <a:xfrm>
            <a:off x="457204" y="205983"/>
            <a:ext cx="6019801" cy="4388644"/>
          </a:xfrm>
        </p:spPr>
        <p:txBody>
          <a:bodyPr vert="eaVert"/>
          <a:lstStyle/>
          <a:p>
            <a:pPr lvl="0" fontAlgn="base"/>
            <a:r>
              <a:rPr lang="en-US" strike="noStrike" noProof="1" smtClean="0"/>
              <a:t>Click to edit Master text styles</a:t>
            </a:r>
            <a:endParaRPr lang="en-US" strike="noStrike" noProof="1" smtClean="0"/>
          </a:p>
          <a:p>
            <a:pPr lvl="1" fontAlgn="base"/>
            <a:r>
              <a:rPr lang="en-US" strike="noStrike" noProof="1" smtClean="0"/>
              <a:t>Second level</a:t>
            </a:r>
            <a:endParaRPr lang="en-US" strike="noStrike" noProof="1" smtClean="0"/>
          </a:p>
          <a:p>
            <a:pPr lvl="2" fontAlgn="base"/>
            <a:r>
              <a:rPr lang="en-US" strike="noStrike" noProof="1" smtClean="0"/>
              <a:t>Third level</a:t>
            </a:r>
            <a:endParaRPr lang="en-US" strike="noStrike" noProof="1" smtClean="0"/>
          </a:p>
          <a:p>
            <a:pPr lvl="3" fontAlgn="base"/>
            <a:r>
              <a:rPr lang="en-US" strike="noStrike" noProof="1" smtClean="0"/>
              <a:t>Fourth level</a:t>
            </a:r>
            <a:endParaRPr lang="en-US" strike="noStrike" noProof="1" smtClean="0"/>
          </a:p>
          <a:p>
            <a:pPr lvl="4" fontAlgn="base"/>
            <a:r>
              <a:rPr lang="en-US" strike="noStrike" noProof="1" smtClean="0"/>
              <a:t>Fifth level</a:t>
            </a:r>
            <a:endParaRPr lang="en-US"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4" y="1597825"/>
            <a:ext cx="7772400" cy="1102519"/>
          </a:xfrm>
        </p:spPr>
        <p:txBody>
          <a:bodyPr/>
          <a:lstStyle/>
          <a:p>
            <a:pPr fontAlgn="base"/>
            <a:r>
              <a:rPr lang="en-US" strike="noStrike" noProof="1" smtClean="0"/>
              <a:t>Click to edit Master title style</a:t>
            </a:r>
            <a:endParaRPr lang="en-US" strike="noStrike" noProof="1"/>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en-US" strike="noStrike" noProof="1" smtClean="0"/>
              <a:t>Click to edit Master subtitle style</a:t>
            </a:r>
            <a:endParaRPr lang="en-US" strike="noStrike" noProof="1"/>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smtClean="0"/>
              <a:t>Click to edit Master title style</a:t>
            </a:r>
            <a:endParaRPr lang="en-US" strike="noStrike" noProof="1"/>
          </a:p>
        </p:txBody>
      </p:sp>
      <p:sp>
        <p:nvSpPr>
          <p:cNvPr id="3" name="Content Placeholder 2"/>
          <p:cNvSpPr>
            <a:spLocks noGrp="1"/>
          </p:cNvSpPr>
          <p:nvPr>
            <p:ph idx="1"/>
          </p:nvPr>
        </p:nvSpPr>
        <p:spPr/>
        <p:txBody>
          <a:bodyPr/>
          <a:lstStyle/>
          <a:p>
            <a:pPr lvl="0" fontAlgn="base"/>
            <a:r>
              <a:rPr lang="en-US" strike="noStrike" noProof="1" smtClean="0"/>
              <a:t>Click to edit Master text styles</a:t>
            </a:r>
            <a:endParaRPr lang="en-US" strike="noStrike" noProof="1" smtClean="0"/>
          </a:p>
          <a:p>
            <a:pPr lvl="1" fontAlgn="base"/>
            <a:r>
              <a:rPr lang="en-US" strike="noStrike" noProof="1" smtClean="0"/>
              <a:t>Second level</a:t>
            </a:r>
            <a:endParaRPr lang="en-US" strike="noStrike" noProof="1" smtClean="0"/>
          </a:p>
          <a:p>
            <a:pPr lvl="2" fontAlgn="base"/>
            <a:r>
              <a:rPr lang="en-US" strike="noStrike" noProof="1" smtClean="0"/>
              <a:t>Third level</a:t>
            </a:r>
            <a:endParaRPr lang="en-US" strike="noStrike" noProof="1" smtClean="0"/>
          </a:p>
          <a:p>
            <a:pPr lvl="3" fontAlgn="base"/>
            <a:r>
              <a:rPr lang="en-US" strike="noStrike" noProof="1" smtClean="0"/>
              <a:t>Fourth level</a:t>
            </a:r>
            <a:endParaRPr lang="en-US" strike="noStrike" noProof="1" smtClean="0"/>
          </a:p>
          <a:p>
            <a:pPr lvl="4" fontAlgn="base"/>
            <a:r>
              <a:rPr lang="en-US" strike="noStrike" noProof="1" smtClean="0"/>
              <a:t>Fifth level</a:t>
            </a:r>
            <a:endParaRPr lang="en-US" strike="noStrike" noProof="1"/>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6" y="3305179"/>
            <a:ext cx="7772400" cy="1021556"/>
          </a:xfrm>
        </p:spPr>
        <p:txBody>
          <a:bodyPr anchor="t"/>
          <a:lstStyle>
            <a:lvl1pPr algn="l">
              <a:defRPr sz="4000" b="1" cap="all"/>
            </a:lvl1pPr>
          </a:lstStyle>
          <a:p>
            <a:pPr fontAlgn="base"/>
            <a:r>
              <a:rPr lang="en-US" strike="noStrike" noProof="1" smtClean="0"/>
              <a:t>Click to edit Master title style</a:t>
            </a:r>
            <a:endParaRPr lang="en-US" strike="noStrike" noProof="1"/>
          </a:p>
        </p:txBody>
      </p:sp>
      <p:sp>
        <p:nvSpPr>
          <p:cNvPr id="3" name="Text Placeholder 2"/>
          <p:cNvSpPr>
            <a:spLocks noGrp="1"/>
          </p:cNvSpPr>
          <p:nvPr>
            <p:ph type="body" idx="1"/>
          </p:nvPr>
        </p:nvSpPr>
        <p:spPr>
          <a:xfrm>
            <a:off x="722316"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en-US" strike="noStrike" noProof="1" smtClean="0"/>
              <a:t>Click to edit Master text styles</a:t>
            </a:r>
            <a:endParaRPr lang="en-US" strike="noStrike" noProof="1" smtClean="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smtClean="0"/>
              <a:t>Click to edit Master title style</a:t>
            </a:r>
            <a:endParaRPr lang="en-US" strike="noStrike" noProof="1"/>
          </a:p>
        </p:txBody>
      </p:sp>
      <p:sp>
        <p:nvSpPr>
          <p:cNvPr id="3" name="Content Placeholder 2"/>
          <p:cNvSpPr>
            <a:spLocks noGrp="1"/>
          </p:cNvSpPr>
          <p:nvPr>
            <p:ph sz="half" idx="1"/>
          </p:nvPr>
        </p:nvSpPr>
        <p:spPr>
          <a:xfrm>
            <a:off x="457207" y="1200154"/>
            <a:ext cx="4038601"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smtClean="0"/>
              <a:t>Click to edit Master text styles</a:t>
            </a:r>
            <a:endParaRPr lang="en-US" strike="noStrike" noProof="1" smtClean="0"/>
          </a:p>
          <a:p>
            <a:pPr lvl="1" fontAlgn="base"/>
            <a:r>
              <a:rPr lang="en-US" strike="noStrike" noProof="1" smtClean="0"/>
              <a:t>Second level</a:t>
            </a:r>
            <a:endParaRPr lang="en-US" strike="noStrike" noProof="1" smtClean="0"/>
          </a:p>
          <a:p>
            <a:pPr lvl="2" fontAlgn="base"/>
            <a:r>
              <a:rPr lang="en-US" strike="noStrike" noProof="1" smtClean="0"/>
              <a:t>Third level</a:t>
            </a:r>
            <a:endParaRPr lang="en-US" strike="noStrike" noProof="1" smtClean="0"/>
          </a:p>
          <a:p>
            <a:pPr lvl="3" fontAlgn="base"/>
            <a:r>
              <a:rPr lang="en-US" strike="noStrike" noProof="1" smtClean="0"/>
              <a:t>Fourth level</a:t>
            </a:r>
            <a:endParaRPr lang="en-US" strike="noStrike" noProof="1" smtClean="0"/>
          </a:p>
          <a:p>
            <a:pPr lvl="4" fontAlgn="base"/>
            <a:r>
              <a:rPr lang="en-US" strike="noStrike" noProof="1" smtClean="0"/>
              <a:t>Fifth level</a:t>
            </a:r>
            <a:endParaRPr lang="en-US" strike="noStrike" noProof="1"/>
          </a:p>
        </p:txBody>
      </p:sp>
      <p:sp>
        <p:nvSpPr>
          <p:cNvPr id="4" name="Content Placeholder 3"/>
          <p:cNvSpPr>
            <a:spLocks noGrp="1"/>
          </p:cNvSpPr>
          <p:nvPr>
            <p:ph sz="half" idx="2"/>
          </p:nvPr>
        </p:nvSpPr>
        <p:spPr>
          <a:xfrm>
            <a:off x="4648206" y="1200154"/>
            <a:ext cx="4038601"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smtClean="0"/>
              <a:t>Click to edit Master text styles</a:t>
            </a:r>
            <a:endParaRPr lang="en-US" strike="noStrike" noProof="1" smtClean="0"/>
          </a:p>
          <a:p>
            <a:pPr lvl="1" fontAlgn="base"/>
            <a:r>
              <a:rPr lang="en-US" strike="noStrike" noProof="1" smtClean="0"/>
              <a:t>Second level</a:t>
            </a:r>
            <a:endParaRPr lang="en-US" strike="noStrike" noProof="1" smtClean="0"/>
          </a:p>
          <a:p>
            <a:pPr lvl="2" fontAlgn="base"/>
            <a:r>
              <a:rPr lang="en-US" strike="noStrike" noProof="1" smtClean="0"/>
              <a:t>Third level</a:t>
            </a:r>
            <a:endParaRPr lang="en-US" strike="noStrike" noProof="1" smtClean="0"/>
          </a:p>
          <a:p>
            <a:pPr lvl="3" fontAlgn="base"/>
            <a:r>
              <a:rPr lang="en-US" strike="noStrike" noProof="1" smtClean="0"/>
              <a:t>Fourth level</a:t>
            </a:r>
            <a:endParaRPr lang="en-US" strike="noStrike" noProof="1" smtClean="0"/>
          </a:p>
          <a:p>
            <a:pPr lvl="4" fontAlgn="base"/>
            <a:r>
              <a:rPr lang="en-US" strike="noStrike" noProof="1" smtClean="0"/>
              <a:t>Fifth level</a:t>
            </a:r>
            <a:endParaRPr lang="en-US" strike="noStrike" noProof="1"/>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pPr fontAlgn="base"/>
            <a:r>
              <a:rPr lang="en-US" strike="noStrike" noProof="1" smtClean="0"/>
              <a:t>Click to edit Master title style</a:t>
            </a:r>
            <a:endParaRPr lang="en-US" strike="noStrike" noProof="1"/>
          </a:p>
        </p:txBody>
      </p:sp>
      <p:sp>
        <p:nvSpPr>
          <p:cNvPr id="3" name="Text Placeholder 2"/>
          <p:cNvSpPr>
            <a:spLocks noGrp="1"/>
          </p:cNvSpPr>
          <p:nvPr>
            <p:ph type="body" idx="1"/>
          </p:nvPr>
        </p:nvSpPr>
        <p:spPr>
          <a:xfrm>
            <a:off x="457200" y="1151338"/>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smtClean="0"/>
              <a:t>Click to edit Master text styles</a:t>
            </a:r>
            <a:endParaRPr lang="en-US" strike="noStrike" noProof="1" smtClean="0"/>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smtClean="0"/>
              <a:t>Click to edit Master text styles</a:t>
            </a:r>
            <a:endParaRPr lang="en-US" strike="noStrike" noProof="1" smtClean="0"/>
          </a:p>
          <a:p>
            <a:pPr lvl="1" fontAlgn="base"/>
            <a:r>
              <a:rPr lang="en-US" strike="noStrike" noProof="1" smtClean="0"/>
              <a:t>Second level</a:t>
            </a:r>
            <a:endParaRPr lang="en-US" strike="noStrike" noProof="1" smtClean="0"/>
          </a:p>
          <a:p>
            <a:pPr lvl="2" fontAlgn="base"/>
            <a:r>
              <a:rPr lang="en-US" strike="noStrike" noProof="1" smtClean="0"/>
              <a:t>Third level</a:t>
            </a:r>
            <a:endParaRPr lang="en-US" strike="noStrike" noProof="1" smtClean="0"/>
          </a:p>
          <a:p>
            <a:pPr lvl="3" fontAlgn="base"/>
            <a:r>
              <a:rPr lang="en-US" strike="noStrike" noProof="1" smtClean="0"/>
              <a:t>Fourth level</a:t>
            </a:r>
            <a:endParaRPr lang="en-US" strike="noStrike" noProof="1" smtClean="0"/>
          </a:p>
          <a:p>
            <a:pPr lvl="4" fontAlgn="base"/>
            <a:r>
              <a:rPr lang="en-US" strike="noStrike" noProof="1" smtClean="0"/>
              <a:t>Fifth level</a:t>
            </a:r>
            <a:endParaRPr lang="en-US" strike="noStrike" noProof="1"/>
          </a:p>
        </p:txBody>
      </p:sp>
      <p:sp>
        <p:nvSpPr>
          <p:cNvPr id="5" name="Text Placeholder 4"/>
          <p:cNvSpPr>
            <a:spLocks noGrp="1"/>
          </p:cNvSpPr>
          <p:nvPr>
            <p:ph type="body" sz="quarter" idx="3"/>
          </p:nvPr>
        </p:nvSpPr>
        <p:spPr>
          <a:xfrm>
            <a:off x="4645028" y="1151338"/>
            <a:ext cx="4041774"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smtClean="0"/>
              <a:t>Click to edit Master text styles</a:t>
            </a:r>
            <a:endParaRPr lang="en-US" strike="noStrike" noProof="1" smtClean="0"/>
          </a:p>
        </p:txBody>
      </p:sp>
      <p:sp>
        <p:nvSpPr>
          <p:cNvPr id="6" name="Content Placeholder 5"/>
          <p:cNvSpPr>
            <a:spLocks noGrp="1"/>
          </p:cNvSpPr>
          <p:nvPr>
            <p:ph sz="quarter" idx="4"/>
          </p:nvPr>
        </p:nvSpPr>
        <p:spPr>
          <a:xfrm>
            <a:off x="4645028" y="1631156"/>
            <a:ext cx="4041774"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smtClean="0"/>
              <a:t>Click to edit Master text styles</a:t>
            </a:r>
            <a:endParaRPr lang="en-US" strike="noStrike" noProof="1" smtClean="0"/>
          </a:p>
          <a:p>
            <a:pPr lvl="1" fontAlgn="base"/>
            <a:r>
              <a:rPr lang="en-US" strike="noStrike" noProof="1" smtClean="0"/>
              <a:t>Second level</a:t>
            </a:r>
            <a:endParaRPr lang="en-US" strike="noStrike" noProof="1" smtClean="0"/>
          </a:p>
          <a:p>
            <a:pPr lvl="2" fontAlgn="base"/>
            <a:r>
              <a:rPr lang="en-US" strike="noStrike" noProof="1" smtClean="0"/>
              <a:t>Third level</a:t>
            </a:r>
            <a:endParaRPr lang="en-US" strike="noStrike" noProof="1" smtClean="0"/>
          </a:p>
          <a:p>
            <a:pPr lvl="3" fontAlgn="base"/>
            <a:r>
              <a:rPr lang="en-US" strike="noStrike" noProof="1" smtClean="0"/>
              <a:t>Fourth level</a:t>
            </a:r>
            <a:endParaRPr lang="en-US" strike="noStrike" noProof="1" smtClean="0"/>
          </a:p>
          <a:p>
            <a:pPr lvl="4" fontAlgn="base"/>
            <a:r>
              <a:rPr lang="en-US" strike="noStrike" noProof="1" smtClean="0"/>
              <a:t>Fifth level</a:t>
            </a:r>
            <a:endParaRPr lang="en-US" strike="noStrike"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smtClean="0"/>
              <a:t>Click to edit Master title style</a:t>
            </a:r>
            <a:endParaRPr lang="en-US"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6" y="204790"/>
            <a:ext cx="3008313" cy="871538"/>
          </a:xfrm>
        </p:spPr>
        <p:txBody>
          <a:bodyPr anchor="b"/>
          <a:lstStyle>
            <a:lvl1pPr algn="l">
              <a:defRPr sz="2000" b="1"/>
            </a:lvl1pPr>
          </a:lstStyle>
          <a:p>
            <a:pPr fontAlgn="base"/>
            <a:r>
              <a:rPr lang="en-US" strike="noStrike" noProof="1" smtClean="0"/>
              <a:t>Click to edit Master title style</a:t>
            </a:r>
            <a:endParaRPr lang="en-US" strike="noStrike" noProof="1"/>
          </a:p>
        </p:txBody>
      </p:sp>
      <p:sp>
        <p:nvSpPr>
          <p:cNvPr id="3" name="Content Placeholder 2"/>
          <p:cNvSpPr>
            <a:spLocks noGrp="1"/>
          </p:cNvSpPr>
          <p:nvPr>
            <p:ph idx="1"/>
          </p:nvPr>
        </p:nvSpPr>
        <p:spPr>
          <a:xfrm>
            <a:off x="3575058" y="204794"/>
            <a:ext cx="5111749"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smtClean="0"/>
              <a:t>Click to edit Master text styles</a:t>
            </a:r>
            <a:endParaRPr lang="en-US" strike="noStrike" noProof="1" smtClean="0"/>
          </a:p>
          <a:p>
            <a:pPr lvl="1" fontAlgn="base"/>
            <a:r>
              <a:rPr lang="en-US" strike="noStrike" noProof="1" smtClean="0"/>
              <a:t>Second level</a:t>
            </a:r>
            <a:endParaRPr lang="en-US" strike="noStrike" noProof="1" smtClean="0"/>
          </a:p>
          <a:p>
            <a:pPr lvl="2" fontAlgn="base"/>
            <a:r>
              <a:rPr lang="en-US" strike="noStrike" noProof="1" smtClean="0"/>
              <a:t>Third level</a:t>
            </a:r>
            <a:endParaRPr lang="en-US" strike="noStrike" noProof="1" smtClean="0"/>
          </a:p>
          <a:p>
            <a:pPr lvl="3" fontAlgn="base"/>
            <a:r>
              <a:rPr lang="en-US" strike="noStrike" noProof="1" smtClean="0"/>
              <a:t>Fourth level</a:t>
            </a:r>
            <a:endParaRPr lang="en-US" strike="noStrike" noProof="1" smtClean="0"/>
          </a:p>
          <a:p>
            <a:pPr lvl="4" fontAlgn="base"/>
            <a:r>
              <a:rPr lang="en-US" strike="noStrike" noProof="1" smtClean="0"/>
              <a:t>Fifth level</a:t>
            </a:r>
            <a:endParaRPr lang="en-US" strike="noStrike" noProof="1"/>
          </a:p>
        </p:txBody>
      </p:sp>
      <p:sp>
        <p:nvSpPr>
          <p:cNvPr id="4" name="Text Placeholder 3"/>
          <p:cNvSpPr>
            <a:spLocks noGrp="1"/>
          </p:cNvSpPr>
          <p:nvPr>
            <p:ph type="body" sz="half" idx="2"/>
          </p:nvPr>
        </p:nvSpPr>
        <p:spPr>
          <a:xfrm>
            <a:off x="457206"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smtClean="0"/>
              <a:t>Click to edit Master text styles</a:t>
            </a:r>
            <a:endParaRPr lang="en-US" strike="noStrike" noProof="1"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smtClean="0"/>
              <a:t>Click to edit Master title style</a:t>
            </a:r>
            <a:endParaRPr lang="en-US" strike="noStrike" noProof="1"/>
          </a:p>
        </p:txBody>
      </p:sp>
      <p:sp>
        <p:nvSpPr>
          <p:cNvPr id="3" name="Content Placeholder 2"/>
          <p:cNvSpPr>
            <a:spLocks noGrp="1"/>
          </p:cNvSpPr>
          <p:nvPr>
            <p:ph idx="1"/>
          </p:nvPr>
        </p:nvSpPr>
        <p:spPr/>
        <p:txBody>
          <a:bodyPr/>
          <a:lstStyle/>
          <a:p>
            <a:pPr lvl="0" fontAlgn="base"/>
            <a:r>
              <a:rPr lang="en-US" strike="noStrike" noProof="1" smtClean="0"/>
              <a:t>Click to edit Master text styles</a:t>
            </a:r>
            <a:endParaRPr lang="en-US" strike="noStrike" noProof="1" smtClean="0"/>
          </a:p>
          <a:p>
            <a:pPr lvl="1" fontAlgn="base"/>
            <a:r>
              <a:rPr lang="en-US" strike="noStrike" noProof="1" smtClean="0"/>
              <a:t>Second level</a:t>
            </a:r>
            <a:endParaRPr lang="en-US" strike="noStrike" noProof="1" smtClean="0"/>
          </a:p>
          <a:p>
            <a:pPr lvl="2" fontAlgn="base"/>
            <a:r>
              <a:rPr lang="en-US" strike="noStrike" noProof="1" smtClean="0"/>
              <a:t>Third level</a:t>
            </a:r>
            <a:endParaRPr lang="en-US" strike="noStrike" noProof="1" smtClean="0"/>
          </a:p>
          <a:p>
            <a:pPr lvl="3" fontAlgn="base"/>
            <a:r>
              <a:rPr lang="en-US" strike="noStrike" noProof="1" smtClean="0"/>
              <a:t>Fourth level</a:t>
            </a:r>
            <a:endParaRPr lang="en-US" strike="noStrike" noProof="1" smtClean="0"/>
          </a:p>
          <a:p>
            <a:pPr lvl="4" fontAlgn="base"/>
            <a:r>
              <a:rPr lang="en-US" strike="noStrike" noProof="1" smtClean="0"/>
              <a:t>Fifth level</a:t>
            </a:r>
            <a:endParaRPr lang="en-US" strike="noStrike" noProof="1"/>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9" y="3600454"/>
            <a:ext cx="5486400" cy="425054"/>
          </a:xfrm>
        </p:spPr>
        <p:txBody>
          <a:bodyPr anchor="b"/>
          <a:lstStyle>
            <a:lvl1pPr algn="l">
              <a:defRPr sz="2000" b="1"/>
            </a:lvl1pPr>
          </a:lstStyle>
          <a:p>
            <a:pPr fontAlgn="base"/>
            <a:r>
              <a:rPr lang="en-US" strike="noStrike" noProof="1" smtClean="0"/>
              <a:t>Click to edit Master title style</a:t>
            </a:r>
            <a:endParaRPr lang="en-US" strike="noStrike" noProof="1"/>
          </a:p>
        </p:txBody>
      </p:sp>
      <p:sp>
        <p:nvSpPr>
          <p:cNvPr id="3" name="Picture Placeholder 2"/>
          <p:cNvSpPr>
            <a:spLocks noGrp="1"/>
          </p:cNvSpPr>
          <p:nvPr>
            <p:ph type="pic" idx="1"/>
          </p:nvPr>
        </p:nvSpPr>
        <p:spPr>
          <a:xfrm>
            <a:off x="1792289" y="459581"/>
            <a:ext cx="5486400" cy="30861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sz="3200" b="0" i="0" u="none" strike="noStrike" kern="1200" cap="none" spc="0" normalizeH="0" baseline="0" noProof="0" smtClean="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1792289" y="4025509"/>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smtClean="0"/>
              <a:t>Click to edit Master text styles</a:t>
            </a:r>
            <a:endParaRPr lang="en-US" strike="noStrike" noProof="1" smtClean="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smtClean="0"/>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smtClean="0"/>
              <a:t>Click to edit Master text styles</a:t>
            </a:r>
            <a:endParaRPr lang="en-US" strike="noStrike" noProof="1" smtClean="0"/>
          </a:p>
          <a:p>
            <a:pPr lvl="1" fontAlgn="base"/>
            <a:r>
              <a:rPr lang="en-US" strike="noStrike" noProof="1" smtClean="0"/>
              <a:t>Second level</a:t>
            </a:r>
            <a:endParaRPr lang="en-US" strike="noStrike" noProof="1" smtClean="0"/>
          </a:p>
          <a:p>
            <a:pPr lvl="2" fontAlgn="base"/>
            <a:r>
              <a:rPr lang="en-US" strike="noStrike" noProof="1" smtClean="0"/>
              <a:t>Third level</a:t>
            </a:r>
            <a:endParaRPr lang="en-US" strike="noStrike" noProof="1" smtClean="0"/>
          </a:p>
          <a:p>
            <a:pPr lvl="3" fontAlgn="base"/>
            <a:r>
              <a:rPr lang="en-US" strike="noStrike" noProof="1" smtClean="0"/>
              <a:t>Fourth level</a:t>
            </a:r>
            <a:endParaRPr lang="en-US" strike="noStrike" noProof="1" smtClean="0"/>
          </a:p>
          <a:p>
            <a:pPr lvl="4" fontAlgn="base"/>
            <a:r>
              <a:rPr lang="en-US" strike="noStrike" noProof="1" smtClean="0"/>
              <a:t>Fifth level</a:t>
            </a:r>
            <a:endParaRPr lang="en-US" strike="noStrike"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3" y="205983"/>
            <a:ext cx="2057401" cy="4388644"/>
          </a:xfrm>
        </p:spPr>
        <p:txBody>
          <a:bodyPr vert="eaVert"/>
          <a:lstStyle/>
          <a:p>
            <a:pPr fontAlgn="base"/>
            <a:r>
              <a:rPr lang="en-US" strike="noStrike" noProof="1" smtClean="0"/>
              <a:t>Click to edit Master title style</a:t>
            </a:r>
            <a:endParaRPr lang="en-US" strike="noStrike" noProof="1"/>
          </a:p>
        </p:txBody>
      </p:sp>
      <p:sp>
        <p:nvSpPr>
          <p:cNvPr id="3" name="Vertical Text Placeholder 2"/>
          <p:cNvSpPr>
            <a:spLocks noGrp="1"/>
          </p:cNvSpPr>
          <p:nvPr>
            <p:ph type="body" orient="vert" idx="1"/>
          </p:nvPr>
        </p:nvSpPr>
        <p:spPr>
          <a:xfrm>
            <a:off x="457204" y="205983"/>
            <a:ext cx="6019801" cy="4388644"/>
          </a:xfrm>
        </p:spPr>
        <p:txBody>
          <a:bodyPr vert="eaVert"/>
          <a:lstStyle/>
          <a:p>
            <a:pPr lvl="0" fontAlgn="base"/>
            <a:r>
              <a:rPr lang="en-US" strike="noStrike" noProof="1" smtClean="0"/>
              <a:t>Click to edit Master text styles</a:t>
            </a:r>
            <a:endParaRPr lang="en-US" strike="noStrike" noProof="1" smtClean="0"/>
          </a:p>
          <a:p>
            <a:pPr lvl="1" fontAlgn="base"/>
            <a:r>
              <a:rPr lang="en-US" strike="noStrike" noProof="1" smtClean="0"/>
              <a:t>Second level</a:t>
            </a:r>
            <a:endParaRPr lang="en-US" strike="noStrike" noProof="1" smtClean="0"/>
          </a:p>
          <a:p>
            <a:pPr lvl="2" fontAlgn="base"/>
            <a:r>
              <a:rPr lang="en-US" strike="noStrike" noProof="1" smtClean="0"/>
              <a:t>Third level</a:t>
            </a:r>
            <a:endParaRPr lang="en-US" strike="noStrike" noProof="1" smtClean="0"/>
          </a:p>
          <a:p>
            <a:pPr lvl="3" fontAlgn="base"/>
            <a:r>
              <a:rPr lang="en-US" strike="noStrike" noProof="1" smtClean="0"/>
              <a:t>Fourth level</a:t>
            </a:r>
            <a:endParaRPr lang="en-US" strike="noStrike" noProof="1" smtClean="0"/>
          </a:p>
          <a:p>
            <a:pPr lvl="4" fontAlgn="base"/>
            <a:r>
              <a:rPr lang="en-US" strike="noStrike" noProof="1" smtClean="0"/>
              <a:t>Fifth level</a:t>
            </a:r>
            <a:endParaRPr lang="en-US"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4" y="1597825"/>
            <a:ext cx="7772400" cy="1102519"/>
          </a:xfrm>
        </p:spPr>
        <p:txBody>
          <a:bodyPr/>
          <a:lstStyle/>
          <a:p>
            <a:pPr fontAlgn="base"/>
            <a:r>
              <a:rPr lang="en-US" strike="noStrike" noProof="1" smtClean="0"/>
              <a:t>Click to edit Master title style</a:t>
            </a:r>
            <a:endParaRPr lang="en-US" strike="noStrike" noProof="1"/>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en-US" strike="noStrike" noProof="1" smtClean="0"/>
              <a:t>Click to edit Master subtitle style</a:t>
            </a:r>
            <a:endParaRPr lang="en-US" strike="noStrike" noProof="1"/>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smtClean="0"/>
              <a:t>Click to edit Master title style</a:t>
            </a:r>
            <a:endParaRPr lang="en-US" strike="noStrike" noProof="1"/>
          </a:p>
        </p:txBody>
      </p:sp>
      <p:sp>
        <p:nvSpPr>
          <p:cNvPr id="3" name="Content Placeholder 2"/>
          <p:cNvSpPr>
            <a:spLocks noGrp="1"/>
          </p:cNvSpPr>
          <p:nvPr>
            <p:ph idx="1"/>
          </p:nvPr>
        </p:nvSpPr>
        <p:spPr/>
        <p:txBody>
          <a:bodyPr/>
          <a:lstStyle/>
          <a:p>
            <a:pPr lvl="0" fontAlgn="base"/>
            <a:r>
              <a:rPr lang="en-US" strike="noStrike" noProof="1" smtClean="0"/>
              <a:t>Click to edit Master text styles</a:t>
            </a:r>
            <a:endParaRPr lang="en-US" strike="noStrike" noProof="1" smtClean="0"/>
          </a:p>
          <a:p>
            <a:pPr lvl="1" fontAlgn="base"/>
            <a:r>
              <a:rPr lang="en-US" strike="noStrike" noProof="1" smtClean="0"/>
              <a:t>Second level</a:t>
            </a:r>
            <a:endParaRPr lang="en-US" strike="noStrike" noProof="1" smtClean="0"/>
          </a:p>
          <a:p>
            <a:pPr lvl="2" fontAlgn="base"/>
            <a:r>
              <a:rPr lang="en-US" strike="noStrike" noProof="1" smtClean="0"/>
              <a:t>Third level</a:t>
            </a:r>
            <a:endParaRPr lang="en-US" strike="noStrike" noProof="1" smtClean="0"/>
          </a:p>
          <a:p>
            <a:pPr lvl="3" fontAlgn="base"/>
            <a:r>
              <a:rPr lang="en-US" strike="noStrike" noProof="1" smtClean="0"/>
              <a:t>Fourth level</a:t>
            </a:r>
            <a:endParaRPr lang="en-US" strike="noStrike" noProof="1" smtClean="0"/>
          </a:p>
          <a:p>
            <a:pPr lvl="4" fontAlgn="base"/>
            <a:r>
              <a:rPr lang="en-US" strike="noStrike" noProof="1" smtClean="0"/>
              <a:t>Fifth level</a:t>
            </a:r>
            <a:endParaRPr lang="en-US" strike="noStrike" noProof="1"/>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6" y="3305179"/>
            <a:ext cx="7772400" cy="1021556"/>
          </a:xfrm>
        </p:spPr>
        <p:txBody>
          <a:bodyPr anchor="t"/>
          <a:lstStyle>
            <a:lvl1pPr algn="l">
              <a:defRPr sz="4000" b="1" cap="all"/>
            </a:lvl1pPr>
          </a:lstStyle>
          <a:p>
            <a:pPr fontAlgn="base"/>
            <a:r>
              <a:rPr lang="en-US" strike="noStrike" noProof="1" smtClean="0"/>
              <a:t>Click to edit Master title style</a:t>
            </a:r>
            <a:endParaRPr lang="en-US" strike="noStrike" noProof="1"/>
          </a:p>
        </p:txBody>
      </p:sp>
      <p:sp>
        <p:nvSpPr>
          <p:cNvPr id="3" name="Text Placeholder 2"/>
          <p:cNvSpPr>
            <a:spLocks noGrp="1"/>
          </p:cNvSpPr>
          <p:nvPr>
            <p:ph type="body" idx="1"/>
          </p:nvPr>
        </p:nvSpPr>
        <p:spPr>
          <a:xfrm>
            <a:off x="722316"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en-US" strike="noStrike" noProof="1" smtClean="0"/>
              <a:t>Click to edit Master text styles</a:t>
            </a:r>
            <a:endParaRPr lang="en-US" strike="noStrike" noProof="1" smtClean="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smtClean="0"/>
              <a:t>Click to edit Master title style</a:t>
            </a:r>
            <a:endParaRPr lang="en-US" strike="noStrike" noProof="1"/>
          </a:p>
        </p:txBody>
      </p:sp>
      <p:sp>
        <p:nvSpPr>
          <p:cNvPr id="3" name="Content Placeholder 2"/>
          <p:cNvSpPr>
            <a:spLocks noGrp="1"/>
          </p:cNvSpPr>
          <p:nvPr>
            <p:ph sz="half" idx="1"/>
          </p:nvPr>
        </p:nvSpPr>
        <p:spPr>
          <a:xfrm>
            <a:off x="457207" y="1200154"/>
            <a:ext cx="4038601"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smtClean="0"/>
              <a:t>Click to edit Master text styles</a:t>
            </a:r>
            <a:endParaRPr lang="en-US" strike="noStrike" noProof="1" smtClean="0"/>
          </a:p>
          <a:p>
            <a:pPr lvl="1" fontAlgn="base"/>
            <a:r>
              <a:rPr lang="en-US" strike="noStrike" noProof="1" smtClean="0"/>
              <a:t>Second level</a:t>
            </a:r>
            <a:endParaRPr lang="en-US" strike="noStrike" noProof="1" smtClean="0"/>
          </a:p>
          <a:p>
            <a:pPr lvl="2" fontAlgn="base"/>
            <a:r>
              <a:rPr lang="en-US" strike="noStrike" noProof="1" smtClean="0"/>
              <a:t>Third level</a:t>
            </a:r>
            <a:endParaRPr lang="en-US" strike="noStrike" noProof="1" smtClean="0"/>
          </a:p>
          <a:p>
            <a:pPr lvl="3" fontAlgn="base"/>
            <a:r>
              <a:rPr lang="en-US" strike="noStrike" noProof="1" smtClean="0"/>
              <a:t>Fourth level</a:t>
            </a:r>
            <a:endParaRPr lang="en-US" strike="noStrike" noProof="1" smtClean="0"/>
          </a:p>
          <a:p>
            <a:pPr lvl="4" fontAlgn="base"/>
            <a:r>
              <a:rPr lang="en-US" strike="noStrike" noProof="1" smtClean="0"/>
              <a:t>Fifth level</a:t>
            </a:r>
            <a:endParaRPr lang="en-US" strike="noStrike" noProof="1"/>
          </a:p>
        </p:txBody>
      </p:sp>
      <p:sp>
        <p:nvSpPr>
          <p:cNvPr id="4" name="Content Placeholder 3"/>
          <p:cNvSpPr>
            <a:spLocks noGrp="1"/>
          </p:cNvSpPr>
          <p:nvPr>
            <p:ph sz="half" idx="2"/>
          </p:nvPr>
        </p:nvSpPr>
        <p:spPr>
          <a:xfrm>
            <a:off x="4648206" y="1200154"/>
            <a:ext cx="4038601"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smtClean="0"/>
              <a:t>Click to edit Master text styles</a:t>
            </a:r>
            <a:endParaRPr lang="en-US" strike="noStrike" noProof="1" smtClean="0"/>
          </a:p>
          <a:p>
            <a:pPr lvl="1" fontAlgn="base"/>
            <a:r>
              <a:rPr lang="en-US" strike="noStrike" noProof="1" smtClean="0"/>
              <a:t>Second level</a:t>
            </a:r>
            <a:endParaRPr lang="en-US" strike="noStrike" noProof="1" smtClean="0"/>
          </a:p>
          <a:p>
            <a:pPr lvl="2" fontAlgn="base"/>
            <a:r>
              <a:rPr lang="en-US" strike="noStrike" noProof="1" smtClean="0"/>
              <a:t>Third level</a:t>
            </a:r>
            <a:endParaRPr lang="en-US" strike="noStrike" noProof="1" smtClean="0"/>
          </a:p>
          <a:p>
            <a:pPr lvl="3" fontAlgn="base"/>
            <a:r>
              <a:rPr lang="en-US" strike="noStrike" noProof="1" smtClean="0"/>
              <a:t>Fourth level</a:t>
            </a:r>
            <a:endParaRPr lang="en-US" strike="noStrike" noProof="1" smtClean="0"/>
          </a:p>
          <a:p>
            <a:pPr lvl="4" fontAlgn="base"/>
            <a:r>
              <a:rPr lang="en-US" strike="noStrike" noProof="1" smtClean="0"/>
              <a:t>Fifth level</a:t>
            </a:r>
            <a:endParaRPr lang="en-US" strike="noStrike" noProof="1"/>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pPr fontAlgn="base"/>
            <a:r>
              <a:rPr lang="en-US" strike="noStrike" noProof="1" smtClean="0"/>
              <a:t>Click to edit Master title style</a:t>
            </a:r>
            <a:endParaRPr lang="en-US" strike="noStrike" noProof="1"/>
          </a:p>
        </p:txBody>
      </p:sp>
      <p:sp>
        <p:nvSpPr>
          <p:cNvPr id="3" name="Text Placeholder 2"/>
          <p:cNvSpPr>
            <a:spLocks noGrp="1"/>
          </p:cNvSpPr>
          <p:nvPr>
            <p:ph type="body" idx="1"/>
          </p:nvPr>
        </p:nvSpPr>
        <p:spPr>
          <a:xfrm>
            <a:off x="457200" y="1151338"/>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smtClean="0"/>
              <a:t>Click to edit Master text styles</a:t>
            </a:r>
            <a:endParaRPr lang="en-US" strike="noStrike" noProof="1" smtClean="0"/>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smtClean="0"/>
              <a:t>Click to edit Master text styles</a:t>
            </a:r>
            <a:endParaRPr lang="en-US" strike="noStrike" noProof="1" smtClean="0"/>
          </a:p>
          <a:p>
            <a:pPr lvl="1" fontAlgn="base"/>
            <a:r>
              <a:rPr lang="en-US" strike="noStrike" noProof="1" smtClean="0"/>
              <a:t>Second level</a:t>
            </a:r>
            <a:endParaRPr lang="en-US" strike="noStrike" noProof="1" smtClean="0"/>
          </a:p>
          <a:p>
            <a:pPr lvl="2" fontAlgn="base"/>
            <a:r>
              <a:rPr lang="en-US" strike="noStrike" noProof="1" smtClean="0"/>
              <a:t>Third level</a:t>
            </a:r>
            <a:endParaRPr lang="en-US" strike="noStrike" noProof="1" smtClean="0"/>
          </a:p>
          <a:p>
            <a:pPr lvl="3" fontAlgn="base"/>
            <a:r>
              <a:rPr lang="en-US" strike="noStrike" noProof="1" smtClean="0"/>
              <a:t>Fourth level</a:t>
            </a:r>
            <a:endParaRPr lang="en-US" strike="noStrike" noProof="1" smtClean="0"/>
          </a:p>
          <a:p>
            <a:pPr lvl="4" fontAlgn="base"/>
            <a:r>
              <a:rPr lang="en-US" strike="noStrike" noProof="1" smtClean="0"/>
              <a:t>Fifth level</a:t>
            </a:r>
            <a:endParaRPr lang="en-US" strike="noStrike" noProof="1"/>
          </a:p>
        </p:txBody>
      </p:sp>
      <p:sp>
        <p:nvSpPr>
          <p:cNvPr id="5" name="Text Placeholder 4"/>
          <p:cNvSpPr>
            <a:spLocks noGrp="1"/>
          </p:cNvSpPr>
          <p:nvPr>
            <p:ph type="body" sz="quarter" idx="3"/>
          </p:nvPr>
        </p:nvSpPr>
        <p:spPr>
          <a:xfrm>
            <a:off x="4645028" y="1151338"/>
            <a:ext cx="4041774"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smtClean="0"/>
              <a:t>Click to edit Master text styles</a:t>
            </a:r>
            <a:endParaRPr lang="en-US" strike="noStrike" noProof="1" smtClean="0"/>
          </a:p>
        </p:txBody>
      </p:sp>
      <p:sp>
        <p:nvSpPr>
          <p:cNvPr id="6" name="Content Placeholder 5"/>
          <p:cNvSpPr>
            <a:spLocks noGrp="1"/>
          </p:cNvSpPr>
          <p:nvPr>
            <p:ph sz="quarter" idx="4"/>
          </p:nvPr>
        </p:nvSpPr>
        <p:spPr>
          <a:xfrm>
            <a:off x="4645028" y="1631156"/>
            <a:ext cx="4041774"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smtClean="0"/>
              <a:t>Click to edit Master text styles</a:t>
            </a:r>
            <a:endParaRPr lang="en-US" strike="noStrike" noProof="1" smtClean="0"/>
          </a:p>
          <a:p>
            <a:pPr lvl="1" fontAlgn="base"/>
            <a:r>
              <a:rPr lang="en-US" strike="noStrike" noProof="1" smtClean="0"/>
              <a:t>Second level</a:t>
            </a:r>
            <a:endParaRPr lang="en-US" strike="noStrike" noProof="1" smtClean="0"/>
          </a:p>
          <a:p>
            <a:pPr lvl="2" fontAlgn="base"/>
            <a:r>
              <a:rPr lang="en-US" strike="noStrike" noProof="1" smtClean="0"/>
              <a:t>Third level</a:t>
            </a:r>
            <a:endParaRPr lang="en-US" strike="noStrike" noProof="1" smtClean="0"/>
          </a:p>
          <a:p>
            <a:pPr lvl="3" fontAlgn="base"/>
            <a:r>
              <a:rPr lang="en-US" strike="noStrike" noProof="1" smtClean="0"/>
              <a:t>Fourth level</a:t>
            </a:r>
            <a:endParaRPr lang="en-US" strike="noStrike" noProof="1" smtClean="0"/>
          </a:p>
          <a:p>
            <a:pPr lvl="4" fontAlgn="base"/>
            <a:r>
              <a:rPr lang="en-US" strike="noStrike" noProof="1" smtClean="0"/>
              <a:t>Fifth level</a:t>
            </a:r>
            <a:endParaRPr lang="en-US" strike="noStrike" noProof="1"/>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smtClean="0"/>
              <a:t>Click to edit Master title style</a:t>
            </a:r>
            <a:endParaRPr lang="en-US" strike="noStrike" noProof="1"/>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6" y="3305179"/>
            <a:ext cx="7772400" cy="1021556"/>
          </a:xfrm>
        </p:spPr>
        <p:txBody>
          <a:bodyPr anchor="t"/>
          <a:lstStyle>
            <a:lvl1pPr algn="l">
              <a:defRPr sz="4000" b="1" cap="all"/>
            </a:lvl1pPr>
          </a:lstStyle>
          <a:p>
            <a:pPr fontAlgn="base"/>
            <a:r>
              <a:rPr lang="en-US" strike="noStrike" noProof="1" smtClean="0"/>
              <a:t>Click to edit Master title style</a:t>
            </a:r>
            <a:endParaRPr lang="en-US" strike="noStrike" noProof="1"/>
          </a:p>
        </p:txBody>
      </p:sp>
      <p:sp>
        <p:nvSpPr>
          <p:cNvPr id="3" name="Text Placeholder 2"/>
          <p:cNvSpPr>
            <a:spLocks noGrp="1"/>
          </p:cNvSpPr>
          <p:nvPr>
            <p:ph type="body" idx="1"/>
          </p:nvPr>
        </p:nvSpPr>
        <p:spPr>
          <a:xfrm>
            <a:off x="722316"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en-US" strike="noStrike" noProof="1" smtClean="0"/>
              <a:t>Click to edit Master text styles</a:t>
            </a:r>
            <a:endParaRPr lang="en-US" strike="noStrike" noProof="1" smtClean="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6" y="204790"/>
            <a:ext cx="3008313" cy="871538"/>
          </a:xfrm>
        </p:spPr>
        <p:txBody>
          <a:bodyPr anchor="b"/>
          <a:lstStyle>
            <a:lvl1pPr algn="l">
              <a:defRPr sz="2000" b="1"/>
            </a:lvl1pPr>
          </a:lstStyle>
          <a:p>
            <a:pPr fontAlgn="base"/>
            <a:r>
              <a:rPr lang="en-US" strike="noStrike" noProof="1" smtClean="0"/>
              <a:t>Click to edit Master title style</a:t>
            </a:r>
            <a:endParaRPr lang="en-US" strike="noStrike" noProof="1"/>
          </a:p>
        </p:txBody>
      </p:sp>
      <p:sp>
        <p:nvSpPr>
          <p:cNvPr id="3" name="Content Placeholder 2"/>
          <p:cNvSpPr>
            <a:spLocks noGrp="1"/>
          </p:cNvSpPr>
          <p:nvPr>
            <p:ph idx="1"/>
          </p:nvPr>
        </p:nvSpPr>
        <p:spPr>
          <a:xfrm>
            <a:off x="3575058" y="204794"/>
            <a:ext cx="5111749"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smtClean="0"/>
              <a:t>Click to edit Master text styles</a:t>
            </a:r>
            <a:endParaRPr lang="en-US" strike="noStrike" noProof="1" smtClean="0"/>
          </a:p>
          <a:p>
            <a:pPr lvl="1" fontAlgn="base"/>
            <a:r>
              <a:rPr lang="en-US" strike="noStrike" noProof="1" smtClean="0"/>
              <a:t>Second level</a:t>
            </a:r>
            <a:endParaRPr lang="en-US" strike="noStrike" noProof="1" smtClean="0"/>
          </a:p>
          <a:p>
            <a:pPr lvl="2" fontAlgn="base"/>
            <a:r>
              <a:rPr lang="en-US" strike="noStrike" noProof="1" smtClean="0"/>
              <a:t>Third level</a:t>
            </a:r>
            <a:endParaRPr lang="en-US" strike="noStrike" noProof="1" smtClean="0"/>
          </a:p>
          <a:p>
            <a:pPr lvl="3" fontAlgn="base"/>
            <a:r>
              <a:rPr lang="en-US" strike="noStrike" noProof="1" smtClean="0"/>
              <a:t>Fourth level</a:t>
            </a:r>
            <a:endParaRPr lang="en-US" strike="noStrike" noProof="1" smtClean="0"/>
          </a:p>
          <a:p>
            <a:pPr lvl="4" fontAlgn="base"/>
            <a:r>
              <a:rPr lang="en-US" strike="noStrike" noProof="1" smtClean="0"/>
              <a:t>Fifth level</a:t>
            </a:r>
            <a:endParaRPr lang="en-US" strike="noStrike" noProof="1"/>
          </a:p>
        </p:txBody>
      </p:sp>
      <p:sp>
        <p:nvSpPr>
          <p:cNvPr id="4" name="Text Placeholder 3"/>
          <p:cNvSpPr>
            <a:spLocks noGrp="1"/>
          </p:cNvSpPr>
          <p:nvPr>
            <p:ph type="body" sz="half" idx="2"/>
          </p:nvPr>
        </p:nvSpPr>
        <p:spPr>
          <a:xfrm>
            <a:off x="457206"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smtClean="0"/>
              <a:t>Click to edit Master text styles</a:t>
            </a:r>
            <a:endParaRPr lang="en-US" strike="noStrike" noProof="1" smtClean="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9" y="3600454"/>
            <a:ext cx="5486400" cy="425054"/>
          </a:xfrm>
        </p:spPr>
        <p:txBody>
          <a:bodyPr anchor="b"/>
          <a:lstStyle>
            <a:lvl1pPr algn="l">
              <a:defRPr sz="2000" b="1"/>
            </a:lvl1pPr>
          </a:lstStyle>
          <a:p>
            <a:pPr fontAlgn="base"/>
            <a:r>
              <a:rPr lang="en-US" strike="noStrike" noProof="1" smtClean="0"/>
              <a:t>Click to edit Master title style</a:t>
            </a:r>
            <a:endParaRPr lang="en-US" strike="noStrike" noProof="1"/>
          </a:p>
        </p:txBody>
      </p:sp>
      <p:sp>
        <p:nvSpPr>
          <p:cNvPr id="3" name="Picture Placeholder 2"/>
          <p:cNvSpPr>
            <a:spLocks noGrp="1"/>
          </p:cNvSpPr>
          <p:nvPr>
            <p:ph type="pic" idx="1"/>
          </p:nvPr>
        </p:nvSpPr>
        <p:spPr>
          <a:xfrm>
            <a:off x="1792289" y="459581"/>
            <a:ext cx="5486400" cy="30861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sz="3200" b="0" i="0" u="none" strike="noStrike" kern="1200" cap="none" spc="0" normalizeH="0" baseline="0" noProof="0" smtClean="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1792289" y="4025509"/>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smtClean="0"/>
              <a:t>Click to edit Master text styles</a:t>
            </a:r>
            <a:endParaRPr lang="en-US" strike="noStrike" noProof="1" smtClean="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smtClean="0"/>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smtClean="0"/>
              <a:t>Click to edit Master text styles</a:t>
            </a:r>
            <a:endParaRPr lang="en-US" strike="noStrike" noProof="1" smtClean="0"/>
          </a:p>
          <a:p>
            <a:pPr lvl="1" fontAlgn="base"/>
            <a:r>
              <a:rPr lang="en-US" strike="noStrike" noProof="1" smtClean="0"/>
              <a:t>Second level</a:t>
            </a:r>
            <a:endParaRPr lang="en-US" strike="noStrike" noProof="1" smtClean="0"/>
          </a:p>
          <a:p>
            <a:pPr lvl="2" fontAlgn="base"/>
            <a:r>
              <a:rPr lang="en-US" strike="noStrike" noProof="1" smtClean="0"/>
              <a:t>Third level</a:t>
            </a:r>
            <a:endParaRPr lang="en-US" strike="noStrike" noProof="1" smtClean="0"/>
          </a:p>
          <a:p>
            <a:pPr lvl="3" fontAlgn="base"/>
            <a:r>
              <a:rPr lang="en-US" strike="noStrike" noProof="1" smtClean="0"/>
              <a:t>Fourth level</a:t>
            </a:r>
            <a:endParaRPr lang="en-US" strike="noStrike" noProof="1" smtClean="0"/>
          </a:p>
          <a:p>
            <a:pPr lvl="4" fontAlgn="base"/>
            <a:r>
              <a:rPr lang="en-US" strike="noStrike" noProof="1" smtClean="0"/>
              <a:t>Fifth level</a:t>
            </a:r>
            <a:endParaRPr lang="en-US" strike="noStrike" noProof="1"/>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3" y="205983"/>
            <a:ext cx="2057401" cy="4388644"/>
          </a:xfrm>
        </p:spPr>
        <p:txBody>
          <a:bodyPr vert="eaVert"/>
          <a:lstStyle/>
          <a:p>
            <a:pPr fontAlgn="base"/>
            <a:r>
              <a:rPr lang="en-US" strike="noStrike" noProof="1" smtClean="0"/>
              <a:t>Click to edit Master title style</a:t>
            </a:r>
            <a:endParaRPr lang="en-US" strike="noStrike" noProof="1"/>
          </a:p>
        </p:txBody>
      </p:sp>
      <p:sp>
        <p:nvSpPr>
          <p:cNvPr id="3" name="Vertical Text Placeholder 2"/>
          <p:cNvSpPr>
            <a:spLocks noGrp="1"/>
          </p:cNvSpPr>
          <p:nvPr>
            <p:ph type="body" orient="vert" idx="1"/>
          </p:nvPr>
        </p:nvSpPr>
        <p:spPr>
          <a:xfrm>
            <a:off x="457204" y="205983"/>
            <a:ext cx="6019801" cy="4388644"/>
          </a:xfrm>
        </p:spPr>
        <p:txBody>
          <a:bodyPr vert="eaVert"/>
          <a:lstStyle/>
          <a:p>
            <a:pPr lvl="0" fontAlgn="base"/>
            <a:r>
              <a:rPr lang="en-US" strike="noStrike" noProof="1" smtClean="0"/>
              <a:t>Click to edit Master text styles</a:t>
            </a:r>
            <a:endParaRPr lang="en-US" strike="noStrike" noProof="1" smtClean="0"/>
          </a:p>
          <a:p>
            <a:pPr lvl="1" fontAlgn="base"/>
            <a:r>
              <a:rPr lang="en-US" strike="noStrike" noProof="1" smtClean="0"/>
              <a:t>Second level</a:t>
            </a:r>
            <a:endParaRPr lang="en-US" strike="noStrike" noProof="1" smtClean="0"/>
          </a:p>
          <a:p>
            <a:pPr lvl="2" fontAlgn="base"/>
            <a:r>
              <a:rPr lang="en-US" strike="noStrike" noProof="1" smtClean="0"/>
              <a:t>Third level</a:t>
            </a:r>
            <a:endParaRPr lang="en-US" strike="noStrike" noProof="1" smtClean="0"/>
          </a:p>
          <a:p>
            <a:pPr lvl="3" fontAlgn="base"/>
            <a:r>
              <a:rPr lang="en-US" strike="noStrike" noProof="1" smtClean="0"/>
              <a:t>Fourth level</a:t>
            </a:r>
            <a:endParaRPr lang="en-US" strike="noStrike" noProof="1" smtClean="0"/>
          </a:p>
          <a:p>
            <a:pPr lvl="4" fontAlgn="base"/>
            <a:r>
              <a:rPr lang="en-US" strike="noStrike" noProof="1" smtClean="0"/>
              <a:t>Fifth level</a:t>
            </a:r>
            <a:endParaRPr lang="en-US" strike="noStrike" noProof="1"/>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4" y="1597825"/>
            <a:ext cx="7772400" cy="1102519"/>
          </a:xfrm>
        </p:spPr>
        <p:txBody>
          <a:bodyPr/>
          <a:lstStyle/>
          <a:p>
            <a:pPr fontAlgn="base"/>
            <a:r>
              <a:rPr lang="en-US" strike="noStrike" noProof="1" smtClean="0"/>
              <a:t>Click to edit Master title style</a:t>
            </a:r>
            <a:endParaRPr lang="en-US" strike="noStrike" noProof="1"/>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en-US" strike="noStrike" noProof="1" smtClean="0"/>
              <a:t>Click to edit Master subtitle style</a:t>
            </a:r>
            <a:endParaRPr lang="en-US" strike="noStrike" noProof="1"/>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smtClean="0"/>
              <a:t>Click to edit Master title style</a:t>
            </a:r>
            <a:endParaRPr lang="en-US" strike="noStrike" noProof="1"/>
          </a:p>
        </p:txBody>
      </p:sp>
      <p:sp>
        <p:nvSpPr>
          <p:cNvPr id="3" name="Content Placeholder 2"/>
          <p:cNvSpPr>
            <a:spLocks noGrp="1"/>
          </p:cNvSpPr>
          <p:nvPr>
            <p:ph idx="1"/>
          </p:nvPr>
        </p:nvSpPr>
        <p:spPr/>
        <p:txBody>
          <a:bodyPr/>
          <a:lstStyle/>
          <a:p>
            <a:pPr lvl="0" fontAlgn="base"/>
            <a:r>
              <a:rPr lang="en-US" strike="noStrike" noProof="1" smtClean="0"/>
              <a:t>Click to edit Master text styles</a:t>
            </a:r>
            <a:endParaRPr lang="en-US" strike="noStrike" noProof="1" smtClean="0"/>
          </a:p>
          <a:p>
            <a:pPr lvl="1" fontAlgn="base"/>
            <a:r>
              <a:rPr lang="en-US" strike="noStrike" noProof="1" smtClean="0"/>
              <a:t>Second level</a:t>
            </a:r>
            <a:endParaRPr lang="en-US" strike="noStrike" noProof="1" smtClean="0"/>
          </a:p>
          <a:p>
            <a:pPr lvl="2" fontAlgn="base"/>
            <a:r>
              <a:rPr lang="en-US" strike="noStrike" noProof="1" smtClean="0"/>
              <a:t>Third level</a:t>
            </a:r>
            <a:endParaRPr lang="en-US" strike="noStrike" noProof="1" smtClean="0"/>
          </a:p>
          <a:p>
            <a:pPr lvl="3" fontAlgn="base"/>
            <a:r>
              <a:rPr lang="en-US" strike="noStrike" noProof="1" smtClean="0"/>
              <a:t>Fourth level</a:t>
            </a:r>
            <a:endParaRPr lang="en-US" strike="noStrike" noProof="1" smtClean="0"/>
          </a:p>
          <a:p>
            <a:pPr lvl="4" fontAlgn="base"/>
            <a:r>
              <a:rPr lang="en-US" strike="noStrike" noProof="1" smtClean="0"/>
              <a:t>Fifth level</a:t>
            </a:r>
            <a:endParaRPr lang="en-US" strike="noStrike" noProof="1"/>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6" y="3305179"/>
            <a:ext cx="7772400" cy="1021556"/>
          </a:xfrm>
        </p:spPr>
        <p:txBody>
          <a:bodyPr anchor="t"/>
          <a:lstStyle>
            <a:lvl1pPr algn="l">
              <a:defRPr sz="4000" b="1" cap="all"/>
            </a:lvl1pPr>
          </a:lstStyle>
          <a:p>
            <a:pPr fontAlgn="base"/>
            <a:r>
              <a:rPr lang="en-US" strike="noStrike" noProof="1" smtClean="0"/>
              <a:t>Click to edit Master title style</a:t>
            </a:r>
            <a:endParaRPr lang="en-US" strike="noStrike" noProof="1"/>
          </a:p>
        </p:txBody>
      </p:sp>
      <p:sp>
        <p:nvSpPr>
          <p:cNvPr id="3" name="Text Placeholder 2"/>
          <p:cNvSpPr>
            <a:spLocks noGrp="1"/>
          </p:cNvSpPr>
          <p:nvPr>
            <p:ph type="body" idx="1"/>
          </p:nvPr>
        </p:nvSpPr>
        <p:spPr>
          <a:xfrm>
            <a:off x="722316"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en-US" strike="noStrike" noProof="1" smtClean="0"/>
              <a:t>Click to edit Master text styles</a:t>
            </a:r>
            <a:endParaRPr lang="en-US" strike="noStrike" noProof="1" smtClean="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smtClean="0"/>
              <a:t>Click to edit Master title style</a:t>
            </a:r>
            <a:endParaRPr lang="en-US" strike="noStrike" noProof="1"/>
          </a:p>
        </p:txBody>
      </p:sp>
      <p:sp>
        <p:nvSpPr>
          <p:cNvPr id="3" name="Content Placeholder 2"/>
          <p:cNvSpPr>
            <a:spLocks noGrp="1"/>
          </p:cNvSpPr>
          <p:nvPr>
            <p:ph sz="half" idx="1"/>
          </p:nvPr>
        </p:nvSpPr>
        <p:spPr>
          <a:xfrm>
            <a:off x="457207" y="1200154"/>
            <a:ext cx="4038601"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smtClean="0"/>
              <a:t>Click to edit Master text styles</a:t>
            </a:r>
            <a:endParaRPr lang="en-US" strike="noStrike" noProof="1" smtClean="0"/>
          </a:p>
          <a:p>
            <a:pPr lvl="1" fontAlgn="base"/>
            <a:r>
              <a:rPr lang="en-US" strike="noStrike" noProof="1" smtClean="0"/>
              <a:t>Second level</a:t>
            </a:r>
            <a:endParaRPr lang="en-US" strike="noStrike" noProof="1" smtClean="0"/>
          </a:p>
          <a:p>
            <a:pPr lvl="2" fontAlgn="base"/>
            <a:r>
              <a:rPr lang="en-US" strike="noStrike" noProof="1" smtClean="0"/>
              <a:t>Third level</a:t>
            </a:r>
            <a:endParaRPr lang="en-US" strike="noStrike" noProof="1" smtClean="0"/>
          </a:p>
          <a:p>
            <a:pPr lvl="3" fontAlgn="base"/>
            <a:r>
              <a:rPr lang="en-US" strike="noStrike" noProof="1" smtClean="0"/>
              <a:t>Fourth level</a:t>
            </a:r>
            <a:endParaRPr lang="en-US" strike="noStrike" noProof="1" smtClean="0"/>
          </a:p>
          <a:p>
            <a:pPr lvl="4" fontAlgn="base"/>
            <a:r>
              <a:rPr lang="en-US" strike="noStrike" noProof="1" smtClean="0"/>
              <a:t>Fifth level</a:t>
            </a:r>
            <a:endParaRPr lang="en-US" strike="noStrike" noProof="1"/>
          </a:p>
        </p:txBody>
      </p:sp>
      <p:sp>
        <p:nvSpPr>
          <p:cNvPr id="4" name="Content Placeholder 3"/>
          <p:cNvSpPr>
            <a:spLocks noGrp="1"/>
          </p:cNvSpPr>
          <p:nvPr>
            <p:ph sz="half" idx="2"/>
          </p:nvPr>
        </p:nvSpPr>
        <p:spPr>
          <a:xfrm>
            <a:off x="4648206" y="1200154"/>
            <a:ext cx="4038601"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smtClean="0"/>
              <a:t>Click to edit Master text styles</a:t>
            </a:r>
            <a:endParaRPr lang="en-US" strike="noStrike" noProof="1" smtClean="0"/>
          </a:p>
          <a:p>
            <a:pPr lvl="1" fontAlgn="base"/>
            <a:r>
              <a:rPr lang="en-US" strike="noStrike" noProof="1" smtClean="0"/>
              <a:t>Second level</a:t>
            </a:r>
            <a:endParaRPr lang="en-US" strike="noStrike" noProof="1" smtClean="0"/>
          </a:p>
          <a:p>
            <a:pPr lvl="2" fontAlgn="base"/>
            <a:r>
              <a:rPr lang="en-US" strike="noStrike" noProof="1" smtClean="0"/>
              <a:t>Third level</a:t>
            </a:r>
            <a:endParaRPr lang="en-US" strike="noStrike" noProof="1" smtClean="0"/>
          </a:p>
          <a:p>
            <a:pPr lvl="3" fontAlgn="base"/>
            <a:r>
              <a:rPr lang="en-US" strike="noStrike" noProof="1" smtClean="0"/>
              <a:t>Fourth level</a:t>
            </a:r>
            <a:endParaRPr lang="en-US" strike="noStrike" noProof="1" smtClean="0"/>
          </a:p>
          <a:p>
            <a:pPr lvl="4" fontAlgn="base"/>
            <a:r>
              <a:rPr lang="en-US" strike="noStrike" noProof="1" smtClean="0"/>
              <a:t>Fifth level</a:t>
            </a:r>
            <a:endParaRPr lang="en-US" strike="noStrike" noProof="1"/>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pPr fontAlgn="base"/>
            <a:r>
              <a:rPr lang="en-US" strike="noStrike" noProof="1" smtClean="0"/>
              <a:t>Click to edit Master title style</a:t>
            </a:r>
            <a:endParaRPr lang="en-US" strike="noStrike" noProof="1"/>
          </a:p>
        </p:txBody>
      </p:sp>
      <p:sp>
        <p:nvSpPr>
          <p:cNvPr id="3" name="Text Placeholder 2"/>
          <p:cNvSpPr>
            <a:spLocks noGrp="1"/>
          </p:cNvSpPr>
          <p:nvPr>
            <p:ph type="body" idx="1"/>
          </p:nvPr>
        </p:nvSpPr>
        <p:spPr>
          <a:xfrm>
            <a:off x="457200" y="1151338"/>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smtClean="0"/>
              <a:t>Click to edit Master text styles</a:t>
            </a:r>
            <a:endParaRPr lang="en-US" strike="noStrike" noProof="1" smtClean="0"/>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smtClean="0"/>
              <a:t>Click to edit Master text styles</a:t>
            </a:r>
            <a:endParaRPr lang="en-US" strike="noStrike" noProof="1" smtClean="0"/>
          </a:p>
          <a:p>
            <a:pPr lvl="1" fontAlgn="base"/>
            <a:r>
              <a:rPr lang="en-US" strike="noStrike" noProof="1" smtClean="0"/>
              <a:t>Second level</a:t>
            </a:r>
            <a:endParaRPr lang="en-US" strike="noStrike" noProof="1" smtClean="0"/>
          </a:p>
          <a:p>
            <a:pPr lvl="2" fontAlgn="base"/>
            <a:r>
              <a:rPr lang="en-US" strike="noStrike" noProof="1" smtClean="0"/>
              <a:t>Third level</a:t>
            </a:r>
            <a:endParaRPr lang="en-US" strike="noStrike" noProof="1" smtClean="0"/>
          </a:p>
          <a:p>
            <a:pPr lvl="3" fontAlgn="base"/>
            <a:r>
              <a:rPr lang="en-US" strike="noStrike" noProof="1" smtClean="0"/>
              <a:t>Fourth level</a:t>
            </a:r>
            <a:endParaRPr lang="en-US" strike="noStrike" noProof="1" smtClean="0"/>
          </a:p>
          <a:p>
            <a:pPr lvl="4" fontAlgn="base"/>
            <a:r>
              <a:rPr lang="en-US" strike="noStrike" noProof="1" smtClean="0"/>
              <a:t>Fifth level</a:t>
            </a:r>
            <a:endParaRPr lang="en-US" strike="noStrike" noProof="1"/>
          </a:p>
        </p:txBody>
      </p:sp>
      <p:sp>
        <p:nvSpPr>
          <p:cNvPr id="5" name="Text Placeholder 4"/>
          <p:cNvSpPr>
            <a:spLocks noGrp="1"/>
          </p:cNvSpPr>
          <p:nvPr>
            <p:ph type="body" sz="quarter" idx="3"/>
          </p:nvPr>
        </p:nvSpPr>
        <p:spPr>
          <a:xfrm>
            <a:off x="4645028" y="1151338"/>
            <a:ext cx="4041774"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smtClean="0"/>
              <a:t>Click to edit Master text styles</a:t>
            </a:r>
            <a:endParaRPr lang="en-US" strike="noStrike" noProof="1" smtClean="0"/>
          </a:p>
        </p:txBody>
      </p:sp>
      <p:sp>
        <p:nvSpPr>
          <p:cNvPr id="6" name="Content Placeholder 5"/>
          <p:cNvSpPr>
            <a:spLocks noGrp="1"/>
          </p:cNvSpPr>
          <p:nvPr>
            <p:ph sz="quarter" idx="4"/>
          </p:nvPr>
        </p:nvSpPr>
        <p:spPr>
          <a:xfrm>
            <a:off x="4645028" y="1631156"/>
            <a:ext cx="4041774"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smtClean="0"/>
              <a:t>Click to edit Master text styles</a:t>
            </a:r>
            <a:endParaRPr lang="en-US" strike="noStrike" noProof="1" smtClean="0"/>
          </a:p>
          <a:p>
            <a:pPr lvl="1" fontAlgn="base"/>
            <a:r>
              <a:rPr lang="en-US" strike="noStrike" noProof="1" smtClean="0"/>
              <a:t>Second level</a:t>
            </a:r>
            <a:endParaRPr lang="en-US" strike="noStrike" noProof="1" smtClean="0"/>
          </a:p>
          <a:p>
            <a:pPr lvl="2" fontAlgn="base"/>
            <a:r>
              <a:rPr lang="en-US" strike="noStrike" noProof="1" smtClean="0"/>
              <a:t>Third level</a:t>
            </a:r>
            <a:endParaRPr lang="en-US" strike="noStrike" noProof="1" smtClean="0"/>
          </a:p>
          <a:p>
            <a:pPr lvl="3" fontAlgn="base"/>
            <a:r>
              <a:rPr lang="en-US" strike="noStrike" noProof="1" smtClean="0"/>
              <a:t>Fourth level</a:t>
            </a:r>
            <a:endParaRPr lang="en-US" strike="noStrike" noProof="1" smtClean="0"/>
          </a:p>
          <a:p>
            <a:pPr lvl="4" fontAlgn="base"/>
            <a:r>
              <a:rPr lang="en-US" strike="noStrike" noProof="1" smtClean="0"/>
              <a:t>Fifth level</a:t>
            </a:r>
            <a:endParaRPr lang="en-US" strike="noStrike" noProof="1"/>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smtClean="0"/>
              <a:t>Click to edit Master title style</a:t>
            </a:r>
            <a:endParaRPr lang="en-US"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smtClean="0"/>
              <a:t>Click to edit Master title style</a:t>
            </a:r>
            <a:endParaRPr lang="en-US" strike="noStrike" noProof="1"/>
          </a:p>
        </p:txBody>
      </p:sp>
      <p:sp>
        <p:nvSpPr>
          <p:cNvPr id="3" name="Content Placeholder 2"/>
          <p:cNvSpPr>
            <a:spLocks noGrp="1"/>
          </p:cNvSpPr>
          <p:nvPr>
            <p:ph sz="half" idx="1"/>
          </p:nvPr>
        </p:nvSpPr>
        <p:spPr>
          <a:xfrm>
            <a:off x="457207" y="1200154"/>
            <a:ext cx="4038601"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smtClean="0"/>
              <a:t>Click to edit Master text styles</a:t>
            </a:r>
            <a:endParaRPr lang="en-US" strike="noStrike" noProof="1" smtClean="0"/>
          </a:p>
          <a:p>
            <a:pPr lvl="1" fontAlgn="base"/>
            <a:r>
              <a:rPr lang="en-US" strike="noStrike" noProof="1" smtClean="0"/>
              <a:t>Second level</a:t>
            </a:r>
            <a:endParaRPr lang="en-US" strike="noStrike" noProof="1" smtClean="0"/>
          </a:p>
          <a:p>
            <a:pPr lvl="2" fontAlgn="base"/>
            <a:r>
              <a:rPr lang="en-US" strike="noStrike" noProof="1" smtClean="0"/>
              <a:t>Third level</a:t>
            </a:r>
            <a:endParaRPr lang="en-US" strike="noStrike" noProof="1" smtClean="0"/>
          </a:p>
          <a:p>
            <a:pPr lvl="3" fontAlgn="base"/>
            <a:r>
              <a:rPr lang="en-US" strike="noStrike" noProof="1" smtClean="0"/>
              <a:t>Fourth level</a:t>
            </a:r>
            <a:endParaRPr lang="en-US" strike="noStrike" noProof="1" smtClean="0"/>
          </a:p>
          <a:p>
            <a:pPr lvl="4" fontAlgn="base"/>
            <a:r>
              <a:rPr lang="en-US" strike="noStrike" noProof="1" smtClean="0"/>
              <a:t>Fifth level</a:t>
            </a:r>
            <a:endParaRPr lang="en-US" strike="noStrike" noProof="1"/>
          </a:p>
        </p:txBody>
      </p:sp>
      <p:sp>
        <p:nvSpPr>
          <p:cNvPr id="4" name="Content Placeholder 3"/>
          <p:cNvSpPr>
            <a:spLocks noGrp="1"/>
          </p:cNvSpPr>
          <p:nvPr>
            <p:ph sz="half" idx="2"/>
          </p:nvPr>
        </p:nvSpPr>
        <p:spPr>
          <a:xfrm>
            <a:off x="4648206" y="1200154"/>
            <a:ext cx="4038601"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smtClean="0"/>
              <a:t>Click to edit Master text styles</a:t>
            </a:r>
            <a:endParaRPr lang="en-US" strike="noStrike" noProof="1" smtClean="0"/>
          </a:p>
          <a:p>
            <a:pPr lvl="1" fontAlgn="base"/>
            <a:r>
              <a:rPr lang="en-US" strike="noStrike" noProof="1" smtClean="0"/>
              <a:t>Second level</a:t>
            </a:r>
            <a:endParaRPr lang="en-US" strike="noStrike" noProof="1" smtClean="0"/>
          </a:p>
          <a:p>
            <a:pPr lvl="2" fontAlgn="base"/>
            <a:r>
              <a:rPr lang="en-US" strike="noStrike" noProof="1" smtClean="0"/>
              <a:t>Third level</a:t>
            </a:r>
            <a:endParaRPr lang="en-US" strike="noStrike" noProof="1" smtClean="0"/>
          </a:p>
          <a:p>
            <a:pPr lvl="3" fontAlgn="base"/>
            <a:r>
              <a:rPr lang="en-US" strike="noStrike" noProof="1" smtClean="0"/>
              <a:t>Fourth level</a:t>
            </a:r>
            <a:endParaRPr lang="en-US" strike="noStrike" noProof="1" smtClean="0"/>
          </a:p>
          <a:p>
            <a:pPr lvl="4" fontAlgn="base"/>
            <a:r>
              <a:rPr lang="en-US" strike="noStrike" noProof="1" smtClean="0"/>
              <a:t>Fifth level</a:t>
            </a:r>
            <a:endParaRPr lang="en-US" strike="noStrike" noProof="1"/>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6" y="204790"/>
            <a:ext cx="3008313" cy="871538"/>
          </a:xfrm>
        </p:spPr>
        <p:txBody>
          <a:bodyPr anchor="b"/>
          <a:lstStyle>
            <a:lvl1pPr algn="l">
              <a:defRPr sz="2000" b="1"/>
            </a:lvl1pPr>
          </a:lstStyle>
          <a:p>
            <a:pPr fontAlgn="base"/>
            <a:r>
              <a:rPr lang="en-US" strike="noStrike" noProof="1" smtClean="0"/>
              <a:t>Click to edit Master title style</a:t>
            </a:r>
            <a:endParaRPr lang="en-US" strike="noStrike" noProof="1"/>
          </a:p>
        </p:txBody>
      </p:sp>
      <p:sp>
        <p:nvSpPr>
          <p:cNvPr id="3" name="Content Placeholder 2"/>
          <p:cNvSpPr>
            <a:spLocks noGrp="1"/>
          </p:cNvSpPr>
          <p:nvPr>
            <p:ph idx="1"/>
          </p:nvPr>
        </p:nvSpPr>
        <p:spPr>
          <a:xfrm>
            <a:off x="3575058" y="204794"/>
            <a:ext cx="5111749"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smtClean="0"/>
              <a:t>Click to edit Master text styles</a:t>
            </a:r>
            <a:endParaRPr lang="en-US" strike="noStrike" noProof="1" smtClean="0"/>
          </a:p>
          <a:p>
            <a:pPr lvl="1" fontAlgn="base"/>
            <a:r>
              <a:rPr lang="en-US" strike="noStrike" noProof="1" smtClean="0"/>
              <a:t>Second level</a:t>
            </a:r>
            <a:endParaRPr lang="en-US" strike="noStrike" noProof="1" smtClean="0"/>
          </a:p>
          <a:p>
            <a:pPr lvl="2" fontAlgn="base"/>
            <a:r>
              <a:rPr lang="en-US" strike="noStrike" noProof="1" smtClean="0"/>
              <a:t>Third level</a:t>
            </a:r>
            <a:endParaRPr lang="en-US" strike="noStrike" noProof="1" smtClean="0"/>
          </a:p>
          <a:p>
            <a:pPr lvl="3" fontAlgn="base"/>
            <a:r>
              <a:rPr lang="en-US" strike="noStrike" noProof="1" smtClean="0"/>
              <a:t>Fourth level</a:t>
            </a:r>
            <a:endParaRPr lang="en-US" strike="noStrike" noProof="1" smtClean="0"/>
          </a:p>
          <a:p>
            <a:pPr lvl="4" fontAlgn="base"/>
            <a:r>
              <a:rPr lang="en-US" strike="noStrike" noProof="1" smtClean="0"/>
              <a:t>Fifth level</a:t>
            </a:r>
            <a:endParaRPr lang="en-US" strike="noStrike" noProof="1"/>
          </a:p>
        </p:txBody>
      </p:sp>
      <p:sp>
        <p:nvSpPr>
          <p:cNvPr id="4" name="Text Placeholder 3"/>
          <p:cNvSpPr>
            <a:spLocks noGrp="1"/>
          </p:cNvSpPr>
          <p:nvPr>
            <p:ph type="body" sz="half" idx="2"/>
          </p:nvPr>
        </p:nvSpPr>
        <p:spPr>
          <a:xfrm>
            <a:off x="457206"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smtClean="0"/>
              <a:t>Click to edit Master text styles</a:t>
            </a:r>
            <a:endParaRPr lang="en-US" strike="noStrike" noProof="1" smtClean="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9" y="3600454"/>
            <a:ext cx="5486400" cy="425054"/>
          </a:xfrm>
        </p:spPr>
        <p:txBody>
          <a:bodyPr anchor="b"/>
          <a:lstStyle>
            <a:lvl1pPr algn="l">
              <a:defRPr sz="2000" b="1"/>
            </a:lvl1pPr>
          </a:lstStyle>
          <a:p>
            <a:pPr fontAlgn="base"/>
            <a:r>
              <a:rPr lang="en-US" strike="noStrike" noProof="1" smtClean="0"/>
              <a:t>Click to edit Master title style</a:t>
            </a:r>
            <a:endParaRPr lang="en-US" strike="noStrike" noProof="1"/>
          </a:p>
        </p:txBody>
      </p:sp>
      <p:sp>
        <p:nvSpPr>
          <p:cNvPr id="3" name="Picture Placeholder 2"/>
          <p:cNvSpPr>
            <a:spLocks noGrp="1"/>
          </p:cNvSpPr>
          <p:nvPr>
            <p:ph type="pic" idx="1"/>
          </p:nvPr>
        </p:nvSpPr>
        <p:spPr>
          <a:xfrm>
            <a:off x="1792289" y="459581"/>
            <a:ext cx="5486400" cy="30861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sz="3200" b="0" i="0" u="none" strike="noStrike" kern="1200" cap="none" spc="0" normalizeH="0" baseline="0" noProof="0" smtClean="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1792289" y="4025509"/>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smtClean="0"/>
              <a:t>Click to edit Master text styles</a:t>
            </a:r>
            <a:endParaRPr lang="en-US" strike="noStrike" noProof="1" smtClean="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smtClean="0"/>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smtClean="0"/>
              <a:t>Click to edit Master text styles</a:t>
            </a:r>
            <a:endParaRPr lang="en-US" strike="noStrike" noProof="1" smtClean="0"/>
          </a:p>
          <a:p>
            <a:pPr lvl="1" fontAlgn="base"/>
            <a:r>
              <a:rPr lang="en-US" strike="noStrike" noProof="1" smtClean="0"/>
              <a:t>Second level</a:t>
            </a:r>
            <a:endParaRPr lang="en-US" strike="noStrike" noProof="1" smtClean="0"/>
          </a:p>
          <a:p>
            <a:pPr lvl="2" fontAlgn="base"/>
            <a:r>
              <a:rPr lang="en-US" strike="noStrike" noProof="1" smtClean="0"/>
              <a:t>Third level</a:t>
            </a:r>
            <a:endParaRPr lang="en-US" strike="noStrike" noProof="1" smtClean="0"/>
          </a:p>
          <a:p>
            <a:pPr lvl="3" fontAlgn="base"/>
            <a:r>
              <a:rPr lang="en-US" strike="noStrike" noProof="1" smtClean="0"/>
              <a:t>Fourth level</a:t>
            </a:r>
            <a:endParaRPr lang="en-US" strike="noStrike" noProof="1" smtClean="0"/>
          </a:p>
          <a:p>
            <a:pPr lvl="4" fontAlgn="base"/>
            <a:r>
              <a:rPr lang="en-US" strike="noStrike" noProof="1" smtClean="0"/>
              <a:t>Fifth level</a:t>
            </a:r>
            <a:endParaRPr lang="en-US" strike="noStrike" noProof="1"/>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3" y="205983"/>
            <a:ext cx="2057401" cy="4388644"/>
          </a:xfrm>
        </p:spPr>
        <p:txBody>
          <a:bodyPr vert="eaVert"/>
          <a:lstStyle/>
          <a:p>
            <a:pPr fontAlgn="base"/>
            <a:r>
              <a:rPr lang="en-US" strike="noStrike" noProof="1" smtClean="0"/>
              <a:t>Click to edit Master title style</a:t>
            </a:r>
            <a:endParaRPr lang="en-US" strike="noStrike" noProof="1"/>
          </a:p>
        </p:txBody>
      </p:sp>
      <p:sp>
        <p:nvSpPr>
          <p:cNvPr id="3" name="Vertical Text Placeholder 2"/>
          <p:cNvSpPr>
            <a:spLocks noGrp="1"/>
          </p:cNvSpPr>
          <p:nvPr>
            <p:ph type="body" orient="vert" idx="1"/>
          </p:nvPr>
        </p:nvSpPr>
        <p:spPr>
          <a:xfrm>
            <a:off x="457204" y="205983"/>
            <a:ext cx="6019801" cy="4388644"/>
          </a:xfrm>
        </p:spPr>
        <p:txBody>
          <a:bodyPr vert="eaVert"/>
          <a:lstStyle/>
          <a:p>
            <a:pPr lvl="0" fontAlgn="base"/>
            <a:r>
              <a:rPr lang="en-US" strike="noStrike" noProof="1" smtClean="0"/>
              <a:t>Click to edit Master text styles</a:t>
            </a:r>
            <a:endParaRPr lang="en-US" strike="noStrike" noProof="1" smtClean="0"/>
          </a:p>
          <a:p>
            <a:pPr lvl="1" fontAlgn="base"/>
            <a:r>
              <a:rPr lang="en-US" strike="noStrike" noProof="1" smtClean="0"/>
              <a:t>Second level</a:t>
            </a:r>
            <a:endParaRPr lang="en-US" strike="noStrike" noProof="1" smtClean="0"/>
          </a:p>
          <a:p>
            <a:pPr lvl="2" fontAlgn="base"/>
            <a:r>
              <a:rPr lang="en-US" strike="noStrike" noProof="1" smtClean="0"/>
              <a:t>Third level</a:t>
            </a:r>
            <a:endParaRPr lang="en-US" strike="noStrike" noProof="1" smtClean="0"/>
          </a:p>
          <a:p>
            <a:pPr lvl="3" fontAlgn="base"/>
            <a:r>
              <a:rPr lang="en-US" strike="noStrike" noProof="1" smtClean="0"/>
              <a:t>Fourth level</a:t>
            </a:r>
            <a:endParaRPr lang="en-US" strike="noStrike" noProof="1" smtClean="0"/>
          </a:p>
          <a:p>
            <a:pPr lvl="4" fontAlgn="base"/>
            <a:r>
              <a:rPr lang="en-US" strike="noStrike" noProof="1" smtClean="0"/>
              <a:t>Fifth level</a:t>
            </a:r>
            <a:endParaRPr 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pPr fontAlgn="base"/>
            <a:r>
              <a:rPr lang="en-US" strike="noStrike" noProof="1" smtClean="0"/>
              <a:t>Click to edit Master title style</a:t>
            </a:r>
            <a:endParaRPr lang="en-US" strike="noStrike" noProof="1"/>
          </a:p>
        </p:txBody>
      </p:sp>
      <p:sp>
        <p:nvSpPr>
          <p:cNvPr id="3" name="Text Placeholder 2"/>
          <p:cNvSpPr>
            <a:spLocks noGrp="1"/>
          </p:cNvSpPr>
          <p:nvPr>
            <p:ph type="body" idx="1"/>
          </p:nvPr>
        </p:nvSpPr>
        <p:spPr>
          <a:xfrm>
            <a:off x="457200" y="1151338"/>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smtClean="0"/>
              <a:t>Click to edit Master text styles</a:t>
            </a:r>
            <a:endParaRPr lang="en-US" strike="noStrike" noProof="1" smtClean="0"/>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smtClean="0"/>
              <a:t>Click to edit Master text styles</a:t>
            </a:r>
            <a:endParaRPr lang="en-US" strike="noStrike" noProof="1" smtClean="0"/>
          </a:p>
          <a:p>
            <a:pPr lvl="1" fontAlgn="base"/>
            <a:r>
              <a:rPr lang="en-US" strike="noStrike" noProof="1" smtClean="0"/>
              <a:t>Second level</a:t>
            </a:r>
            <a:endParaRPr lang="en-US" strike="noStrike" noProof="1" smtClean="0"/>
          </a:p>
          <a:p>
            <a:pPr lvl="2" fontAlgn="base"/>
            <a:r>
              <a:rPr lang="en-US" strike="noStrike" noProof="1" smtClean="0"/>
              <a:t>Third level</a:t>
            </a:r>
            <a:endParaRPr lang="en-US" strike="noStrike" noProof="1" smtClean="0"/>
          </a:p>
          <a:p>
            <a:pPr lvl="3" fontAlgn="base"/>
            <a:r>
              <a:rPr lang="en-US" strike="noStrike" noProof="1" smtClean="0"/>
              <a:t>Fourth level</a:t>
            </a:r>
            <a:endParaRPr lang="en-US" strike="noStrike" noProof="1" smtClean="0"/>
          </a:p>
          <a:p>
            <a:pPr lvl="4" fontAlgn="base"/>
            <a:r>
              <a:rPr lang="en-US" strike="noStrike" noProof="1" smtClean="0"/>
              <a:t>Fifth level</a:t>
            </a:r>
            <a:endParaRPr lang="en-US" strike="noStrike" noProof="1"/>
          </a:p>
        </p:txBody>
      </p:sp>
      <p:sp>
        <p:nvSpPr>
          <p:cNvPr id="5" name="Text Placeholder 4"/>
          <p:cNvSpPr>
            <a:spLocks noGrp="1"/>
          </p:cNvSpPr>
          <p:nvPr>
            <p:ph type="body" sz="quarter" idx="3"/>
          </p:nvPr>
        </p:nvSpPr>
        <p:spPr>
          <a:xfrm>
            <a:off x="4645028" y="1151338"/>
            <a:ext cx="4041774"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smtClean="0"/>
              <a:t>Click to edit Master text styles</a:t>
            </a:r>
            <a:endParaRPr lang="en-US" strike="noStrike" noProof="1" smtClean="0"/>
          </a:p>
        </p:txBody>
      </p:sp>
      <p:sp>
        <p:nvSpPr>
          <p:cNvPr id="6" name="Content Placeholder 5"/>
          <p:cNvSpPr>
            <a:spLocks noGrp="1"/>
          </p:cNvSpPr>
          <p:nvPr>
            <p:ph sz="quarter" idx="4"/>
          </p:nvPr>
        </p:nvSpPr>
        <p:spPr>
          <a:xfrm>
            <a:off x="4645028" y="1631156"/>
            <a:ext cx="4041774"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smtClean="0"/>
              <a:t>Click to edit Master text styles</a:t>
            </a:r>
            <a:endParaRPr lang="en-US" strike="noStrike" noProof="1" smtClean="0"/>
          </a:p>
          <a:p>
            <a:pPr lvl="1" fontAlgn="base"/>
            <a:r>
              <a:rPr lang="en-US" strike="noStrike" noProof="1" smtClean="0"/>
              <a:t>Second level</a:t>
            </a:r>
            <a:endParaRPr lang="en-US" strike="noStrike" noProof="1" smtClean="0"/>
          </a:p>
          <a:p>
            <a:pPr lvl="2" fontAlgn="base"/>
            <a:r>
              <a:rPr lang="en-US" strike="noStrike" noProof="1" smtClean="0"/>
              <a:t>Third level</a:t>
            </a:r>
            <a:endParaRPr lang="en-US" strike="noStrike" noProof="1" smtClean="0"/>
          </a:p>
          <a:p>
            <a:pPr lvl="3" fontAlgn="base"/>
            <a:r>
              <a:rPr lang="en-US" strike="noStrike" noProof="1" smtClean="0"/>
              <a:t>Fourth level</a:t>
            </a:r>
            <a:endParaRPr lang="en-US" strike="noStrike" noProof="1" smtClean="0"/>
          </a:p>
          <a:p>
            <a:pPr lvl="4" fontAlgn="base"/>
            <a:r>
              <a:rPr lang="en-US" strike="noStrike" noProof="1" smtClean="0"/>
              <a:t>Fifth level</a:t>
            </a:r>
            <a:endParaRPr 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smtClean="0"/>
              <a:t>Click to edit Master title style</a:t>
            </a:r>
            <a:endParaRPr 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6" y="204790"/>
            <a:ext cx="3008313" cy="871538"/>
          </a:xfrm>
        </p:spPr>
        <p:txBody>
          <a:bodyPr anchor="b"/>
          <a:lstStyle>
            <a:lvl1pPr algn="l">
              <a:defRPr sz="2000" b="1"/>
            </a:lvl1pPr>
          </a:lstStyle>
          <a:p>
            <a:pPr fontAlgn="base"/>
            <a:r>
              <a:rPr lang="en-US" strike="noStrike" noProof="1" smtClean="0"/>
              <a:t>Click to edit Master title style</a:t>
            </a:r>
            <a:endParaRPr lang="en-US" strike="noStrike" noProof="1"/>
          </a:p>
        </p:txBody>
      </p:sp>
      <p:sp>
        <p:nvSpPr>
          <p:cNvPr id="3" name="Content Placeholder 2"/>
          <p:cNvSpPr>
            <a:spLocks noGrp="1"/>
          </p:cNvSpPr>
          <p:nvPr>
            <p:ph idx="1"/>
          </p:nvPr>
        </p:nvSpPr>
        <p:spPr>
          <a:xfrm>
            <a:off x="3575058" y="204794"/>
            <a:ext cx="5111749"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smtClean="0"/>
              <a:t>Click to edit Master text styles</a:t>
            </a:r>
            <a:endParaRPr lang="en-US" strike="noStrike" noProof="1" smtClean="0"/>
          </a:p>
          <a:p>
            <a:pPr lvl="1" fontAlgn="base"/>
            <a:r>
              <a:rPr lang="en-US" strike="noStrike" noProof="1" smtClean="0"/>
              <a:t>Second level</a:t>
            </a:r>
            <a:endParaRPr lang="en-US" strike="noStrike" noProof="1" smtClean="0"/>
          </a:p>
          <a:p>
            <a:pPr lvl="2" fontAlgn="base"/>
            <a:r>
              <a:rPr lang="en-US" strike="noStrike" noProof="1" smtClean="0"/>
              <a:t>Third level</a:t>
            </a:r>
            <a:endParaRPr lang="en-US" strike="noStrike" noProof="1" smtClean="0"/>
          </a:p>
          <a:p>
            <a:pPr lvl="3" fontAlgn="base"/>
            <a:r>
              <a:rPr lang="en-US" strike="noStrike" noProof="1" smtClean="0"/>
              <a:t>Fourth level</a:t>
            </a:r>
            <a:endParaRPr lang="en-US" strike="noStrike" noProof="1" smtClean="0"/>
          </a:p>
          <a:p>
            <a:pPr lvl="4" fontAlgn="base"/>
            <a:r>
              <a:rPr lang="en-US" strike="noStrike" noProof="1" smtClean="0"/>
              <a:t>Fifth level</a:t>
            </a:r>
            <a:endParaRPr lang="en-US" strike="noStrike" noProof="1"/>
          </a:p>
        </p:txBody>
      </p:sp>
      <p:sp>
        <p:nvSpPr>
          <p:cNvPr id="4" name="Text Placeholder 3"/>
          <p:cNvSpPr>
            <a:spLocks noGrp="1"/>
          </p:cNvSpPr>
          <p:nvPr>
            <p:ph type="body" sz="half" idx="2"/>
          </p:nvPr>
        </p:nvSpPr>
        <p:spPr>
          <a:xfrm>
            <a:off x="457206"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smtClean="0"/>
              <a:t>Click to edit Master text styles</a:t>
            </a:r>
            <a:endParaRPr lang="en-US" strike="noStrike" noProof="1"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9" y="3600454"/>
            <a:ext cx="5486400" cy="425054"/>
          </a:xfrm>
        </p:spPr>
        <p:txBody>
          <a:bodyPr anchor="b"/>
          <a:lstStyle>
            <a:lvl1pPr algn="l">
              <a:defRPr sz="2000" b="1"/>
            </a:lvl1pPr>
          </a:lstStyle>
          <a:p>
            <a:pPr fontAlgn="base"/>
            <a:r>
              <a:rPr lang="en-US" strike="noStrike" noProof="1" smtClean="0"/>
              <a:t>Click to edit Master title style</a:t>
            </a:r>
            <a:endParaRPr lang="en-US" strike="noStrike" noProof="1"/>
          </a:p>
        </p:txBody>
      </p:sp>
      <p:sp>
        <p:nvSpPr>
          <p:cNvPr id="3" name="Picture Placeholder 2"/>
          <p:cNvSpPr>
            <a:spLocks noGrp="1"/>
          </p:cNvSpPr>
          <p:nvPr>
            <p:ph type="pic" idx="1"/>
          </p:nvPr>
        </p:nvSpPr>
        <p:spPr>
          <a:xfrm>
            <a:off x="1792289" y="459581"/>
            <a:ext cx="5486400" cy="30861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sz="3200" b="0" i="0" u="none" strike="noStrike" kern="1200" cap="none" spc="0" normalizeH="0" baseline="0" noProof="0" smtClean="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1792289" y="4025509"/>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smtClean="0"/>
              <a:t>Click to edit Master text styles</a:t>
            </a:r>
            <a:endParaRPr lang="en-US" strike="noStrike" noProof="1"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2" Type="http://schemas.openxmlformats.org/officeDocument/2006/relationships/theme" Target="../theme/theme4.xml"/><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Title Placeholder 1"/>
          <p:cNvSpPr>
            <a:spLocks noGrp="1"/>
          </p:cNvSpPr>
          <p:nvPr>
            <p:ph type="title"/>
          </p:nvPr>
        </p:nvSpPr>
        <p:spPr>
          <a:xfrm>
            <a:off x="457200" y="206375"/>
            <a:ext cx="8229600" cy="857250"/>
          </a:xfrm>
          <a:prstGeom prst="rect">
            <a:avLst/>
          </a:prstGeom>
          <a:noFill/>
          <a:ln w="9525">
            <a:noFill/>
          </a:ln>
        </p:spPr>
        <p:txBody>
          <a:bodyPr anchor="ctr" anchorCtr="0"/>
          <a:p>
            <a:pPr lvl="0"/>
            <a:r>
              <a:rPr lang="en-US" altLang="vi-VN" dirty="0"/>
              <a:t>Click to edit Master title style</a:t>
            </a:r>
            <a:endParaRPr lang="en-US" altLang="vi-V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Title Placeholder 1"/>
          <p:cNvSpPr>
            <a:spLocks noGrp="1"/>
          </p:cNvSpPr>
          <p:nvPr>
            <p:ph type="title"/>
          </p:nvPr>
        </p:nvSpPr>
        <p:spPr>
          <a:xfrm>
            <a:off x="457200" y="206375"/>
            <a:ext cx="8229600" cy="857250"/>
          </a:xfrm>
          <a:prstGeom prst="rect">
            <a:avLst/>
          </a:prstGeom>
          <a:noFill/>
          <a:ln w="9525">
            <a:noFill/>
          </a:ln>
        </p:spPr>
        <p:txBody>
          <a:bodyPr anchor="ctr" anchorCtr="0"/>
          <a:p>
            <a:pPr lvl="0"/>
            <a:r>
              <a:rPr lang="en-US" altLang="vi-VN" dirty="0"/>
              <a:t>Click to edit Master title style</a:t>
            </a:r>
            <a:endParaRPr lang="en-US" altLang="vi-VN"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Title Placeholder 1"/>
          <p:cNvSpPr>
            <a:spLocks noGrp="1"/>
          </p:cNvSpPr>
          <p:nvPr>
            <p:ph type="title"/>
          </p:nvPr>
        </p:nvSpPr>
        <p:spPr>
          <a:xfrm>
            <a:off x="457200" y="206375"/>
            <a:ext cx="8229600" cy="857250"/>
          </a:xfrm>
          <a:prstGeom prst="rect">
            <a:avLst/>
          </a:prstGeom>
          <a:noFill/>
          <a:ln w="9525">
            <a:noFill/>
          </a:ln>
        </p:spPr>
        <p:txBody>
          <a:bodyPr anchor="ctr" anchorCtr="0"/>
          <a:p>
            <a:pPr lvl="0"/>
            <a:r>
              <a:rPr lang="en-US" altLang="vi-VN" dirty="0"/>
              <a:t>Click to edit Master title style</a:t>
            </a:r>
            <a:endParaRPr lang="en-US" altLang="vi-VN"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098" name="Title Placeholder 1"/>
          <p:cNvSpPr>
            <a:spLocks noGrp="1"/>
          </p:cNvSpPr>
          <p:nvPr>
            <p:ph type="title"/>
          </p:nvPr>
        </p:nvSpPr>
        <p:spPr>
          <a:xfrm>
            <a:off x="457200" y="206375"/>
            <a:ext cx="8229600" cy="857250"/>
          </a:xfrm>
          <a:prstGeom prst="rect">
            <a:avLst/>
          </a:prstGeom>
          <a:noFill/>
          <a:ln w="9525">
            <a:noFill/>
          </a:ln>
        </p:spPr>
        <p:txBody>
          <a:bodyPr anchor="ctr" anchorCtr="0"/>
          <a:p>
            <a:pPr lvl="0"/>
            <a:r>
              <a:rPr lang="en-US" altLang="vi-VN" dirty="0"/>
              <a:t>Click to edit Master title style</a:t>
            </a:r>
            <a:endParaRPr lang="en-US" altLang="vi-VN"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6.GIF"/><Relationship Id="rId5" Type="http://schemas.openxmlformats.org/officeDocument/2006/relationships/image" Target="../media/image5.GIF"/><Relationship Id="rId4" Type="http://schemas.openxmlformats.org/officeDocument/2006/relationships/image" Target="../media/image4.wmf"/><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wmf"/></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7.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7.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5.xml"/><Relationship Id="rId1" Type="http://schemas.openxmlformats.org/officeDocument/2006/relationships/slideLayout" Target="../slideLayouts/slideLayout35.xml"/></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image" Target="../media/image1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image" Target="../media/image1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1.jpeg"/><Relationship Id="rId1" Type="http://schemas.openxmlformats.org/officeDocument/2006/relationships/image" Target="../media/image15.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4.png"/><Relationship Id="rId1" Type="http://schemas.openxmlformats.org/officeDocument/2006/relationships/image" Target="../media/image23.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6.GIF"/><Relationship Id="rId1" Type="http://schemas.openxmlformats.org/officeDocument/2006/relationships/image" Target="../media/image25.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11.png"/><Relationship Id="rId3" Type="http://schemas.openxmlformats.org/officeDocument/2006/relationships/tags" Target="../tags/tag1.xml"/><Relationship Id="rId2" Type="http://schemas.microsoft.com/office/2007/relationships/media" Target="../media/media1.webm"/><Relationship Id="rId1" Type="http://schemas.openxmlformats.org/officeDocument/2006/relationships/video" Target="../media/media1.webm"/></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7.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5" name="Picture 5" descr="POINSET3"/>
          <p:cNvPicPr>
            <a:picLocks noChangeAspect="1"/>
          </p:cNvPicPr>
          <p:nvPr/>
        </p:nvPicPr>
        <p:blipFill>
          <a:blip r:embed="rId1"/>
          <a:stretch>
            <a:fillRect/>
          </a:stretch>
        </p:blipFill>
        <p:spPr>
          <a:xfrm>
            <a:off x="6629400" y="3409950"/>
            <a:ext cx="2435225" cy="1739900"/>
          </a:xfrm>
          <a:prstGeom prst="rect">
            <a:avLst/>
          </a:prstGeom>
          <a:noFill/>
          <a:ln w="9525">
            <a:noFill/>
          </a:ln>
        </p:spPr>
      </p:pic>
      <p:pic>
        <p:nvPicPr>
          <p:cNvPr id="6146" name="Picture 12"/>
          <p:cNvPicPr>
            <a:picLocks noChangeAspect="1"/>
          </p:cNvPicPr>
          <p:nvPr/>
        </p:nvPicPr>
        <p:blipFill>
          <a:blip r:embed="rId2"/>
          <a:stretch>
            <a:fillRect/>
          </a:stretch>
        </p:blipFill>
        <p:spPr>
          <a:xfrm>
            <a:off x="76200" y="3638550"/>
            <a:ext cx="1143000" cy="1485900"/>
          </a:xfrm>
          <a:prstGeom prst="rect">
            <a:avLst/>
          </a:prstGeom>
          <a:noFill/>
          <a:ln w="9525">
            <a:noFill/>
          </a:ln>
        </p:spPr>
      </p:pic>
      <p:sp>
        <p:nvSpPr>
          <p:cNvPr id="2057" name="Text Box 14"/>
          <p:cNvSpPr txBox="1">
            <a:spLocks noChangeArrowheads="1"/>
          </p:cNvSpPr>
          <p:nvPr/>
        </p:nvSpPr>
        <p:spPr bwMode="auto">
          <a:xfrm>
            <a:off x="211138" y="1808163"/>
            <a:ext cx="8659813" cy="1236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0749" tIns="40374" rIns="80749" bIns="40374">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fontAlgn="base" hangingPunct="1">
              <a:spcBef>
                <a:spcPts val="1350"/>
              </a:spcBef>
              <a:defRPr/>
            </a:pPr>
            <a:r>
              <a:rPr lang="en-US" sz="3200" b="1" strike="noStrike" noProof="1" dirty="0" err="1">
                <a:solidFill>
                  <a:srgbClr val="FF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Môn:</a:t>
            </a:r>
            <a:r>
              <a:rPr lang="en-US" sz="3200" b="1"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 </a:t>
            </a:r>
            <a:r>
              <a:rPr lang="en-US" sz="3200" b="1" strike="noStrike" noProof="1" dirty="0" err="1">
                <a:solidFill>
                  <a:srgbClr val="FF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CÔNG NGHỆ 6</a:t>
            </a:r>
            <a:endParaRPr lang="en-US" b="1" strike="noStrike" noProof="1" dirty="0" err="1">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ctr" eaLnBrk="1" fontAlgn="base" hangingPunct="1">
              <a:spcBef>
                <a:spcPts val="1350"/>
              </a:spcBef>
              <a:defRPr/>
            </a:pPr>
            <a:r>
              <a:rPr lang="en-US" sz="3200" b="1"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BÀI 4: THỰC PHẨM VÀ DINH DƯỠNG (</a:t>
            </a:r>
            <a:r>
              <a:rPr lang="en-US" sz="3200" b="1" strike="noStrike" noProof="1" dirty="0" smtClean="0">
                <a:solidFill>
                  <a:srgbClr val="FF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T1)</a:t>
            </a:r>
            <a:endParaRPr lang="en-US" sz="3200" b="1" strike="noStrike" noProof="1" dirty="0"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2059" name="Text Box 17"/>
          <p:cNvSpPr txBox="1">
            <a:spLocks noChangeArrowheads="1"/>
          </p:cNvSpPr>
          <p:nvPr/>
        </p:nvSpPr>
        <p:spPr bwMode="auto">
          <a:xfrm>
            <a:off x="685800" y="501650"/>
            <a:ext cx="7519670" cy="9417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0749" tIns="40374" rIns="80749" bIns="40374">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fontAlgn="base" hangingPunct="1">
              <a:defRPr/>
            </a:pPr>
            <a:r>
              <a:rPr lang="en-US" sz="2800" b="1" strike="noStrike" noProof="1" dirty="0">
                <a:solidFill>
                  <a:srgbClr val="0000CC"/>
                </a:solidFill>
                <a:effectLst>
                  <a:outerShdw blurRad="38100" dist="38100" dir="2700000" algn="tl">
                    <a:srgbClr val="000000">
                      <a:alpha val="43137"/>
                    </a:srgbClr>
                  </a:outerShdw>
                </a:effectLst>
                <a:latin typeface="Times New Roman" panose="02020603050405020304" pitchFamily="18" charset="0"/>
                <a:ea typeface="+mn-ea"/>
                <a:cs typeface="+mn-cs"/>
              </a:rPr>
              <a:t>NHIỆT LIỆT CHÀO MỪNG QUÝ THẦY CÔ</a:t>
            </a:r>
            <a:endParaRPr lang="en-US" sz="2800" b="1" strike="noStrike" noProof="1" dirty="0">
              <a:solidFill>
                <a:srgbClr val="0000CC"/>
              </a:solidFill>
              <a:effectLst>
                <a:outerShdw blurRad="38100" dist="38100" dir="2700000" algn="tl">
                  <a:srgbClr val="000000">
                    <a:alpha val="43137"/>
                  </a:srgbClr>
                </a:outerShdw>
              </a:effectLst>
              <a:latin typeface="Times New Roman" panose="02020603050405020304" pitchFamily="18" charset="0"/>
            </a:endParaRPr>
          </a:p>
          <a:p>
            <a:pPr algn="ctr" eaLnBrk="1" fontAlgn="base" hangingPunct="1">
              <a:defRPr/>
            </a:pPr>
            <a:r>
              <a:rPr lang="en-US" sz="2800" b="1" strike="noStrike" noProof="1" dirty="0">
                <a:solidFill>
                  <a:srgbClr val="0000CC"/>
                </a:solidFill>
                <a:effectLst>
                  <a:outerShdw blurRad="38100" dist="38100" dir="2700000" algn="tl">
                    <a:srgbClr val="000000">
                      <a:alpha val="43137"/>
                    </a:srgbClr>
                  </a:outerShdw>
                </a:effectLst>
                <a:latin typeface="Times New Roman" panose="02020603050405020304" pitchFamily="18" charset="0"/>
                <a:ea typeface="+mn-ea"/>
                <a:cs typeface="+mn-cs"/>
              </a:rPr>
              <a:t>VỀ DỰ GIỜ THĂM LỚP</a:t>
            </a:r>
            <a:endParaRPr lang="en-US" sz="2800" b="1" strike="noStrike" noProof="1" dirty="0">
              <a:solidFill>
                <a:srgbClr val="0000CC"/>
              </a:solidFill>
              <a:effectLst>
                <a:outerShdw blurRad="38100" dist="38100" dir="2700000" algn="tl">
                  <a:srgbClr val="000000">
                    <a:alpha val="43137"/>
                  </a:srgbClr>
                </a:outerShdw>
              </a:effectLst>
              <a:latin typeface="Times New Roman" panose="02020603050405020304" pitchFamily="18" charset="0"/>
              <a:ea typeface="+mn-ea"/>
              <a:cs typeface="+mn-cs"/>
            </a:endParaRPr>
          </a:p>
        </p:txBody>
      </p:sp>
      <p:sp>
        <p:nvSpPr>
          <p:cNvPr id="6149" name="Text Box 18"/>
          <p:cNvSpPr txBox="1"/>
          <p:nvPr/>
        </p:nvSpPr>
        <p:spPr>
          <a:xfrm>
            <a:off x="2481580" y="3980180"/>
            <a:ext cx="5102860" cy="725805"/>
          </a:xfrm>
          <a:prstGeom prst="rect">
            <a:avLst/>
          </a:prstGeom>
          <a:noFill/>
          <a:ln w="9525">
            <a:noFill/>
          </a:ln>
        </p:spPr>
        <p:txBody>
          <a:bodyPr wrap="square" lIns="80749" tIns="40374" rIns="80749" bIns="40374" anchor="t" anchorCtr="0">
            <a:spAutoFit/>
          </a:bodyPr>
          <a:p>
            <a:r>
              <a:rPr lang="en-US" altLang="en-US" sz="2100" b="1" i="1" dirty="0" err="1">
                <a:solidFill>
                  <a:srgbClr val="FF0066"/>
                </a:solidFill>
                <a:latin typeface="Times New Roman" panose="02020603050405020304" pitchFamily="18" charset="0"/>
              </a:rPr>
              <a:t>Giáo</a:t>
            </a:r>
            <a:r>
              <a:rPr lang="en-US" altLang="en-US" sz="2100" b="1" i="1" dirty="0">
                <a:solidFill>
                  <a:srgbClr val="FF0066"/>
                </a:solidFill>
                <a:latin typeface="Times New Roman" panose="02020603050405020304" pitchFamily="18" charset="0"/>
              </a:rPr>
              <a:t> </a:t>
            </a:r>
            <a:r>
              <a:rPr lang="en-US" altLang="en-US" sz="2100" b="1" i="1" dirty="0" err="1">
                <a:solidFill>
                  <a:srgbClr val="FF0066"/>
                </a:solidFill>
                <a:latin typeface="Times New Roman" panose="02020603050405020304" pitchFamily="18" charset="0"/>
              </a:rPr>
              <a:t>viên</a:t>
            </a:r>
            <a:r>
              <a:rPr lang="en-US" altLang="en-US" sz="2100" b="1" i="1" dirty="0">
                <a:solidFill>
                  <a:srgbClr val="FF0066"/>
                </a:solidFill>
                <a:latin typeface="Times New Roman" panose="02020603050405020304" pitchFamily="18" charset="0"/>
              </a:rPr>
              <a:t>: </a:t>
            </a:r>
            <a:r>
              <a:rPr lang="en-US" altLang="en-US" sz="2100" b="1" i="1" dirty="0" err="1">
                <a:solidFill>
                  <a:srgbClr val="FF0066"/>
                </a:solidFill>
                <a:latin typeface="Times New Roman" panose="02020603050405020304" pitchFamily="18" charset="0"/>
              </a:rPr>
              <a:t>Hà Thị Tím</a:t>
            </a:r>
            <a:endParaRPr lang="en-US" altLang="en-US" sz="2100" b="1" i="1" dirty="0" err="1">
              <a:solidFill>
                <a:srgbClr val="FF0066"/>
              </a:solidFill>
              <a:latin typeface="Times New Roman" panose="02020603050405020304" pitchFamily="18" charset="0"/>
            </a:endParaRPr>
          </a:p>
          <a:p>
            <a:r>
              <a:rPr lang="en-US" altLang="en-US" sz="2100" b="1" i="1" dirty="0">
                <a:solidFill>
                  <a:srgbClr val="FF0066"/>
                </a:solidFill>
                <a:latin typeface="Times New Roman" panose="02020603050405020304" pitchFamily="18" charset="0"/>
              </a:rPr>
              <a:t>Đơn vị: Trường THCS Đông Tây Hưng</a:t>
            </a:r>
            <a:endParaRPr lang="en-US" altLang="en-US" sz="2100" b="1" i="1" dirty="0">
              <a:solidFill>
                <a:srgbClr val="FF0066"/>
              </a:solidFill>
              <a:latin typeface="Times New Roman" panose="02020603050405020304" pitchFamily="18" charset="0"/>
            </a:endParaRPr>
          </a:p>
        </p:txBody>
      </p:sp>
      <p:pic>
        <p:nvPicPr>
          <p:cNvPr id="6150" name="Picture 22" descr="bd21315_"/>
          <p:cNvPicPr>
            <a:picLocks noChangeAspect="1"/>
          </p:cNvPicPr>
          <p:nvPr/>
        </p:nvPicPr>
        <p:blipFill>
          <a:blip r:embed="rId3"/>
          <a:stretch>
            <a:fillRect/>
          </a:stretch>
        </p:blipFill>
        <p:spPr>
          <a:xfrm>
            <a:off x="3141663" y="3044825"/>
            <a:ext cx="3155950" cy="115888"/>
          </a:xfrm>
          <a:prstGeom prst="rect">
            <a:avLst/>
          </a:prstGeom>
          <a:noFill/>
          <a:ln w="9525">
            <a:noFill/>
          </a:ln>
        </p:spPr>
      </p:pic>
      <p:pic>
        <p:nvPicPr>
          <p:cNvPr id="6151" name="Picture 5" descr="POINSET2"/>
          <p:cNvPicPr>
            <a:picLocks noChangeAspect="1"/>
          </p:cNvPicPr>
          <p:nvPr/>
        </p:nvPicPr>
        <p:blipFill>
          <a:blip r:embed="rId4"/>
          <a:stretch>
            <a:fillRect/>
          </a:stretch>
        </p:blipFill>
        <p:spPr>
          <a:xfrm rot="5400000" flipV="1">
            <a:off x="396875" y="-38100"/>
            <a:ext cx="1171575" cy="1498600"/>
          </a:xfrm>
          <a:prstGeom prst="rect">
            <a:avLst/>
          </a:prstGeom>
          <a:noFill/>
          <a:ln w="9525">
            <a:noFill/>
          </a:ln>
        </p:spPr>
      </p:pic>
      <p:pic>
        <p:nvPicPr>
          <p:cNvPr id="6152" name="Picture 5" descr="POINSET2"/>
          <p:cNvPicPr>
            <a:picLocks noChangeAspect="1"/>
          </p:cNvPicPr>
          <p:nvPr/>
        </p:nvPicPr>
        <p:blipFill>
          <a:blip r:embed="rId4"/>
          <a:stretch>
            <a:fillRect/>
          </a:stretch>
        </p:blipFill>
        <p:spPr>
          <a:xfrm rot="5400000">
            <a:off x="7581900" y="6350"/>
            <a:ext cx="1174750" cy="1403350"/>
          </a:xfrm>
          <a:prstGeom prst="rect">
            <a:avLst/>
          </a:prstGeom>
          <a:noFill/>
          <a:ln w="9525">
            <a:noFill/>
          </a:ln>
        </p:spPr>
      </p:pic>
      <p:pic>
        <p:nvPicPr>
          <p:cNvPr id="6153" name="Picture 7" descr="BƯỚM 58"/>
          <p:cNvPicPr>
            <a:picLocks noChangeAspect="1"/>
          </p:cNvPicPr>
          <p:nvPr/>
        </p:nvPicPr>
        <p:blipFill>
          <a:blip r:embed="rId5"/>
          <a:stretch>
            <a:fillRect/>
          </a:stretch>
        </p:blipFill>
        <p:spPr>
          <a:xfrm rot="6601409">
            <a:off x="7526338" y="325438"/>
            <a:ext cx="828675" cy="1082675"/>
          </a:xfrm>
          <a:prstGeom prst="rect">
            <a:avLst/>
          </a:prstGeom>
          <a:noFill/>
          <a:ln w="9525">
            <a:noFill/>
          </a:ln>
        </p:spPr>
      </p:pic>
      <p:pic>
        <p:nvPicPr>
          <p:cNvPr id="6154" name="Picture 8" descr="animal-14[1]"/>
          <p:cNvPicPr>
            <a:picLocks noChangeAspect="1"/>
          </p:cNvPicPr>
          <p:nvPr/>
        </p:nvPicPr>
        <p:blipFill>
          <a:blip r:embed="rId6"/>
          <a:stretch>
            <a:fillRect/>
          </a:stretch>
        </p:blipFill>
        <p:spPr>
          <a:xfrm rot="417220" flipH="1">
            <a:off x="1022350" y="3913188"/>
            <a:ext cx="795338" cy="579437"/>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mph" presetSubtype="2" repeatCount="1000000" accel="36000" decel="20000" fill="hold" grpId="0" nodeType="withEffect">
                                  <p:stCondLst>
                                    <p:cond delay="0"/>
                                  </p:stCondLst>
                                  <p:childTnLst>
                                    <p:animClr clrSpc="rgb" dir="cw">
                                      <p:cBhvr override="childStyle">
                                        <p:cTn id="6" dur="4750" fill="hold"/>
                                        <p:tgtEl>
                                          <p:spTgt spid="2059"/>
                                        </p:tgtEl>
                                        <p:attrNameLst>
                                          <p:attrName>style.color</p:attrName>
                                        </p:attrNameLst>
                                      </p:cBhvr>
                                      <p:to>
                                        <a:srgbClr val="0000FF"/>
                                      </p:to>
                                    </p:animClr>
                                  </p:childTnLst>
                                </p:cTn>
                              </p:par>
                              <p:par>
                                <p:cTn id="7" presetID="21" presetClass="emph" presetSubtype="0" repeatCount="200000" fill="hold" grpId="1" nodeType="withEffect">
                                  <p:stCondLst>
                                    <p:cond delay="0"/>
                                  </p:stCondLst>
                                  <p:childTnLst>
                                    <p:animClr clrSpc="hsl" dir="cw">
                                      <p:cBhvr override="childStyle">
                                        <p:cTn id="8" dur="2000" fill="hold"/>
                                        <p:tgtEl>
                                          <p:spTgt spid="2059"/>
                                        </p:tgtEl>
                                        <p:attrNameLst>
                                          <p:attrName>style.color</p:attrName>
                                        </p:attrNameLst>
                                      </p:cBhvr>
                                      <p:by>
                                        <p:hsl h="7199925" s="0" l="0"/>
                                      </p:by>
                                    </p:animClr>
                                    <p:animClr clrSpc="hsl" dir="cw">
                                      <p:cBhvr>
                                        <p:cTn id="9" dur="2000" fill="hold"/>
                                        <p:tgtEl>
                                          <p:spTgt spid="2059"/>
                                        </p:tgtEl>
                                        <p:attrNameLst>
                                          <p:attrName>fillcolor</p:attrName>
                                        </p:attrNameLst>
                                      </p:cBhvr>
                                      <p:by>
                                        <p:hsl h="7199925" s="0" l="0"/>
                                      </p:by>
                                    </p:animClr>
                                    <p:animClr clrSpc="hsl" dir="cw">
                                      <p:cBhvr>
                                        <p:cTn id="10" dur="2000" fill="hold"/>
                                        <p:tgtEl>
                                          <p:spTgt spid="2059"/>
                                        </p:tgtEl>
                                        <p:attrNameLst>
                                          <p:attrName>stroke.color</p:attrName>
                                        </p:attrNameLst>
                                      </p:cBhvr>
                                      <p:by>
                                        <p:hsl h="7199925" s="0" l="0"/>
                                      </p:by>
                                    </p:animClr>
                                    <p:set>
                                      <p:cBhvr>
                                        <p:cTn id="11" dur="2000" fill="hold"/>
                                        <p:tgtEl>
                                          <p:spTgt spid="205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9" grpId="0"/>
      <p:bldP spid="2059" grpId="1"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566072" y="1235277"/>
            <a:ext cx="4134722" cy="3737555"/>
            <a:chOff x="1255914" y="1474241"/>
            <a:chExt cx="4137984" cy="4872553"/>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255914" y="5000588"/>
              <a:ext cx="4137984" cy="1346206"/>
            </a:xfrm>
            <a:prstGeom prst="rect">
              <a:avLst/>
            </a:prstGeom>
          </p:spPr>
        </p:pic>
        <p:sp>
          <p:nvSpPr>
            <p:cNvPr id="8" name="TextBox 14"/>
            <p:cNvSpPr txBox="1"/>
            <p:nvPr/>
          </p:nvSpPr>
          <p:spPr>
            <a:xfrm>
              <a:off x="1477737" y="3404279"/>
              <a:ext cx="3694338" cy="419711"/>
            </a:xfrm>
            <a:prstGeom prst="rect">
              <a:avLst/>
            </a:prstGeom>
            <a:noFill/>
          </p:spPr>
          <p:txBody>
            <a:bodyPr wrap="square">
              <a:spAutoFit/>
            </a:bodyPr>
            <a:lstStyle/>
            <a:p>
              <a:pPr algn="ctr">
                <a:lnSpc>
                  <a:spcPct val="150000"/>
                </a:lnSpc>
                <a:defRPr/>
              </a:pPr>
              <a:endParaRPr lang="zh-CN" altLang="en-US" sz="1000" dirty="0">
                <a:solidFill>
                  <a:schemeClr val="tx1">
                    <a:lumMod val="65000"/>
                    <a:lumOff val="35000"/>
                  </a:schemeClr>
                </a:solidFill>
                <a:latin typeface="Microsoft YaHei" panose="020B0503020204020204" charset="-122"/>
                <a:ea typeface="Microsoft YaHei" panose="020B0503020204020204" charset="-122"/>
                <a:cs typeface="Open Sans" panose="020B0606030504020204" pitchFamily="34" charset="0"/>
                <a:sym typeface="Microsoft YaHei" panose="020B0503020204020204" charset="-122"/>
              </a:endParaRPr>
            </a:p>
          </p:txBody>
        </p:sp>
        <p:sp>
          <p:nvSpPr>
            <p:cNvPr id="10" name="文本框 9"/>
            <p:cNvSpPr txBox="1"/>
            <p:nvPr/>
          </p:nvSpPr>
          <p:spPr>
            <a:xfrm>
              <a:off x="1969477" y="3093652"/>
              <a:ext cx="2993499" cy="600179"/>
            </a:xfrm>
            <a:prstGeom prst="rect">
              <a:avLst/>
            </a:prstGeom>
            <a:noFill/>
          </p:spPr>
          <p:txBody>
            <a:bodyPr wrap="square" rtlCol="0">
              <a:spAutoFit/>
            </a:bodyPr>
            <a:lstStyle/>
            <a:p>
              <a:endParaRPr lang="zh-CN" altLang="en-US" b="1" dirty="0">
                <a:solidFill>
                  <a:schemeClr val="tx1">
                    <a:lumMod val="50000"/>
                    <a:lumOff val="50000"/>
                  </a:schemeClr>
                </a:solidFill>
                <a:latin typeface="Microsoft YaHei" panose="020B0503020204020204" charset="-122"/>
                <a:ea typeface="Microsoft YaHei" panose="020B0503020204020204" charset="-122"/>
                <a:sym typeface="Microsoft YaHei" panose="020B0503020204020204" charset="-122"/>
              </a:endParaRPr>
            </a:p>
          </p:txBody>
        </p:sp>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2361227" y="1474241"/>
              <a:ext cx="1927358" cy="1358523"/>
            </a:xfrm>
            <a:prstGeom prst="rect">
              <a:avLst/>
            </a:prstGeom>
          </p:spPr>
        </p:pic>
      </p:grpSp>
      <p:grpSp>
        <p:nvGrpSpPr>
          <p:cNvPr id="19" name="组合 18"/>
          <p:cNvGrpSpPr/>
          <p:nvPr/>
        </p:nvGrpSpPr>
        <p:grpSpPr>
          <a:xfrm>
            <a:off x="565785" y="226695"/>
            <a:ext cx="8184515" cy="749496"/>
            <a:chOff x="224637" y="266700"/>
            <a:chExt cx="5346065" cy="750108"/>
          </a:xfrm>
        </p:grpSpPr>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4637" y="266700"/>
              <a:ext cx="838269" cy="750108"/>
            </a:xfrm>
            <a:prstGeom prst="rect">
              <a:avLst/>
            </a:prstGeom>
            <a:effectLst>
              <a:outerShdw blurRad="63500" sx="102000" sy="102000" algn="ctr" rotWithShape="0">
                <a:prstClr val="black">
                  <a:alpha val="13000"/>
                </a:prstClr>
              </a:outerShdw>
            </a:effectLst>
          </p:spPr>
        </p:pic>
        <p:sp>
          <p:nvSpPr>
            <p:cNvPr id="22" name="文本框 21"/>
            <p:cNvSpPr txBox="1"/>
            <p:nvPr/>
          </p:nvSpPr>
          <p:spPr>
            <a:xfrm>
              <a:off x="1144117" y="300990"/>
              <a:ext cx="4426585" cy="707332"/>
            </a:xfrm>
            <a:prstGeom prst="rect">
              <a:avLst/>
            </a:prstGeom>
            <a:noFill/>
          </p:spPr>
          <p:txBody>
            <a:bodyPr wrap="square" rtlCol="0">
              <a:spAutoFit/>
            </a:bodyPr>
            <a:lstStyle/>
            <a:p>
              <a:r>
                <a:rPr lang="en-US" altLang="zh-CN" sz="4000" b="1" dirty="0" err="1">
                  <a:solidFill>
                    <a:srgbClr val="FF0000"/>
                  </a:solidFill>
                  <a:latin typeface="Times New Roman" panose="02020603050405020304" pitchFamily="18" charset="0"/>
                  <a:ea typeface="TypeLand 康熙字典體試用版" pitchFamily="50" charset="-120"/>
                  <a:cs typeface="Times New Roman" panose="02020603050405020304" pitchFamily="18" charset="0"/>
                  <a:sym typeface="Microsoft YaHei" panose="020B0503020204020204" charset="-122"/>
                </a:rPr>
                <a:t>Các</a:t>
              </a:r>
              <a:r>
                <a:rPr lang="en-US" altLang="zh-CN" sz="4000" b="1" dirty="0">
                  <a:solidFill>
                    <a:srgbClr val="FF0000"/>
                  </a:solidFill>
                  <a:latin typeface="Times New Roman" panose="02020603050405020304" pitchFamily="18" charset="0"/>
                  <a:ea typeface="TypeLand 康熙字典體試用版" pitchFamily="50" charset="-120"/>
                  <a:cs typeface="Times New Roman" panose="02020603050405020304" pitchFamily="18" charset="0"/>
                  <a:sym typeface="Microsoft YaHei" panose="020B0503020204020204" charset="-122"/>
                </a:rPr>
                <a:t> </a:t>
              </a:r>
              <a:r>
                <a:rPr lang="en-US" altLang="zh-CN" sz="4000" b="1" dirty="0" err="1">
                  <a:solidFill>
                    <a:srgbClr val="FF0000"/>
                  </a:solidFill>
                  <a:latin typeface="Times New Roman" panose="02020603050405020304" pitchFamily="18" charset="0"/>
                  <a:ea typeface="TypeLand 康熙字典體試用版" pitchFamily="50" charset="-120"/>
                  <a:cs typeface="Times New Roman" panose="02020603050405020304" pitchFamily="18" charset="0"/>
                  <a:sym typeface="Microsoft YaHei" panose="020B0503020204020204" charset="-122"/>
                </a:rPr>
                <a:t>nhóm</a:t>
              </a:r>
              <a:r>
                <a:rPr lang="en-US" altLang="zh-CN" sz="4000" b="1" dirty="0">
                  <a:solidFill>
                    <a:srgbClr val="FF0000"/>
                  </a:solidFill>
                  <a:latin typeface="Times New Roman" panose="02020603050405020304" pitchFamily="18" charset="0"/>
                  <a:ea typeface="TypeLand 康熙字典體試用版" pitchFamily="50" charset="-120"/>
                  <a:cs typeface="Times New Roman" panose="02020603050405020304" pitchFamily="18" charset="0"/>
                  <a:sym typeface="Microsoft YaHei" panose="020B0503020204020204" charset="-122"/>
                </a:rPr>
                <a:t> </a:t>
              </a:r>
              <a:r>
                <a:rPr lang="en-US" altLang="zh-CN" sz="4000" b="1" dirty="0" err="1">
                  <a:solidFill>
                    <a:srgbClr val="FF0000"/>
                  </a:solidFill>
                  <a:latin typeface="Times New Roman" panose="02020603050405020304" pitchFamily="18" charset="0"/>
                  <a:ea typeface="TypeLand 康熙字典體試用版" pitchFamily="50" charset="-120"/>
                  <a:cs typeface="Times New Roman" panose="02020603050405020304" pitchFamily="18" charset="0"/>
                  <a:sym typeface="Microsoft YaHei" panose="020B0503020204020204" charset="-122"/>
                </a:rPr>
                <a:t>báo</a:t>
              </a:r>
              <a:r>
                <a:rPr lang="en-US" altLang="zh-CN" sz="4000" b="1" dirty="0">
                  <a:solidFill>
                    <a:srgbClr val="FF0000"/>
                  </a:solidFill>
                  <a:latin typeface="Times New Roman" panose="02020603050405020304" pitchFamily="18" charset="0"/>
                  <a:ea typeface="TypeLand 康熙字典體試用版" pitchFamily="50" charset="-120"/>
                  <a:cs typeface="Times New Roman" panose="02020603050405020304" pitchFamily="18" charset="0"/>
                  <a:sym typeface="Microsoft YaHei" panose="020B0503020204020204" charset="-122"/>
                </a:rPr>
                <a:t> </a:t>
              </a:r>
              <a:r>
                <a:rPr lang="en-US" altLang="zh-CN" sz="4000" b="1" dirty="0" err="1">
                  <a:solidFill>
                    <a:srgbClr val="FF0000"/>
                  </a:solidFill>
                  <a:latin typeface="Times New Roman" panose="02020603050405020304" pitchFamily="18" charset="0"/>
                  <a:ea typeface="TypeLand 康熙字典體試用版" pitchFamily="50" charset="-120"/>
                  <a:cs typeface="Times New Roman" panose="02020603050405020304" pitchFamily="18" charset="0"/>
                  <a:sym typeface="Microsoft YaHei" panose="020B0503020204020204" charset="-122"/>
                </a:rPr>
                <a:t>cáo sản phẩm </a:t>
              </a:r>
              <a:endParaRPr lang="en-US" altLang="zh-CN" sz="4000" b="1" dirty="0" err="1">
                <a:solidFill>
                  <a:srgbClr val="FF0000"/>
                </a:solidFill>
                <a:latin typeface="Times New Roman" panose="02020603050405020304" pitchFamily="18" charset="0"/>
                <a:ea typeface="TypeLand 康熙字典體試用版" pitchFamily="50" charset="-120"/>
                <a:cs typeface="Times New Roman" panose="02020603050405020304" pitchFamily="18" charset="0"/>
                <a:sym typeface="Microsoft YaHei" panose="020B0503020204020204" charset="-122"/>
              </a:endParaRPr>
            </a:p>
          </p:txBody>
        </p:sp>
      </p:grpSp>
      <p:grpSp>
        <p:nvGrpSpPr>
          <p:cNvPr id="26" name="组合 25"/>
          <p:cNvGrpSpPr/>
          <p:nvPr/>
        </p:nvGrpSpPr>
        <p:grpSpPr>
          <a:xfrm>
            <a:off x="5169654" y="1127421"/>
            <a:ext cx="3695047" cy="4016079"/>
            <a:chOff x="6818514" y="1438857"/>
            <a:chExt cx="4308475" cy="4907937"/>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818514" y="5000588"/>
              <a:ext cx="4137984" cy="1346206"/>
            </a:xfrm>
            <a:prstGeom prst="rect">
              <a:avLst/>
            </a:prstGeom>
          </p:spPr>
        </p:pic>
        <p:sp>
          <p:nvSpPr>
            <p:cNvPr id="9" name="TextBox 14"/>
            <p:cNvSpPr txBox="1"/>
            <p:nvPr/>
          </p:nvSpPr>
          <p:spPr>
            <a:xfrm>
              <a:off x="7181657" y="3429000"/>
              <a:ext cx="3694338" cy="393440"/>
            </a:xfrm>
            <a:prstGeom prst="rect">
              <a:avLst/>
            </a:prstGeom>
            <a:noFill/>
          </p:spPr>
          <p:txBody>
            <a:bodyPr wrap="square">
              <a:spAutoFit/>
            </a:bodyPr>
            <a:lstStyle/>
            <a:p>
              <a:pPr algn="ctr">
                <a:lnSpc>
                  <a:spcPct val="150000"/>
                </a:lnSpc>
                <a:defRPr/>
              </a:pPr>
              <a:endParaRPr lang="zh-CN" altLang="en-US" sz="1000" dirty="0">
                <a:solidFill>
                  <a:schemeClr val="tx1">
                    <a:lumMod val="65000"/>
                    <a:lumOff val="35000"/>
                  </a:schemeClr>
                </a:solidFill>
                <a:latin typeface="Microsoft YaHei" panose="020B0503020204020204" charset="-122"/>
                <a:ea typeface="Microsoft YaHei" panose="020B0503020204020204" charset="-122"/>
                <a:cs typeface="Open Sans" panose="020B0606030504020204" pitchFamily="34" charset="0"/>
                <a:sym typeface="Microsoft YaHei" panose="020B0503020204020204" charset="-122"/>
              </a:endParaRPr>
            </a:p>
          </p:txBody>
        </p:sp>
        <p:pic>
          <p:nvPicPr>
            <p:cNvPr id="25" name="图片 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16330" y="1438857"/>
              <a:ext cx="1927358" cy="1358523"/>
            </a:xfrm>
            <a:prstGeom prst="rect">
              <a:avLst/>
            </a:prstGeom>
          </p:spPr>
        </p:pic>
        <p:sp>
          <p:nvSpPr>
            <p:cNvPr id="27" name="文本框 10"/>
            <p:cNvSpPr txBox="1"/>
            <p:nvPr/>
          </p:nvSpPr>
          <p:spPr>
            <a:xfrm>
              <a:off x="6819149" y="3287952"/>
              <a:ext cx="4307840" cy="675910"/>
            </a:xfrm>
            <a:prstGeom prst="rect">
              <a:avLst/>
            </a:prstGeom>
            <a:noFill/>
          </p:spPr>
          <p:txBody>
            <a:bodyPr wrap="square" rtlCol="0">
              <a:spAutoFit/>
            </a:bodyPr>
            <a:lstStyle/>
            <a:p>
              <a:r>
                <a:rPr lang="en-US" altLang="zh-CN" sz="2995" b="1" dirty="0" err="1">
                  <a:solidFill>
                    <a:schemeClr val="tx1">
                      <a:lumMod val="50000"/>
                      <a:lumOff val="50000"/>
                    </a:schemeClr>
                  </a:solidFill>
                  <a:latin typeface="Microsoft YaHei" panose="020B0503020204020204" charset="-122"/>
                  <a:ea typeface="Microsoft YaHei" panose="020B0503020204020204" charset="-122"/>
                  <a:sym typeface="Microsoft YaHei" panose="020B0503020204020204" charset="-122"/>
                </a:rPr>
                <a:t>Nhóm</a:t>
              </a:r>
              <a:r>
                <a:rPr lang="en-US" altLang="zh-CN" sz="2995" b="1" dirty="0">
                  <a:solidFill>
                    <a:schemeClr val="tx1">
                      <a:lumMod val="50000"/>
                      <a:lumOff val="50000"/>
                    </a:schemeClr>
                  </a:solidFill>
                  <a:latin typeface="Microsoft YaHei" panose="020B0503020204020204" charset="-122"/>
                  <a:ea typeface="Microsoft YaHei" panose="020B0503020204020204" charset="-122"/>
                  <a:sym typeface="Microsoft YaHei" panose="020B0503020204020204" charset="-122"/>
                </a:rPr>
                <a:t> 4  </a:t>
              </a:r>
              <a:r>
                <a:rPr lang="en-US" altLang="zh-CN" sz="2995" b="1" dirty="0" err="1">
                  <a:solidFill>
                    <a:schemeClr val="tx1">
                      <a:lumMod val="50000"/>
                      <a:lumOff val="50000"/>
                    </a:schemeClr>
                  </a:solidFill>
                  <a:latin typeface="Microsoft YaHei" panose="020B0503020204020204" charset="-122"/>
                  <a:ea typeface="Microsoft YaHei" panose="020B0503020204020204" charset="-122"/>
                  <a:sym typeface="Microsoft YaHei" panose="020B0503020204020204" charset="-122"/>
                </a:rPr>
                <a:t>trình</a:t>
              </a:r>
              <a:r>
                <a:rPr lang="en-US" altLang="zh-CN" sz="2995" b="1" dirty="0">
                  <a:solidFill>
                    <a:schemeClr val="tx1">
                      <a:lumMod val="50000"/>
                      <a:lumOff val="50000"/>
                    </a:schemeClr>
                  </a:solidFill>
                  <a:latin typeface="Microsoft YaHei" panose="020B0503020204020204" charset="-122"/>
                  <a:ea typeface="Microsoft YaHei" panose="020B0503020204020204" charset="-122"/>
                  <a:sym typeface="Microsoft YaHei" panose="020B0503020204020204" charset="-122"/>
                </a:rPr>
                <a:t> </a:t>
              </a:r>
              <a:r>
                <a:rPr lang="en-US" altLang="zh-CN" sz="2995" b="1" dirty="0" err="1">
                  <a:solidFill>
                    <a:schemeClr val="tx1">
                      <a:lumMod val="50000"/>
                      <a:lumOff val="50000"/>
                    </a:schemeClr>
                  </a:solidFill>
                  <a:latin typeface="Microsoft YaHei" panose="020B0503020204020204" charset="-122"/>
                  <a:ea typeface="Microsoft YaHei" panose="020B0503020204020204" charset="-122"/>
                  <a:sym typeface="Microsoft YaHei" panose="020B0503020204020204" charset="-122"/>
                </a:rPr>
                <a:t>bày</a:t>
              </a:r>
              <a:endParaRPr lang="en-US" altLang="zh-CN" sz="2995" b="1" dirty="0" err="1">
                <a:solidFill>
                  <a:schemeClr val="tx1">
                    <a:lumMod val="50000"/>
                    <a:lumOff val="50000"/>
                  </a:schemeClr>
                </a:solidFill>
                <a:latin typeface="Microsoft YaHei" panose="020B0503020204020204" charset="-122"/>
                <a:ea typeface="Microsoft YaHei" panose="020B0503020204020204" charset="-122"/>
                <a:sym typeface="Microsoft YaHei" panose="020B0503020204020204" charset="-122"/>
              </a:endParaRPr>
            </a:p>
          </p:txBody>
        </p:sp>
      </p:grpSp>
      <p:sp>
        <p:nvSpPr>
          <p:cNvPr id="14" name="文本框 10"/>
          <p:cNvSpPr txBox="1"/>
          <p:nvPr/>
        </p:nvSpPr>
        <p:spPr>
          <a:xfrm>
            <a:off x="380815" y="2571799"/>
            <a:ext cx="4633401" cy="583565"/>
          </a:xfrm>
          <a:prstGeom prst="rect">
            <a:avLst/>
          </a:prstGeom>
          <a:noFill/>
        </p:spPr>
        <p:txBody>
          <a:bodyPr wrap="square" rtlCol="0">
            <a:spAutoFit/>
          </a:bodyPr>
          <a:p>
            <a:r>
              <a:rPr lang="en-US" altLang="zh-CN" sz="3195" b="1" dirty="0" err="1">
                <a:solidFill>
                  <a:schemeClr val="tx1">
                    <a:lumMod val="50000"/>
                    <a:lumOff val="50000"/>
                  </a:schemeClr>
                </a:solidFill>
                <a:latin typeface="Microsoft YaHei" panose="020B0503020204020204" charset="-122"/>
                <a:ea typeface="Microsoft YaHei" panose="020B0503020204020204" charset="-122"/>
                <a:sym typeface="Microsoft YaHei" panose="020B0503020204020204" charset="-122"/>
              </a:rPr>
              <a:t>Nhóm</a:t>
            </a:r>
            <a:r>
              <a:rPr lang="en-US" altLang="zh-CN" sz="3195" b="1" dirty="0">
                <a:solidFill>
                  <a:schemeClr val="tx1">
                    <a:lumMod val="50000"/>
                    <a:lumOff val="50000"/>
                  </a:schemeClr>
                </a:solidFill>
                <a:latin typeface="Microsoft YaHei" panose="020B0503020204020204" charset="-122"/>
                <a:ea typeface="Microsoft YaHei" panose="020B0503020204020204" charset="-122"/>
                <a:sym typeface="Microsoft YaHei" panose="020B0503020204020204" charset="-122"/>
              </a:rPr>
              <a:t> 3  </a:t>
            </a:r>
            <a:r>
              <a:rPr lang="en-US" altLang="zh-CN" sz="3195" b="1" dirty="0" err="1">
                <a:solidFill>
                  <a:schemeClr val="tx1">
                    <a:lumMod val="50000"/>
                    <a:lumOff val="50000"/>
                  </a:schemeClr>
                </a:solidFill>
                <a:latin typeface="Microsoft YaHei" panose="020B0503020204020204" charset="-122"/>
                <a:ea typeface="Microsoft YaHei" panose="020B0503020204020204" charset="-122"/>
                <a:sym typeface="Microsoft YaHei" panose="020B0503020204020204" charset="-122"/>
              </a:rPr>
              <a:t>trình</a:t>
            </a:r>
            <a:r>
              <a:rPr lang="en-US" altLang="zh-CN" sz="3195" b="1" dirty="0">
                <a:solidFill>
                  <a:schemeClr val="tx1">
                    <a:lumMod val="50000"/>
                    <a:lumOff val="50000"/>
                  </a:schemeClr>
                </a:solidFill>
                <a:latin typeface="Microsoft YaHei" panose="020B0503020204020204" charset="-122"/>
                <a:ea typeface="Microsoft YaHei" panose="020B0503020204020204" charset="-122"/>
                <a:sym typeface="Microsoft YaHei" panose="020B0503020204020204" charset="-122"/>
              </a:rPr>
              <a:t> </a:t>
            </a:r>
            <a:r>
              <a:rPr lang="en-US" altLang="zh-CN" sz="3195" b="1" dirty="0" err="1">
                <a:solidFill>
                  <a:schemeClr val="tx1">
                    <a:lumMod val="50000"/>
                    <a:lumOff val="50000"/>
                  </a:schemeClr>
                </a:solidFill>
                <a:latin typeface="Microsoft YaHei" panose="020B0503020204020204" charset="-122"/>
                <a:ea typeface="Microsoft YaHei" panose="020B0503020204020204" charset="-122"/>
                <a:sym typeface="Microsoft YaHei" panose="020B0503020204020204" charset="-122"/>
              </a:rPr>
              <a:t>bày</a:t>
            </a:r>
            <a:endParaRPr lang="en-US" altLang="zh-CN" sz="3195" b="1" dirty="0" err="1">
              <a:solidFill>
                <a:schemeClr val="tx1">
                  <a:lumMod val="50000"/>
                  <a:lumOff val="50000"/>
                </a:schemeClr>
              </a:solidFill>
              <a:latin typeface="Microsoft YaHei" panose="020B0503020204020204" charset="-122"/>
              <a:ea typeface="Microsoft YaHei" panose="020B0503020204020204" charset="-122"/>
              <a:sym typeface="Microsoft YaHei" panose="020B0503020204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2681892" y="1235277"/>
            <a:ext cx="4134722" cy="3737555"/>
            <a:chOff x="1255914" y="1474241"/>
            <a:chExt cx="4137984" cy="4872553"/>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255914" y="5000588"/>
              <a:ext cx="4137984" cy="1346206"/>
            </a:xfrm>
            <a:prstGeom prst="rect">
              <a:avLst/>
            </a:prstGeom>
          </p:spPr>
        </p:pic>
        <p:sp>
          <p:nvSpPr>
            <p:cNvPr id="8" name="TextBox 14"/>
            <p:cNvSpPr txBox="1"/>
            <p:nvPr/>
          </p:nvSpPr>
          <p:spPr>
            <a:xfrm>
              <a:off x="1477737" y="3404279"/>
              <a:ext cx="3694338" cy="419711"/>
            </a:xfrm>
            <a:prstGeom prst="rect">
              <a:avLst/>
            </a:prstGeom>
            <a:noFill/>
          </p:spPr>
          <p:txBody>
            <a:bodyPr wrap="square">
              <a:spAutoFit/>
            </a:bodyPr>
            <a:lstStyle/>
            <a:p>
              <a:pPr algn="ctr">
                <a:lnSpc>
                  <a:spcPct val="150000"/>
                </a:lnSpc>
                <a:defRPr/>
              </a:pPr>
              <a:endParaRPr lang="zh-CN" altLang="en-US" sz="1000" dirty="0">
                <a:solidFill>
                  <a:schemeClr val="tx1">
                    <a:lumMod val="65000"/>
                    <a:lumOff val="35000"/>
                  </a:schemeClr>
                </a:solidFill>
                <a:latin typeface="Microsoft YaHei" panose="020B0503020204020204" charset="-122"/>
                <a:ea typeface="Microsoft YaHei" panose="020B0503020204020204" charset="-122"/>
                <a:cs typeface="Open Sans" panose="020B0606030504020204" pitchFamily="34" charset="0"/>
                <a:sym typeface="Microsoft YaHei" panose="020B0503020204020204" charset="-122"/>
              </a:endParaRPr>
            </a:p>
          </p:txBody>
        </p:sp>
        <p:sp>
          <p:nvSpPr>
            <p:cNvPr id="10" name="文本框 9"/>
            <p:cNvSpPr txBox="1"/>
            <p:nvPr/>
          </p:nvSpPr>
          <p:spPr>
            <a:xfrm>
              <a:off x="1969477" y="3093652"/>
              <a:ext cx="2993499" cy="600179"/>
            </a:xfrm>
            <a:prstGeom prst="rect">
              <a:avLst/>
            </a:prstGeom>
            <a:noFill/>
          </p:spPr>
          <p:txBody>
            <a:bodyPr wrap="square" rtlCol="0">
              <a:spAutoFit/>
            </a:bodyPr>
            <a:lstStyle/>
            <a:p>
              <a:endParaRPr lang="zh-CN" altLang="en-US" b="1" dirty="0">
                <a:solidFill>
                  <a:schemeClr val="tx1">
                    <a:lumMod val="50000"/>
                    <a:lumOff val="50000"/>
                  </a:schemeClr>
                </a:solidFill>
                <a:latin typeface="Microsoft YaHei" panose="020B0503020204020204" charset="-122"/>
                <a:ea typeface="Microsoft YaHei" panose="020B0503020204020204" charset="-122"/>
                <a:sym typeface="Microsoft YaHei" panose="020B0503020204020204" charset="-122"/>
              </a:endParaRPr>
            </a:p>
          </p:txBody>
        </p:sp>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2361227" y="1474241"/>
              <a:ext cx="1927358" cy="1358523"/>
            </a:xfrm>
            <a:prstGeom prst="rect">
              <a:avLst/>
            </a:prstGeom>
          </p:spPr>
        </p:pic>
      </p:grpSp>
      <p:grpSp>
        <p:nvGrpSpPr>
          <p:cNvPr id="19" name="组合 18"/>
          <p:cNvGrpSpPr/>
          <p:nvPr/>
        </p:nvGrpSpPr>
        <p:grpSpPr>
          <a:xfrm>
            <a:off x="565785" y="226695"/>
            <a:ext cx="8184515" cy="749496"/>
            <a:chOff x="224637" y="266700"/>
            <a:chExt cx="5346065" cy="750108"/>
          </a:xfrm>
        </p:grpSpPr>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4637" y="266700"/>
              <a:ext cx="838269" cy="750108"/>
            </a:xfrm>
            <a:prstGeom prst="rect">
              <a:avLst/>
            </a:prstGeom>
            <a:effectLst>
              <a:outerShdw blurRad="63500" sx="102000" sy="102000" algn="ctr" rotWithShape="0">
                <a:prstClr val="black">
                  <a:alpha val="13000"/>
                </a:prstClr>
              </a:outerShdw>
            </a:effectLst>
          </p:spPr>
        </p:pic>
        <p:sp>
          <p:nvSpPr>
            <p:cNvPr id="22" name="文本框 21"/>
            <p:cNvSpPr txBox="1"/>
            <p:nvPr/>
          </p:nvSpPr>
          <p:spPr>
            <a:xfrm>
              <a:off x="1144117" y="300990"/>
              <a:ext cx="4426585" cy="707332"/>
            </a:xfrm>
            <a:prstGeom prst="rect">
              <a:avLst/>
            </a:prstGeom>
            <a:noFill/>
          </p:spPr>
          <p:txBody>
            <a:bodyPr wrap="square" rtlCol="0">
              <a:spAutoFit/>
            </a:bodyPr>
            <a:lstStyle/>
            <a:p>
              <a:r>
                <a:rPr lang="en-US" altLang="zh-CN" sz="4000" b="1" dirty="0" err="1">
                  <a:solidFill>
                    <a:srgbClr val="FF0000"/>
                  </a:solidFill>
                  <a:latin typeface="Times New Roman" panose="02020603050405020304" pitchFamily="18" charset="0"/>
                  <a:ea typeface="TypeLand 康熙字典體試用版" pitchFamily="50" charset="-120"/>
                  <a:cs typeface="Times New Roman" panose="02020603050405020304" pitchFamily="18" charset="0"/>
                  <a:sym typeface="Microsoft YaHei" panose="020B0503020204020204" charset="-122"/>
                </a:rPr>
                <a:t>Các</a:t>
              </a:r>
              <a:r>
                <a:rPr lang="en-US" altLang="zh-CN" sz="4000" b="1" dirty="0">
                  <a:solidFill>
                    <a:srgbClr val="FF0000"/>
                  </a:solidFill>
                  <a:latin typeface="Times New Roman" panose="02020603050405020304" pitchFamily="18" charset="0"/>
                  <a:ea typeface="TypeLand 康熙字典體試用版" pitchFamily="50" charset="-120"/>
                  <a:cs typeface="Times New Roman" panose="02020603050405020304" pitchFamily="18" charset="0"/>
                  <a:sym typeface="Microsoft YaHei" panose="020B0503020204020204" charset="-122"/>
                </a:rPr>
                <a:t> </a:t>
              </a:r>
              <a:r>
                <a:rPr lang="en-US" altLang="zh-CN" sz="4000" b="1" dirty="0" err="1">
                  <a:solidFill>
                    <a:srgbClr val="FF0000"/>
                  </a:solidFill>
                  <a:latin typeface="Times New Roman" panose="02020603050405020304" pitchFamily="18" charset="0"/>
                  <a:ea typeface="TypeLand 康熙字典體試用版" pitchFamily="50" charset="-120"/>
                  <a:cs typeface="Times New Roman" panose="02020603050405020304" pitchFamily="18" charset="0"/>
                  <a:sym typeface="Microsoft YaHei" panose="020B0503020204020204" charset="-122"/>
                </a:rPr>
                <a:t>nhóm</a:t>
              </a:r>
              <a:r>
                <a:rPr lang="en-US" altLang="zh-CN" sz="4000" b="1" dirty="0">
                  <a:solidFill>
                    <a:srgbClr val="FF0000"/>
                  </a:solidFill>
                  <a:latin typeface="Times New Roman" panose="02020603050405020304" pitchFamily="18" charset="0"/>
                  <a:ea typeface="TypeLand 康熙字典體試用版" pitchFamily="50" charset="-120"/>
                  <a:cs typeface="Times New Roman" panose="02020603050405020304" pitchFamily="18" charset="0"/>
                  <a:sym typeface="Microsoft YaHei" panose="020B0503020204020204" charset="-122"/>
                </a:rPr>
                <a:t> </a:t>
              </a:r>
              <a:r>
                <a:rPr lang="en-US" altLang="zh-CN" sz="4000" b="1" dirty="0" err="1">
                  <a:solidFill>
                    <a:srgbClr val="FF0000"/>
                  </a:solidFill>
                  <a:latin typeface="Times New Roman" panose="02020603050405020304" pitchFamily="18" charset="0"/>
                  <a:ea typeface="TypeLand 康熙字典體試用版" pitchFamily="50" charset="-120"/>
                  <a:cs typeface="Times New Roman" panose="02020603050405020304" pitchFamily="18" charset="0"/>
                  <a:sym typeface="Microsoft YaHei" panose="020B0503020204020204" charset="-122"/>
                </a:rPr>
                <a:t>báo</a:t>
              </a:r>
              <a:r>
                <a:rPr lang="en-US" altLang="zh-CN" sz="4000" b="1" dirty="0">
                  <a:solidFill>
                    <a:srgbClr val="FF0000"/>
                  </a:solidFill>
                  <a:latin typeface="Times New Roman" panose="02020603050405020304" pitchFamily="18" charset="0"/>
                  <a:ea typeface="TypeLand 康熙字典體試用版" pitchFamily="50" charset="-120"/>
                  <a:cs typeface="Times New Roman" panose="02020603050405020304" pitchFamily="18" charset="0"/>
                  <a:sym typeface="Microsoft YaHei" panose="020B0503020204020204" charset="-122"/>
                </a:rPr>
                <a:t> </a:t>
              </a:r>
              <a:r>
                <a:rPr lang="en-US" altLang="zh-CN" sz="4000" b="1" dirty="0" err="1">
                  <a:solidFill>
                    <a:srgbClr val="FF0000"/>
                  </a:solidFill>
                  <a:latin typeface="Times New Roman" panose="02020603050405020304" pitchFamily="18" charset="0"/>
                  <a:ea typeface="TypeLand 康熙字典體試用版" pitchFamily="50" charset="-120"/>
                  <a:cs typeface="Times New Roman" panose="02020603050405020304" pitchFamily="18" charset="0"/>
                  <a:sym typeface="Microsoft YaHei" panose="020B0503020204020204" charset="-122"/>
                </a:rPr>
                <a:t>cáo sản phẩm </a:t>
              </a:r>
              <a:endParaRPr lang="en-US" altLang="zh-CN" sz="4000" b="1" dirty="0" err="1">
                <a:solidFill>
                  <a:srgbClr val="FF0000"/>
                </a:solidFill>
                <a:latin typeface="Times New Roman" panose="02020603050405020304" pitchFamily="18" charset="0"/>
                <a:ea typeface="TypeLand 康熙字典體試用版" pitchFamily="50" charset="-120"/>
                <a:cs typeface="Times New Roman" panose="02020603050405020304" pitchFamily="18" charset="0"/>
                <a:sym typeface="Microsoft YaHei" panose="020B0503020204020204" charset="-122"/>
              </a:endParaRPr>
            </a:p>
          </p:txBody>
        </p:sp>
      </p:grpSp>
      <p:sp>
        <p:nvSpPr>
          <p:cNvPr id="14" name="文本框 10"/>
          <p:cNvSpPr txBox="1"/>
          <p:nvPr/>
        </p:nvSpPr>
        <p:spPr>
          <a:xfrm>
            <a:off x="2496635" y="2571799"/>
            <a:ext cx="4633401" cy="583565"/>
          </a:xfrm>
          <a:prstGeom prst="rect">
            <a:avLst/>
          </a:prstGeom>
          <a:noFill/>
        </p:spPr>
        <p:txBody>
          <a:bodyPr wrap="square" rtlCol="0">
            <a:spAutoFit/>
          </a:bodyPr>
          <a:p>
            <a:r>
              <a:rPr lang="en-US" altLang="zh-CN" sz="3195" b="1" dirty="0" err="1">
                <a:solidFill>
                  <a:schemeClr val="tx1">
                    <a:lumMod val="50000"/>
                    <a:lumOff val="50000"/>
                  </a:schemeClr>
                </a:solidFill>
                <a:latin typeface="Microsoft YaHei" panose="020B0503020204020204" charset="-122"/>
                <a:ea typeface="Microsoft YaHei" panose="020B0503020204020204" charset="-122"/>
                <a:sym typeface="Microsoft YaHei" panose="020B0503020204020204" charset="-122"/>
              </a:rPr>
              <a:t>Nhóm</a:t>
            </a:r>
            <a:r>
              <a:rPr lang="en-US" altLang="zh-CN" sz="3195" b="1" dirty="0">
                <a:solidFill>
                  <a:schemeClr val="tx1">
                    <a:lumMod val="50000"/>
                    <a:lumOff val="50000"/>
                  </a:schemeClr>
                </a:solidFill>
                <a:latin typeface="Microsoft YaHei" panose="020B0503020204020204" charset="-122"/>
                <a:ea typeface="Microsoft YaHei" panose="020B0503020204020204" charset="-122"/>
                <a:sym typeface="Microsoft YaHei" panose="020B0503020204020204" charset="-122"/>
              </a:rPr>
              <a:t> 5  </a:t>
            </a:r>
            <a:r>
              <a:rPr lang="en-US" altLang="zh-CN" sz="3195" b="1" dirty="0" err="1">
                <a:solidFill>
                  <a:schemeClr val="tx1">
                    <a:lumMod val="50000"/>
                    <a:lumOff val="50000"/>
                  </a:schemeClr>
                </a:solidFill>
                <a:latin typeface="Microsoft YaHei" panose="020B0503020204020204" charset="-122"/>
                <a:ea typeface="Microsoft YaHei" panose="020B0503020204020204" charset="-122"/>
                <a:sym typeface="Microsoft YaHei" panose="020B0503020204020204" charset="-122"/>
              </a:rPr>
              <a:t>trình</a:t>
            </a:r>
            <a:r>
              <a:rPr lang="en-US" altLang="zh-CN" sz="3195" b="1" dirty="0">
                <a:solidFill>
                  <a:schemeClr val="tx1">
                    <a:lumMod val="50000"/>
                    <a:lumOff val="50000"/>
                  </a:schemeClr>
                </a:solidFill>
                <a:latin typeface="Microsoft YaHei" panose="020B0503020204020204" charset="-122"/>
                <a:ea typeface="Microsoft YaHei" panose="020B0503020204020204" charset="-122"/>
                <a:sym typeface="Microsoft YaHei" panose="020B0503020204020204" charset="-122"/>
              </a:rPr>
              <a:t> </a:t>
            </a:r>
            <a:r>
              <a:rPr lang="en-US" altLang="zh-CN" sz="3195" b="1" dirty="0" err="1">
                <a:solidFill>
                  <a:schemeClr val="tx1">
                    <a:lumMod val="50000"/>
                    <a:lumOff val="50000"/>
                  </a:schemeClr>
                </a:solidFill>
                <a:latin typeface="Microsoft YaHei" panose="020B0503020204020204" charset="-122"/>
                <a:ea typeface="Microsoft YaHei" panose="020B0503020204020204" charset="-122"/>
                <a:sym typeface="Microsoft YaHei" panose="020B0503020204020204" charset="-122"/>
              </a:rPr>
              <a:t>bày</a:t>
            </a:r>
            <a:endParaRPr lang="en-US" altLang="zh-CN" sz="3195" b="1" dirty="0" err="1">
              <a:solidFill>
                <a:schemeClr val="tx1">
                  <a:lumMod val="50000"/>
                  <a:lumOff val="50000"/>
                </a:schemeClr>
              </a:solidFill>
              <a:latin typeface="Microsoft YaHei" panose="020B0503020204020204" charset="-122"/>
              <a:ea typeface="Microsoft YaHei" panose="020B0503020204020204" charset="-122"/>
              <a:sym typeface="Microsoft YaHei" panose="020B0503020204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5:prstTrans prst="pageCurlDouble"/>
      </p:transition>
    </mc:Choice>
    <mc:Fallback>
      <p:transition spd="slow">
        <p:fade/>
      </p:transition>
    </mc:Fallback>
  </mc:AlternateContent>
  <p:timing>
    <p:tnLst>
      <p:par>
        <p:cTn id="1" dur="indefinite" restart="never" nodeType="tmRoot"/>
      </p:par>
    </p:tnLst>
    <p:bldLst>
      <p:bldP spid="14"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 name="Table 4"/>
          <p:cNvGraphicFramePr/>
          <p:nvPr/>
        </p:nvGraphicFramePr>
        <p:xfrm>
          <a:off x="55880" y="341630"/>
          <a:ext cx="8982075" cy="4697095"/>
        </p:xfrm>
        <a:graphic>
          <a:graphicData uri="http://schemas.openxmlformats.org/drawingml/2006/table">
            <a:tbl>
              <a:tblPr firstRow="1" bandRow="1">
                <a:tableStyleId>{5C22544A-7EE6-4342-B048-85BDC9FD1C3A}</a:tableStyleId>
              </a:tblPr>
              <a:tblGrid>
                <a:gridCol w="993140"/>
                <a:gridCol w="2174875"/>
                <a:gridCol w="1341120"/>
                <a:gridCol w="1393190"/>
                <a:gridCol w="1821815"/>
                <a:gridCol w="1257935"/>
              </a:tblGrid>
              <a:tr h="849630">
                <a:tc>
                  <a:txBody>
                    <a:bodyPr/>
                    <a:p>
                      <a:pPr algn="ctr">
                        <a:buNone/>
                      </a:pPr>
                      <a:r>
                        <a:rPr lang="en-US" sz="1600">
                          <a:latin typeface="Times New Roman" panose="02020603050405020304" pitchFamily="18" charset="0"/>
                          <a:cs typeface="Times New Roman" panose="02020603050405020304" pitchFamily="18" charset="0"/>
                        </a:rPr>
                        <a:t>Nội dung</a:t>
                      </a:r>
                      <a:endParaRPr lang="en-US" sz="1600">
                        <a:latin typeface="Times New Roman" panose="02020603050405020304" pitchFamily="18" charset="0"/>
                        <a:cs typeface="Times New Roman" panose="02020603050405020304" pitchFamily="18" charset="0"/>
                      </a:endParaRPr>
                    </a:p>
                  </a:txBody>
                  <a:tcPr/>
                </a:tc>
                <a:tc>
                  <a:txBody>
                    <a:bodyPr/>
                    <a:p>
                      <a:pPr algn="ctr">
                        <a:buNone/>
                      </a:pPr>
                      <a:r>
                        <a:rPr lang="en-US" sz="1600">
                          <a:latin typeface="Times New Roman" panose="02020603050405020304" pitchFamily="18" charset="0"/>
                          <a:cs typeface="Times New Roman" panose="02020603050405020304" pitchFamily="18" charset="0"/>
                        </a:rPr>
                        <a:t>Nhóm thực phẩm giàu chất tinh bột, chất đường và chất xơ </a:t>
                      </a:r>
                      <a:endParaRPr lang="en-US" sz="1600">
                        <a:latin typeface="Times New Roman" panose="02020603050405020304" pitchFamily="18" charset="0"/>
                        <a:cs typeface="Times New Roman" panose="02020603050405020304" pitchFamily="18" charset="0"/>
                      </a:endParaRPr>
                    </a:p>
                  </a:txBody>
                  <a:tcPr/>
                </a:tc>
                <a:tc>
                  <a:txBody>
                    <a:bodyPr/>
                    <a:p>
                      <a:pPr algn="ctr">
                        <a:buNone/>
                      </a:pPr>
                      <a:r>
                        <a:rPr lang="en-US" sz="1600">
                          <a:latin typeface="Times New Roman" panose="02020603050405020304" pitchFamily="18" charset="0"/>
                          <a:cs typeface="Times New Roman" panose="02020603050405020304" pitchFamily="18" charset="0"/>
                          <a:sym typeface="+mn-ea"/>
                        </a:rPr>
                        <a:t>Nhóm thực phẩm giàu chất </a:t>
                      </a:r>
                      <a:r>
                        <a:rPr lang="en-US" sz="1600">
                          <a:latin typeface="Times New Roman" panose="02020603050405020304" pitchFamily="18" charset="0"/>
                          <a:cs typeface="Times New Roman" panose="02020603050405020304" pitchFamily="18" charset="0"/>
                        </a:rPr>
                        <a:t>đạm</a:t>
                      </a:r>
                      <a:endParaRPr lang="en-US" sz="1600">
                        <a:latin typeface="Times New Roman" panose="02020603050405020304" pitchFamily="18" charset="0"/>
                        <a:cs typeface="Times New Roman" panose="02020603050405020304" pitchFamily="18" charset="0"/>
                      </a:endParaRPr>
                    </a:p>
                  </a:txBody>
                  <a:tcPr/>
                </a:tc>
                <a:tc>
                  <a:txBody>
                    <a:bodyPr/>
                    <a:p>
                      <a:pPr algn="ctr">
                        <a:buNone/>
                      </a:pPr>
                      <a:r>
                        <a:rPr lang="en-US" sz="1600">
                          <a:latin typeface="Times New Roman" panose="02020603050405020304" pitchFamily="18" charset="0"/>
                          <a:cs typeface="Times New Roman" panose="02020603050405020304" pitchFamily="18" charset="0"/>
                          <a:sym typeface="+mn-ea"/>
                        </a:rPr>
                        <a:t>Nhóm thực phẩm giàu</a:t>
                      </a:r>
                      <a:endParaRPr lang="en-US" sz="1600">
                        <a:latin typeface="Times New Roman" panose="02020603050405020304" pitchFamily="18" charset="0"/>
                        <a:cs typeface="Times New Roman" panose="02020603050405020304" pitchFamily="18" charset="0"/>
                        <a:sym typeface="+mn-ea"/>
                      </a:endParaRPr>
                    </a:p>
                    <a:p>
                      <a:pPr algn="ctr">
                        <a:buNone/>
                      </a:pPr>
                      <a:r>
                        <a:rPr lang="en-US" sz="1600">
                          <a:latin typeface="Times New Roman" panose="02020603050405020304" pitchFamily="18" charset="0"/>
                          <a:cs typeface="Times New Roman" panose="02020603050405020304" pitchFamily="18" charset="0"/>
                          <a:sym typeface="+mn-ea"/>
                        </a:rPr>
                        <a:t> chất béo </a:t>
                      </a:r>
                      <a:endParaRPr lang="en-US" sz="1600">
                        <a:latin typeface="Times New Roman" panose="02020603050405020304" pitchFamily="18" charset="0"/>
                        <a:cs typeface="Times New Roman" panose="02020603050405020304" pitchFamily="18" charset="0"/>
                        <a:sym typeface="+mn-ea"/>
                      </a:endParaRPr>
                    </a:p>
                  </a:txBody>
                  <a:tcPr/>
                </a:tc>
                <a:tc>
                  <a:txBody>
                    <a:bodyPr/>
                    <a:p>
                      <a:pPr algn="ctr">
                        <a:buNone/>
                      </a:pPr>
                      <a:r>
                        <a:rPr lang="en-US" sz="1600">
                          <a:latin typeface="Times New Roman" panose="02020603050405020304" pitchFamily="18" charset="0"/>
                          <a:cs typeface="Times New Roman" panose="02020603050405020304" pitchFamily="18" charset="0"/>
                          <a:sym typeface="+mn-ea"/>
                        </a:rPr>
                        <a:t>Nhóm thực phẩm giàu vitamin </a:t>
                      </a:r>
                      <a:endParaRPr lang="en-US" sz="1600">
                        <a:latin typeface="Times New Roman" panose="02020603050405020304" pitchFamily="18" charset="0"/>
                        <a:cs typeface="Times New Roman" panose="02020603050405020304" pitchFamily="18" charset="0"/>
                        <a:sym typeface="+mn-ea"/>
                      </a:endParaRPr>
                    </a:p>
                  </a:txBody>
                  <a:tcPr/>
                </a:tc>
                <a:tc>
                  <a:txBody>
                    <a:bodyPr/>
                    <a:p>
                      <a:pPr algn="ctr">
                        <a:buNone/>
                      </a:pPr>
                      <a:r>
                        <a:rPr lang="en-US" sz="1600">
                          <a:latin typeface="Times New Roman" panose="02020603050405020304" pitchFamily="18" charset="0"/>
                          <a:cs typeface="Times New Roman" panose="02020603050405020304" pitchFamily="18" charset="0"/>
                          <a:sym typeface="+mn-ea"/>
                        </a:rPr>
                        <a:t>Nhóm thực phẩm giàu chất </a:t>
                      </a:r>
                      <a:r>
                        <a:rPr lang="en-US" sz="1600">
                          <a:latin typeface="Times New Roman" panose="02020603050405020304" pitchFamily="18" charset="0"/>
                          <a:cs typeface="Times New Roman" panose="02020603050405020304" pitchFamily="18" charset="0"/>
                        </a:rPr>
                        <a:t>khoáng</a:t>
                      </a:r>
                      <a:endParaRPr lang="en-US" sz="1600">
                        <a:latin typeface="Times New Roman" panose="02020603050405020304" pitchFamily="18" charset="0"/>
                        <a:cs typeface="Times New Roman" panose="02020603050405020304" pitchFamily="18" charset="0"/>
                      </a:endParaRPr>
                    </a:p>
                  </a:txBody>
                  <a:tcPr/>
                </a:tc>
              </a:tr>
              <a:tr h="2653665">
                <a:tc>
                  <a:txBody>
                    <a:bodyPr/>
                    <a:p>
                      <a:pPr algn="ctr" fontAlgn="ctr">
                        <a:buNone/>
                      </a:pPr>
                      <a:r>
                        <a:rPr lang="en-US" sz="1800" b="1">
                          <a:latin typeface="Times New Roman" panose="02020603050405020304" pitchFamily="18" charset="0"/>
                          <a:cs typeface="Times New Roman" panose="02020603050405020304" pitchFamily="18" charset="0"/>
                        </a:rPr>
                        <a:t>Vai trò chủ yếu</a:t>
                      </a:r>
                      <a:endParaRPr lang="en-US" sz="1800" b="1">
                        <a:latin typeface="Times New Roman" panose="02020603050405020304" pitchFamily="18" charset="0"/>
                        <a:cs typeface="Times New Roman" panose="02020603050405020304" pitchFamily="18" charset="0"/>
                      </a:endParaRPr>
                    </a:p>
                  </a:txBody>
                  <a:tcPr anchor="ctr" anchorCtr="0"/>
                </a:tc>
                <a:tc>
                  <a:txBody>
                    <a:bodyPr/>
                    <a:p>
                      <a:pPr>
                        <a:buNone/>
                      </a:pPr>
                      <a:endParaRPr lang="en-US" sz="1600">
                        <a:latin typeface="Times New Roman" panose="02020603050405020304" pitchFamily="18" charset="0"/>
                        <a:cs typeface="Times New Roman" panose="02020603050405020304" pitchFamily="18" charset="0"/>
                      </a:endParaRPr>
                    </a:p>
                    <a:p>
                      <a:pPr>
                        <a:buNone/>
                      </a:pPr>
                      <a:endParaRPr lang="en-US" sz="1600">
                        <a:latin typeface="Times New Roman" panose="02020603050405020304" pitchFamily="18" charset="0"/>
                        <a:cs typeface="Times New Roman" panose="02020603050405020304" pitchFamily="18" charset="0"/>
                      </a:endParaRPr>
                    </a:p>
                    <a:p>
                      <a:pPr>
                        <a:buNone/>
                      </a:pPr>
                      <a:endParaRPr lang="en-US" sz="1600">
                        <a:latin typeface="Times New Roman" panose="02020603050405020304" pitchFamily="18" charset="0"/>
                        <a:cs typeface="Times New Roman" panose="02020603050405020304" pitchFamily="18" charset="0"/>
                      </a:endParaRPr>
                    </a:p>
                    <a:p>
                      <a:pPr>
                        <a:buNone/>
                      </a:pPr>
                      <a:endParaRPr lang="en-US" sz="1600">
                        <a:latin typeface="Times New Roman" panose="02020603050405020304" pitchFamily="18" charset="0"/>
                        <a:cs typeface="Times New Roman" panose="02020603050405020304" pitchFamily="18" charset="0"/>
                      </a:endParaRPr>
                    </a:p>
                    <a:p>
                      <a:pPr>
                        <a:buNone/>
                      </a:pPr>
                      <a:endParaRPr lang="en-US" sz="1600">
                        <a:latin typeface="Times New Roman" panose="02020603050405020304" pitchFamily="18" charset="0"/>
                        <a:cs typeface="Times New Roman" panose="02020603050405020304" pitchFamily="18" charset="0"/>
                      </a:endParaRPr>
                    </a:p>
                    <a:p>
                      <a:pPr>
                        <a:buNone/>
                      </a:pPr>
                      <a:endParaRPr lang="en-US" sz="1600">
                        <a:latin typeface="Times New Roman" panose="02020603050405020304" pitchFamily="18" charset="0"/>
                        <a:cs typeface="Times New Roman" panose="02020603050405020304" pitchFamily="18" charset="0"/>
                      </a:endParaRPr>
                    </a:p>
                    <a:p>
                      <a:pPr>
                        <a:buNone/>
                      </a:pPr>
                      <a:endParaRPr lang="en-US" sz="1600">
                        <a:latin typeface="Times New Roman" panose="02020603050405020304" pitchFamily="18" charset="0"/>
                        <a:cs typeface="Times New Roman" panose="02020603050405020304" pitchFamily="18" charset="0"/>
                      </a:endParaRPr>
                    </a:p>
                  </a:txBody>
                  <a:tcPr/>
                </a:tc>
                <a:tc>
                  <a:txBody>
                    <a:bodyPr/>
                    <a:p>
                      <a:pPr>
                        <a:buNone/>
                      </a:pPr>
                      <a:endParaRPr lang="en-US" sz="1600">
                        <a:latin typeface="Times New Roman" panose="02020603050405020304" pitchFamily="18" charset="0"/>
                        <a:cs typeface="Times New Roman" panose="02020603050405020304" pitchFamily="18" charset="0"/>
                      </a:endParaRPr>
                    </a:p>
                    <a:p>
                      <a:pPr>
                        <a:buNone/>
                      </a:pPr>
                      <a:endParaRPr lang="en-US" sz="1600">
                        <a:latin typeface="Times New Roman" panose="02020603050405020304" pitchFamily="18" charset="0"/>
                        <a:cs typeface="Times New Roman" panose="02020603050405020304" pitchFamily="18" charset="0"/>
                      </a:endParaRPr>
                    </a:p>
                    <a:p>
                      <a:pPr>
                        <a:buNone/>
                      </a:pPr>
                      <a:endParaRPr lang="en-US" sz="1600">
                        <a:latin typeface="Times New Roman" panose="02020603050405020304" pitchFamily="18" charset="0"/>
                        <a:cs typeface="Times New Roman" panose="02020603050405020304" pitchFamily="18" charset="0"/>
                      </a:endParaRPr>
                    </a:p>
                    <a:p>
                      <a:pPr>
                        <a:buNone/>
                      </a:pPr>
                      <a:endParaRPr lang="en-US" sz="1600">
                        <a:latin typeface="Times New Roman" panose="02020603050405020304" pitchFamily="18" charset="0"/>
                        <a:cs typeface="Times New Roman" panose="02020603050405020304" pitchFamily="18" charset="0"/>
                      </a:endParaRPr>
                    </a:p>
                    <a:p>
                      <a:pPr>
                        <a:buNone/>
                      </a:pPr>
                      <a:endParaRPr lang="en-US" sz="1600">
                        <a:latin typeface="Times New Roman" panose="02020603050405020304" pitchFamily="18" charset="0"/>
                        <a:cs typeface="Times New Roman" panose="02020603050405020304" pitchFamily="18" charset="0"/>
                      </a:endParaRPr>
                    </a:p>
                    <a:p>
                      <a:pPr>
                        <a:buNone/>
                      </a:pPr>
                      <a:endParaRPr lang="en-US" sz="1600">
                        <a:latin typeface="Times New Roman" panose="02020603050405020304" pitchFamily="18" charset="0"/>
                        <a:cs typeface="Times New Roman" panose="02020603050405020304" pitchFamily="18" charset="0"/>
                      </a:endParaRPr>
                    </a:p>
                    <a:p>
                      <a:pPr>
                        <a:buNone/>
                      </a:pPr>
                      <a:endParaRPr lang="en-US" sz="1600">
                        <a:latin typeface="Times New Roman" panose="02020603050405020304" pitchFamily="18" charset="0"/>
                        <a:cs typeface="Times New Roman" panose="02020603050405020304" pitchFamily="18" charset="0"/>
                      </a:endParaRPr>
                    </a:p>
                    <a:p>
                      <a:pPr>
                        <a:buNone/>
                      </a:pPr>
                      <a:endParaRPr lang="en-US" sz="1600">
                        <a:latin typeface="Times New Roman" panose="02020603050405020304" pitchFamily="18" charset="0"/>
                        <a:cs typeface="Times New Roman" panose="02020603050405020304" pitchFamily="18" charset="0"/>
                      </a:endParaRPr>
                    </a:p>
                  </a:txBody>
                  <a:tcPr/>
                </a:tc>
                <a:tc>
                  <a:txBody>
                    <a:bodyPr/>
                    <a:p>
                      <a:pPr>
                        <a:buNone/>
                      </a:pPr>
                      <a:endParaRPr lang="en-US" sz="1600">
                        <a:latin typeface="Times New Roman" panose="02020603050405020304" pitchFamily="18" charset="0"/>
                        <a:cs typeface="Times New Roman" panose="02020603050405020304" pitchFamily="18" charset="0"/>
                      </a:endParaRPr>
                    </a:p>
                    <a:p>
                      <a:pPr>
                        <a:buNone/>
                      </a:pPr>
                      <a:endParaRPr lang="en-US" sz="1600">
                        <a:latin typeface="Times New Roman" panose="02020603050405020304" pitchFamily="18" charset="0"/>
                        <a:cs typeface="Times New Roman" panose="02020603050405020304" pitchFamily="18" charset="0"/>
                      </a:endParaRPr>
                    </a:p>
                    <a:p>
                      <a:pPr>
                        <a:buNone/>
                      </a:pPr>
                      <a:endParaRPr lang="en-US" sz="1600">
                        <a:latin typeface="Times New Roman" panose="02020603050405020304" pitchFamily="18" charset="0"/>
                        <a:cs typeface="Times New Roman" panose="02020603050405020304" pitchFamily="18" charset="0"/>
                      </a:endParaRPr>
                    </a:p>
                    <a:p>
                      <a:pPr>
                        <a:buNone/>
                      </a:pPr>
                      <a:endParaRPr lang="en-US" sz="1600">
                        <a:latin typeface="Times New Roman" panose="02020603050405020304" pitchFamily="18" charset="0"/>
                        <a:cs typeface="Times New Roman" panose="02020603050405020304" pitchFamily="18" charset="0"/>
                      </a:endParaRPr>
                    </a:p>
                  </a:txBody>
                  <a:tcPr/>
                </a:tc>
                <a:tc>
                  <a:txBody>
                    <a:bodyPr/>
                    <a:p>
                      <a:pPr>
                        <a:buNone/>
                      </a:pPr>
                      <a:endParaRPr lang="en-US" sz="1600">
                        <a:latin typeface="Times New Roman" panose="02020603050405020304" pitchFamily="18" charset="0"/>
                        <a:cs typeface="Times New Roman" panose="02020603050405020304" pitchFamily="18" charset="0"/>
                      </a:endParaRPr>
                    </a:p>
                  </a:txBody>
                  <a:tcPr/>
                </a:tc>
                <a:tc>
                  <a:txBody>
                    <a:bodyPr/>
                    <a:p>
                      <a:pPr>
                        <a:buNone/>
                      </a:pPr>
                      <a:endParaRPr lang="en-US" sz="1600">
                        <a:latin typeface="Times New Roman" panose="02020603050405020304" pitchFamily="18" charset="0"/>
                        <a:cs typeface="Times New Roman" panose="02020603050405020304" pitchFamily="18" charset="0"/>
                      </a:endParaRPr>
                    </a:p>
                  </a:txBody>
                  <a:tcPr/>
                </a:tc>
              </a:tr>
              <a:tr h="1193800">
                <a:tc>
                  <a:txBody>
                    <a:bodyPr/>
                    <a:p>
                      <a:pPr algn="ctr">
                        <a:buNone/>
                      </a:pPr>
                      <a:r>
                        <a:rPr lang="en-US" sz="1800" b="1">
                          <a:latin typeface="Times New Roman" panose="02020603050405020304" pitchFamily="18" charset="0"/>
                          <a:cs typeface="Times New Roman" panose="02020603050405020304" pitchFamily="18" charset="0"/>
                        </a:rPr>
                        <a:t>Nguồn cung cấp</a:t>
                      </a:r>
                      <a:endParaRPr lang="en-US" sz="1800" b="1">
                        <a:latin typeface="Times New Roman" panose="02020603050405020304" pitchFamily="18" charset="0"/>
                        <a:cs typeface="Times New Roman" panose="02020603050405020304" pitchFamily="18" charset="0"/>
                      </a:endParaRPr>
                    </a:p>
                  </a:txBody>
                  <a:tcPr anchor="ctr" anchorCtr="0"/>
                </a:tc>
                <a:tc>
                  <a:txBody>
                    <a:bodyPr/>
                    <a:p>
                      <a:pPr>
                        <a:buNone/>
                      </a:pPr>
                      <a:r>
                        <a:rPr lang="vi-VN" altLang="en-US" sz="1400" b="1" dirty="0">
                          <a:solidFill>
                            <a:srgbClr val="0000FF"/>
                          </a:solidFill>
                          <a:latin typeface="Times New Roman" panose="02020603050405020304" pitchFamily="18" charset="0"/>
                          <a:cs typeface="Times New Roman" panose="02020603050405020304" pitchFamily="18" charset="0"/>
                          <a:sym typeface="+mn-ea"/>
                        </a:rPr>
                        <a:t> </a:t>
                      </a:r>
                      <a:endParaRPr lang="vi-VN" altLang="en-US" sz="1400" b="1" dirty="0">
                        <a:solidFill>
                          <a:srgbClr val="0000FF"/>
                        </a:solidFill>
                        <a:latin typeface="Times New Roman" panose="02020603050405020304" pitchFamily="18" charset="0"/>
                        <a:cs typeface="Times New Roman" panose="02020603050405020304" pitchFamily="18" charset="0"/>
                        <a:sym typeface="+mn-ea"/>
                      </a:endParaRPr>
                    </a:p>
                  </a:txBody>
                  <a:tcPr/>
                </a:tc>
                <a:tc>
                  <a:txBody>
                    <a:bodyPr/>
                    <a:p>
                      <a:pPr>
                        <a:buNone/>
                      </a:pPr>
                      <a:endParaRPr lang="en-US" sz="1600">
                        <a:latin typeface="Times New Roman" panose="02020603050405020304" pitchFamily="18" charset="0"/>
                        <a:cs typeface="Times New Roman" panose="02020603050405020304" pitchFamily="18" charset="0"/>
                      </a:endParaRPr>
                    </a:p>
                    <a:p>
                      <a:pPr>
                        <a:buNone/>
                      </a:pPr>
                      <a:endParaRPr lang="en-US" sz="1600">
                        <a:latin typeface="Times New Roman" panose="02020603050405020304" pitchFamily="18" charset="0"/>
                        <a:cs typeface="Times New Roman" panose="02020603050405020304" pitchFamily="18" charset="0"/>
                      </a:endParaRPr>
                    </a:p>
                    <a:p>
                      <a:pPr>
                        <a:buNone/>
                      </a:pPr>
                      <a:endParaRPr lang="en-US" sz="1600">
                        <a:latin typeface="Times New Roman" panose="02020603050405020304" pitchFamily="18" charset="0"/>
                        <a:cs typeface="Times New Roman" panose="02020603050405020304" pitchFamily="18" charset="0"/>
                      </a:endParaRPr>
                    </a:p>
                  </a:txBody>
                  <a:tcPr/>
                </a:tc>
                <a:tc>
                  <a:txBody>
                    <a:bodyPr/>
                    <a:p>
                      <a:pPr>
                        <a:buNone/>
                      </a:pPr>
                      <a:endParaRPr lang="en-US" sz="1600">
                        <a:latin typeface="Times New Roman" panose="02020603050405020304" pitchFamily="18" charset="0"/>
                        <a:cs typeface="Times New Roman" panose="02020603050405020304" pitchFamily="18" charset="0"/>
                      </a:endParaRPr>
                    </a:p>
                  </a:txBody>
                  <a:tcPr/>
                </a:tc>
                <a:tc>
                  <a:txBody>
                    <a:bodyPr/>
                    <a:p>
                      <a:pPr>
                        <a:buNone/>
                      </a:pPr>
                      <a:endParaRPr lang="en-US" sz="1600">
                        <a:latin typeface="Times New Roman" panose="02020603050405020304" pitchFamily="18" charset="0"/>
                        <a:cs typeface="Times New Roman" panose="02020603050405020304" pitchFamily="18" charset="0"/>
                      </a:endParaRPr>
                    </a:p>
                  </a:txBody>
                  <a:tcPr/>
                </a:tc>
                <a:tc>
                  <a:txBody>
                    <a:bodyPr/>
                    <a:p>
                      <a:pPr>
                        <a:buNone/>
                      </a:pPr>
                      <a:endParaRPr lang="en-US" sz="1600">
                        <a:latin typeface="Times New Roman" panose="02020603050405020304" pitchFamily="18" charset="0"/>
                        <a:cs typeface="Times New Roman" panose="02020603050405020304" pitchFamily="18" charset="0"/>
                      </a:endParaRPr>
                    </a:p>
                  </a:txBody>
                  <a:tcPr/>
                </a:tc>
              </a:tr>
            </a:tbl>
          </a:graphicData>
        </a:graphic>
      </p:graphicFrame>
      <p:sp>
        <p:nvSpPr>
          <p:cNvPr id="8194" name="Rectangle 10"/>
          <p:cNvSpPr/>
          <p:nvPr/>
        </p:nvSpPr>
        <p:spPr>
          <a:xfrm>
            <a:off x="-317" y="-29845"/>
            <a:ext cx="5151120" cy="429895"/>
          </a:xfrm>
          <a:prstGeom prst="rect">
            <a:avLst/>
          </a:prstGeom>
          <a:noFill/>
          <a:ln w="9525">
            <a:noFill/>
          </a:ln>
        </p:spPr>
        <p:txBody>
          <a:bodyPr wrap="none" anchor="t" anchorCtr="0">
            <a:spAutoFit/>
          </a:bodyPr>
          <a:p>
            <a:pPr fontAlgn="base">
              <a:spcBef>
                <a:spcPct val="50000"/>
              </a:spcBef>
            </a:pPr>
            <a:r>
              <a:rPr lang="en-US" altLang="en-US" sz="2200" b="1" strike="noStrike" noProof="1" dirty="0">
                <a:gradFill>
                  <a:gsLst>
                    <a:gs pos="0">
                      <a:srgbClr val="007BD3"/>
                    </a:gs>
                    <a:gs pos="100000">
                      <a:srgbClr val="034373"/>
                    </a:gs>
                  </a:gsLst>
                  <a:lin scaled="0"/>
                </a:gradFill>
                <a:latin typeface="Times New Roman" panose="02020603050405020304" pitchFamily="18" charset="0"/>
                <a:ea typeface="+mn-ea"/>
                <a:cs typeface="+mn-cs"/>
              </a:rPr>
              <a:t>I. </a:t>
            </a:r>
            <a:r>
              <a:rPr lang="vi-VN" altLang="en-US" sz="2200" b="1" strike="noStrike" noProof="1" dirty="0">
                <a:gradFill>
                  <a:gsLst>
                    <a:gs pos="0">
                      <a:srgbClr val="007BD3"/>
                    </a:gs>
                    <a:gs pos="100000">
                      <a:srgbClr val="034373"/>
                    </a:gs>
                  </a:gsLst>
                  <a:lin scaled="0"/>
                </a:gradFill>
                <a:latin typeface="Times New Roman" panose="02020603050405020304" pitchFamily="18" charset="0"/>
                <a:ea typeface="+mn-ea"/>
                <a:cs typeface="+mn-cs"/>
              </a:rPr>
              <a:t>MỘT SỐ LOẠI THỰC PHẨM CHÍNH</a:t>
            </a:r>
            <a:endParaRPr lang="vi-VN" altLang="en-US" sz="2200" b="1" strike="noStrike" noProof="1" dirty="0">
              <a:gradFill>
                <a:gsLst>
                  <a:gs pos="0">
                    <a:srgbClr val="007BD3"/>
                  </a:gs>
                  <a:gs pos="100000">
                    <a:srgbClr val="034373"/>
                  </a:gs>
                </a:gsLst>
                <a:lin scaled="0"/>
              </a:gradFill>
              <a:latin typeface="Times New Roman" panose="02020603050405020304" pitchFamily="18" charset="0"/>
            </a:endParaRPr>
          </a:p>
        </p:txBody>
      </p:sp>
      <p:sp>
        <p:nvSpPr>
          <p:cNvPr id="2" name="Text Box 5"/>
          <p:cNvSpPr txBox="1"/>
          <p:nvPr/>
        </p:nvSpPr>
        <p:spPr>
          <a:xfrm>
            <a:off x="3214370" y="1276350"/>
            <a:ext cx="1393825" cy="2061210"/>
          </a:xfrm>
          <a:prstGeom prst="rect">
            <a:avLst/>
          </a:prstGeom>
          <a:noFill/>
          <a:ln w="9525">
            <a:noFill/>
          </a:ln>
        </p:spPr>
        <p:txBody>
          <a:bodyPr wrap="square" anchor="t" anchorCtr="0">
            <a:spAutoFit/>
          </a:bodyPr>
          <a:p>
            <a:pPr eaLnBrk="0" hangingPunct="0">
              <a:spcBef>
                <a:spcPct val="50000"/>
              </a:spcBef>
              <a:buClrTx/>
              <a:buFontTx/>
            </a:pPr>
            <a:r>
              <a:rPr lang="en-US" altLang="vi-VN" sz="1600" b="1" dirty="0">
                <a:solidFill>
                  <a:srgbClr val="0000FF"/>
                </a:solidFill>
                <a:latin typeface="Times New Roman" panose="02020603050405020304" pitchFamily="18" charset="0"/>
              </a:rPr>
              <a:t>- </a:t>
            </a:r>
            <a:r>
              <a:rPr lang="vi-VN" altLang="en-US" sz="1600" b="1" dirty="0">
                <a:solidFill>
                  <a:srgbClr val="0000FF"/>
                </a:solidFill>
                <a:latin typeface="Times New Roman" panose="02020603050405020304" pitchFamily="18" charset="0"/>
              </a:rPr>
              <a:t>Chất đạm (protein) là thành phần dinh dưỡng để cấu trúc cơ thể và giúp cơ thể phát triển tốt.</a:t>
            </a:r>
            <a:endParaRPr lang="vi-VN" altLang="en-US" sz="1600" b="1" dirty="0">
              <a:solidFill>
                <a:srgbClr val="0000FF"/>
              </a:solidFill>
              <a:latin typeface="Times New Roman" panose="02020603050405020304" pitchFamily="18" charset="0"/>
            </a:endParaRPr>
          </a:p>
        </p:txBody>
      </p:sp>
      <p:sp>
        <p:nvSpPr>
          <p:cNvPr id="3" name="Text Box 5"/>
          <p:cNvSpPr txBox="1"/>
          <p:nvPr/>
        </p:nvSpPr>
        <p:spPr>
          <a:xfrm>
            <a:off x="1066800" y="1276350"/>
            <a:ext cx="1932940" cy="2183765"/>
          </a:xfrm>
          <a:prstGeom prst="rect">
            <a:avLst/>
          </a:prstGeom>
          <a:noFill/>
          <a:ln w="9525">
            <a:noFill/>
          </a:ln>
        </p:spPr>
        <p:txBody>
          <a:bodyPr wrap="square" anchor="t" anchorCtr="0">
            <a:spAutoFit/>
          </a:bodyPr>
          <a:p>
            <a:pPr algn="just" eaLnBrk="0" hangingPunct="0">
              <a:spcBef>
                <a:spcPct val="50000"/>
              </a:spcBef>
            </a:pPr>
            <a:r>
              <a:rPr lang="vi-VN" altLang="en-US" sz="1600" b="1" dirty="0">
                <a:solidFill>
                  <a:srgbClr val="0000FF"/>
                </a:solidFill>
                <a:latin typeface="Times New Roman" panose="02020603050405020304" pitchFamily="18" charset="0"/>
              </a:rPr>
              <a:t>- Chất tinh bột, chất đường là nguồn cung cấp năng lượng chủ yếu cho mọi hoạt động của cơ thể. </a:t>
            </a:r>
            <a:endParaRPr lang="vi-VN" altLang="en-US" sz="1600" b="1" dirty="0">
              <a:solidFill>
                <a:srgbClr val="0000FF"/>
              </a:solidFill>
              <a:latin typeface="Times New Roman" panose="02020603050405020304" pitchFamily="18" charset="0"/>
            </a:endParaRPr>
          </a:p>
          <a:p>
            <a:pPr algn="just" eaLnBrk="0" hangingPunct="0">
              <a:spcBef>
                <a:spcPct val="50000"/>
              </a:spcBef>
            </a:pPr>
            <a:r>
              <a:rPr lang="vi-VN" altLang="en-US" sz="1600" b="1" dirty="0">
                <a:solidFill>
                  <a:srgbClr val="0000FF"/>
                </a:solidFill>
                <a:latin typeface="Times New Roman" panose="02020603050405020304" pitchFamily="18" charset="0"/>
              </a:rPr>
              <a:t>-Chất xơ hỗ trợ cho  hệ tiêu hóa.</a:t>
            </a:r>
            <a:endParaRPr lang="vi-VN" altLang="en-US" sz="1600" b="1" dirty="0">
              <a:solidFill>
                <a:srgbClr val="0000FF"/>
              </a:solidFill>
              <a:latin typeface="Times New Roman" panose="02020603050405020304" pitchFamily="18" charset="0"/>
            </a:endParaRPr>
          </a:p>
        </p:txBody>
      </p:sp>
      <p:sp>
        <p:nvSpPr>
          <p:cNvPr id="4" name="Text Box 5"/>
          <p:cNvSpPr txBox="1"/>
          <p:nvPr/>
        </p:nvSpPr>
        <p:spPr>
          <a:xfrm>
            <a:off x="4511040" y="1276350"/>
            <a:ext cx="1520825" cy="2553335"/>
          </a:xfrm>
          <a:prstGeom prst="rect">
            <a:avLst/>
          </a:prstGeom>
          <a:noFill/>
          <a:ln w="9525">
            <a:noFill/>
          </a:ln>
        </p:spPr>
        <p:txBody>
          <a:bodyPr wrap="square" anchor="t" anchorCtr="0">
            <a:spAutoFit/>
          </a:bodyPr>
          <a:p>
            <a:pPr eaLnBrk="0" hangingPunct="0">
              <a:spcBef>
                <a:spcPct val="50000"/>
              </a:spcBef>
            </a:pPr>
            <a:r>
              <a:rPr lang="en-US" altLang="vi-VN" sz="1600" b="1" dirty="0">
                <a:solidFill>
                  <a:srgbClr val="0000FF"/>
                </a:solidFill>
                <a:latin typeface="Times New Roman" panose="02020603050405020304" pitchFamily="18" charset="0"/>
              </a:rPr>
              <a:t>- </a:t>
            </a:r>
            <a:r>
              <a:rPr lang="vi-VN" altLang="en-US" sz="1600" b="1" dirty="0">
                <a:solidFill>
                  <a:srgbClr val="0000FF"/>
                </a:solidFill>
                <a:latin typeface="Times New Roman" panose="02020603050405020304" pitchFamily="18" charset="0"/>
              </a:rPr>
              <a:t>Chất béo (lipid)cung cấp năng lượng trong cơ thể tích lũy dưới  da ở dạng lớp mỡ để bảo vệ cơ thể và giúp chuyển hóa một số vitamin</a:t>
            </a:r>
            <a:endParaRPr lang="vi-VN" altLang="en-US" sz="1600" b="1" dirty="0">
              <a:solidFill>
                <a:srgbClr val="0000FF"/>
              </a:solidFill>
              <a:latin typeface="Times New Roman" panose="02020603050405020304" pitchFamily="18" charset="0"/>
            </a:endParaRPr>
          </a:p>
        </p:txBody>
      </p:sp>
      <p:sp>
        <p:nvSpPr>
          <p:cNvPr id="8" name="Text Box 5"/>
          <p:cNvSpPr txBox="1"/>
          <p:nvPr/>
        </p:nvSpPr>
        <p:spPr>
          <a:xfrm>
            <a:off x="5923915" y="1200785"/>
            <a:ext cx="1956435" cy="2553335"/>
          </a:xfrm>
          <a:prstGeom prst="rect">
            <a:avLst/>
          </a:prstGeom>
          <a:noFill/>
          <a:ln w="9525">
            <a:noFill/>
          </a:ln>
        </p:spPr>
        <p:txBody>
          <a:bodyPr wrap="square" anchor="t" anchorCtr="0">
            <a:spAutoFit/>
          </a:bodyPr>
          <a:p>
            <a:pPr algn="l" eaLnBrk="0" hangingPunct="0">
              <a:spcBef>
                <a:spcPct val="50000"/>
              </a:spcBef>
            </a:pPr>
            <a:r>
              <a:rPr lang="en-US" altLang="vi-VN" sz="1600" b="1" dirty="0">
                <a:solidFill>
                  <a:srgbClr val="0000FF"/>
                </a:solidFill>
                <a:latin typeface="Times New Roman" panose="02020603050405020304" pitchFamily="18" charset="0"/>
              </a:rPr>
              <a:t>- </a:t>
            </a:r>
            <a:r>
              <a:rPr lang="vi-VN" altLang="en-US" sz="1600" b="1" dirty="0">
                <a:solidFill>
                  <a:srgbClr val="0000FF"/>
                </a:solidFill>
                <a:latin typeface="Times New Roman" panose="02020603050405020304" pitchFamily="18" charset="0"/>
              </a:rPr>
              <a:t>Vitamin có vai trò tăng cường hệ miễn dịch và   tham gia vào quá trình chuyển hóa các chất giúp cơ thể khỏe mạnh. Hầu hết các vitamin chúng ta cần đều có trong thực phẩm </a:t>
            </a:r>
            <a:endParaRPr lang="vi-VN" altLang="en-US" sz="1600" b="1" dirty="0">
              <a:solidFill>
                <a:srgbClr val="0000FF"/>
              </a:solidFill>
              <a:latin typeface="Times New Roman" panose="02020603050405020304" pitchFamily="18" charset="0"/>
            </a:endParaRPr>
          </a:p>
        </p:txBody>
      </p:sp>
      <p:sp>
        <p:nvSpPr>
          <p:cNvPr id="17" name="Text Box 5"/>
          <p:cNvSpPr txBox="1"/>
          <p:nvPr/>
        </p:nvSpPr>
        <p:spPr>
          <a:xfrm>
            <a:off x="7808913" y="1276350"/>
            <a:ext cx="1301750" cy="2061210"/>
          </a:xfrm>
          <a:prstGeom prst="rect">
            <a:avLst/>
          </a:prstGeom>
          <a:noFill/>
          <a:ln w="9525">
            <a:noFill/>
          </a:ln>
        </p:spPr>
        <p:txBody>
          <a:bodyPr wrap="square" anchor="t" anchorCtr="0">
            <a:spAutoFit/>
          </a:bodyPr>
          <a:p>
            <a:pPr eaLnBrk="0" hangingPunct="0">
              <a:spcBef>
                <a:spcPct val="50000"/>
              </a:spcBef>
            </a:pPr>
            <a:r>
              <a:rPr lang="en-US" altLang="vi-VN" sz="1600" b="1" dirty="0">
                <a:solidFill>
                  <a:srgbClr val="0000FF"/>
                </a:solidFill>
                <a:latin typeface="Times New Roman" panose="02020603050405020304" pitchFamily="18" charset="0"/>
              </a:rPr>
              <a:t>- </a:t>
            </a:r>
            <a:r>
              <a:rPr lang="vi-VN" altLang="en-US" sz="1600" b="1" dirty="0">
                <a:solidFill>
                  <a:srgbClr val="0000FF"/>
                </a:solidFill>
                <a:latin typeface="Times New Roman" panose="02020603050405020304" pitchFamily="18" charset="0"/>
              </a:rPr>
              <a:t>Chất khoáng giúp cho sự phát triển của xương, hoạt động của cơ bắp, cấu tạo hồng cầu</a:t>
            </a:r>
            <a:r>
              <a:rPr lang="en-US" altLang="vi-VN" sz="1600" b="1" dirty="0">
                <a:solidFill>
                  <a:srgbClr val="0000FF"/>
                </a:solidFill>
                <a:latin typeface="Times New Roman" panose="02020603050405020304" pitchFamily="18" charset="0"/>
              </a:rPr>
              <a:t>.</a:t>
            </a:r>
            <a:endParaRPr lang="en-US" altLang="vi-VN" sz="1600" b="1" dirty="0">
              <a:solidFill>
                <a:srgbClr val="0000FF"/>
              </a:solidFill>
              <a:latin typeface="Times New Roman" panose="02020603050405020304" pitchFamily="18" charset="0"/>
            </a:endParaRPr>
          </a:p>
        </p:txBody>
      </p:sp>
      <p:sp>
        <p:nvSpPr>
          <p:cNvPr id="19" name="Text Box 5"/>
          <p:cNvSpPr txBox="1"/>
          <p:nvPr/>
        </p:nvSpPr>
        <p:spPr>
          <a:xfrm>
            <a:off x="3317558" y="3882073"/>
            <a:ext cx="1330325" cy="1076325"/>
          </a:xfrm>
          <a:prstGeom prst="rect">
            <a:avLst/>
          </a:prstGeom>
          <a:noFill/>
          <a:ln w="9525">
            <a:noFill/>
          </a:ln>
        </p:spPr>
        <p:txBody>
          <a:bodyPr wrap="square" anchor="t" anchorCtr="0">
            <a:spAutoFit/>
          </a:bodyPr>
          <a:p>
            <a:pPr eaLnBrk="0" hangingPunct="0">
              <a:spcBef>
                <a:spcPct val="50000"/>
              </a:spcBef>
            </a:pPr>
            <a:r>
              <a:rPr lang="en-US" altLang="vi-VN" sz="1600" b="1" dirty="0">
                <a:solidFill>
                  <a:srgbClr val="0000FF"/>
                </a:solidFill>
                <a:latin typeface="Times New Roman" panose="02020603050405020304" pitchFamily="18" charset="0"/>
              </a:rPr>
              <a:t>- </a:t>
            </a:r>
            <a:r>
              <a:rPr lang="vi-VN" altLang="en-US" sz="1600" b="1" dirty="0">
                <a:solidFill>
                  <a:srgbClr val="0000FF"/>
                </a:solidFill>
                <a:latin typeface="Times New Roman" panose="02020603050405020304" pitchFamily="18" charset="0"/>
              </a:rPr>
              <a:t>Thịt nạc, cá, tôm, các loại đậu, trứng, sữa....</a:t>
            </a:r>
            <a:endParaRPr lang="vi-VN" altLang="en-US" sz="1600" b="1" dirty="0">
              <a:solidFill>
                <a:srgbClr val="0000FF"/>
              </a:solidFill>
              <a:latin typeface="Times New Roman" panose="02020603050405020304" pitchFamily="18" charset="0"/>
            </a:endParaRPr>
          </a:p>
        </p:txBody>
      </p:sp>
      <p:sp>
        <p:nvSpPr>
          <p:cNvPr id="20" name="Text Box 2"/>
          <p:cNvSpPr txBox="1"/>
          <p:nvPr/>
        </p:nvSpPr>
        <p:spPr>
          <a:xfrm>
            <a:off x="4619625" y="3867150"/>
            <a:ext cx="1268730" cy="1076325"/>
          </a:xfrm>
          <a:prstGeom prst="rect">
            <a:avLst/>
          </a:prstGeom>
          <a:noFill/>
          <a:ln w="9525">
            <a:noFill/>
          </a:ln>
        </p:spPr>
        <p:txBody>
          <a:bodyPr wrap="square" anchor="t" anchorCtr="0">
            <a:spAutoFit/>
          </a:bodyPr>
          <a:p>
            <a:pPr eaLnBrk="0" hangingPunct="0"/>
            <a:r>
              <a:rPr lang="en-US" altLang="zh-CN" sz="1600" b="1">
                <a:solidFill>
                  <a:srgbClr val="00B0F0"/>
                </a:solidFill>
                <a:latin typeface="Times New Roman" panose="02020603050405020304" pitchFamily="18" charset="0"/>
              </a:rPr>
              <a:t>-</a:t>
            </a:r>
            <a:r>
              <a:rPr lang="vi-VN" altLang="en-US" sz="1600" b="1" dirty="0">
                <a:solidFill>
                  <a:srgbClr val="0000FF"/>
                </a:solidFill>
                <a:latin typeface="Times New Roman" panose="02020603050405020304" pitchFamily="18" charset="0"/>
              </a:rPr>
              <a:t> Mỡ động vật, dầu thực vật, bơ...</a:t>
            </a:r>
            <a:endParaRPr lang="vi-VN" altLang="en-US" sz="1600" b="1" dirty="0">
              <a:solidFill>
                <a:srgbClr val="0000FF"/>
              </a:solidFill>
              <a:latin typeface="Times New Roman" panose="02020603050405020304" pitchFamily="18" charset="0"/>
            </a:endParaRPr>
          </a:p>
        </p:txBody>
      </p:sp>
      <p:sp>
        <p:nvSpPr>
          <p:cNvPr id="22" name="Text Box 5"/>
          <p:cNvSpPr txBox="1"/>
          <p:nvPr/>
        </p:nvSpPr>
        <p:spPr>
          <a:xfrm>
            <a:off x="5978525" y="3883660"/>
            <a:ext cx="1794510" cy="1076325"/>
          </a:xfrm>
          <a:prstGeom prst="rect">
            <a:avLst/>
          </a:prstGeom>
          <a:noFill/>
          <a:ln w="9525">
            <a:noFill/>
          </a:ln>
        </p:spPr>
        <p:txBody>
          <a:bodyPr wrap="square" anchor="t" anchorCtr="0">
            <a:spAutoFit/>
          </a:bodyPr>
          <a:p>
            <a:pPr eaLnBrk="0" hangingPunct="0">
              <a:spcBef>
                <a:spcPct val="50000"/>
              </a:spcBef>
            </a:pPr>
            <a:r>
              <a:rPr lang="vi-VN" altLang="en-US" sz="1600" b="1" dirty="0">
                <a:solidFill>
                  <a:srgbClr val="0000FF"/>
                </a:solidFill>
                <a:latin typeface="Times New Roman" panose="02020603050405020304" pitchFamily="18" charset="0"/>
              </a:rPr>
              <a:t>- Hầu hết các Vitamin ta cần đều có trong các loại thực phẩm. </a:t>
            </a:r>
            <a:endParaRPr lang="vi-VN" altLang="en-US" sz="1600" b="1" dirty="0">
              <a:solidFill>
                <a:srgbClr val="0000FF"/>
              </a:solidFill>
              <a:latin typeface="Times New Roman" panose="02020603050405020304" pitchFamily="18" charset="0"/>
            </a:endParaRPr>
          </a:p>
        </p:txBody>
      </p:sp>
      <p:sp>
        <p:nvSpPr>
          <p:cNvPr id="23" name="Text Box 5"/>
          <p:cNvSpPr txBox="1"/>
          <p:nvPr/>
        </p:nvSpPr>
        <p:spPr>
          <a:xfrm>
            <a:off x="7769860" y="3864610"/>
            <a:ext cx="1328738" cy="1076325"/>
          </a:xfrm>
          <a:prstGeom prst="rect">
            <a:avLst/>
          </a:prstGeom>
          <a:noFill/>
          <a:ln w="9525">
            <a:noFill/>
          </a:ln>
        </p:spPr>
        <p:txBody>
          <a:bodyPr wrap="square" anchor="t" anchorCtr="0">
            <a:spAutoFit/>
          </a:bodyPr>
          <a:p>
            <a:pPr eaLnBrk="0" hangingPunct="0">
              <a:spcBef>
                <a:spcPct val="50000"/>
              </a:spcBef>
            </a:pPr>
            <a:r>
              <a:rPr lang="en-US" altLang="vi-VN" sz="1600" b="1" dirty="0">
                <a:solidFill>
                  <a:srgbClr val="0000FF"/>
                </a:solidFill>
                <a:latin typeface="Times New Roman" panose="02020603050405020304" pitchFamily="18" charset="0"/>
              </a:rPr>
              <a:t>- </a:t>
            </a:r>
            <a:r>
              <a:rPr lang="vi-VN" altLang="en-US" sz="1600" b="1" dirty="0">
                <a:solidFill>
                  <a:srgbClr val="0000FF"/>
                </a:solidFill>
                <a:latin typeface="Times New Roman" panose="02020603050405020304" pitchFamily="18" charset="0"/>
              </a:rPr>
              <a:t>Trứng, sữa</a:t>
            </a:r>
            <a:r>
              <a:rPr lang="en-US" altLang="vi-VN" sz="1600" b="1" dirty="0">
                <a:solidFill>
                  <a:srgbClr val="0000FF"/>
                </a:solidFill>
                <a:latin typeface="Times New Roman" panose="02020603050405020304" pitchFamily="18" charset="0"/>
              </a:rPr>
              <a:t>, rong biển, muối, hải sản...</a:t>
            </a:r>
            <a:endParaRPr lang="en-US" altLang="vi-VN" sz="1600" b="1" dirty="0">
              <a:solidFill>
                <a:srgbClr val="0000FF"/>
              </a:solidFill>
              <a:latin typeface="Times New Roman" panose="02020603050405020304" pitchFamily="18" charset="0"/>
            </a:endParaRPr>
          </a:p>
        </p:txBody>
      </p:sp>
      <p:sp>
        <p:nvSpPr>
          <p:cNvPr id="24" name="Text Box 5"/>
          <p:cNvSpPr txBox="1"/>
          <p:nvPr/>
        </p:nvSpPr>
        <p:spPr>
          <a:xfrm>
            <a:off x="1105535" y="3915410"/>
            <a:ext cx="2065020" cy="829945"/>
          </a:xfrm>
          <a:prstGeom prst="rect">
            <a:avLst/>
          </a:prstGeom>
          <a:noFill/>
          <a:ln w="9525">
            <a:noFill/>
          </a:ln>
        </p:spPr>
        <p:txBody>
          <a:bodyPr wrap="square" anchor="t" anchorCtr="0">
            <a:spAutoFit/>
          </a:bodyPr>
          <a:p>
            <a:pPr eaLnBrk="0" hangingPunct="0">
              <a:spcBef>
                <a:spcPct val="50000"/>
              </a:spcBef>
            </a:pPr>
            <a:r>
              <a:rPr lang="vi-VN" altLang="en-US" sz="1600" b="1" dirty="0">
                <a:solidFill>
                  <a:srgbClr val="0000FF"/>
                </a:solidFill>
                <a:latin typeface="Times New Roman" panose="02020603050405020304" pitchFamily="18" charset="0"/>
              </a:rPr>
              <a:t>- Ngũ cốc, bánh mì, khoai, mật ong, rau xanh, trái cây chín...</a:t>
            </a:r>
            <a:endParaRPr lang="vi-VN" altLang="en-US" sz="1600" b="1" dirty="0">
              <a:solidFill>
                <a:srgbClr val="0000FF"/>
              </a:solidFill>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par>
                          <p:cTn id="7" fill="hold">
                            <p:stCondLst>
                              <p:cond delay="0"/>
                            </p:stCondLst>
                            <p:childTnLst>
                              <p:par>
                                <p:cTn id="8" presetID="2" presetClass="entr" presetSubtype="4"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ppt_x</p:attrName>
                                        </p:attrNameLst>
                                      </p:cBhvr>
                                      <p:tavLst>
                                        <p:tav tm="0">
                                          <p:val>
                                            <p:strVal val="#ppt_x"/>
                                          </p:val>
                                        </p:tav>
                                        <p:tav tm="100000">
                                          <p:val>
                                            <p:strVal val="#ppt_x"/>
                                          </p:val>
                                        </p:tav>
                                      </p:tavLst>
                                    </p:anim>
                                    <p:anim calcmode="lin" valueType="num">
                                      <p:cBhvr>
                                        <p:cTn id="11" dur="500" fill="hold"/>
                                        <p:tgtEl>
                                          <p:spTgt spid="3"/>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4" presetClass="entr" presetSubtype="16"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box(in)">
                                      <p:cBhvr>
                                        <p:cTn id="15" dur="2000"/>
                                        <p:tgtEl>
                                          <p:spTgt spid="24"/>
                                        </p:tgtEl>
                                      </p:cBhvr>
                                    </p:animEffect>
                                  </p:childTnLst>
                                </p:cTn>
                              </p:par>
                            </p:childTnLst>
                          </p:cTn>
                        </p:par>
                        <p:par>
                          <p:cTn id="16" fill="hold">
                            <p:stCondLst>
                              <p:cond delay="2500"/>
                            </p:stCondLst>
                            <p:childTnLst>
                              <p:par>
                                <p:cTn id="17" presetID="2" presetClass="entr" presetSubtype="4"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ppt_x</p:attrName>
                                        </p:attrNameLst>
                                      </p:cBhvr>
                                      <p:tavLst>
                                        <p:tav tm="0">
                                          <p:val>
                                            <p:strVal val="#ppt_x"/>
                                          </p:val>
                                        </p:tav>
                                        <p:tav tm="100000">
                                          <p:val>
                                            <p:strVal val="#ppt_x"/>
                                          </p:val>
                                        </p:tav>
                                      </p:tavLst>
                                    </p:anim>
                                    <p:anim calcmode="lin" valueType="num">
                                      <p:cBhvr>
                                        <p:cTn id="20" dur="500" fill="hold"/>
                                        <p:tgtEl>
                                          <p:spTgt spid="2"/>
                                        </p:tgtEl>
                                        <p:attrNameLst>
                                          <p:attrName>ppt_y</p:attrName>
                                        </p:attrNameLst>
                                      </p:cBhvr>
                                      <p:tavLst>
                                        <p:tav tm="0">
                                          <p:val>
                                            <p:strVal val="1+#ppt_h/2"/>
                                          </p:val>
                                        </p:tav>
                                        <p:tav tm="100000">
                                          <p:val>
                                            <p:strVal val="#ppt_y"/>
                                          </p:val>
                                        </p:tav>
                                      </p:tavLst>
                                    </p:anim>
                                  </p:childTnLst>
                                </p:cTn>
                              </p:par>
                            </p:childTnLst>
                          </p:cTn>
                        </p:par>
                        <p:par>
                          <p:cTn id="21" fill="hold">
                            <p:stCondLst>
                              <p:cond delay="3000"/>
                            </p:stCondLst>
                            <p:childTnLst>
                              <p:par>
                                <p:cTn id="22" presetID="2" presetClass="entr" presetSubtype="4"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ppt_x</p:attrName>
                                        </p:attrNameLst>
                                      </p:cBhvr>
                                      <p:tavLst>
                                        <p:tav tm="0">
                                          <p:val>
                                            <p:strVal val="#ppt_x"/>
                                          </p:val>
                                        </p:tav>
                                        <p:tav tm="100000">
                                          <p:val>
                                            <p:strVal val="#ppt_x"/>
                                          </p:val>
                                        </p:tav>
                                      </p:tavLst>
                                    </p:anim>
                                    <p:anim calcmode="lin" valueType="num">
                                      <p:cBhvr>
                                        <p:cTn id="25" dur="500" fill="hold"/>
                                        <p:tgtEl>
                                          <p:spTgt spid="19"/>
                                        </p:tgtEl>
                                        <p:attrNameLst>
                                          <p:attrName>ppt_y</p:attrName>
                                        </p:attrNameLst>
                                      </p:cBhvr>
                                      <p:tavLst>
                                        <p:tav tm="0">
                                          <p:val>
                                            <p:strVal val="1+#ppt_h/2"/>
                                          </p:val>
                                        </p:tav>
                                        <p:tav tm="100000">
                                          <p:val>
                                            <p:strVal val="#ppt_y"/>
                                          </p:val>
                                        </p:tav>
                                      </p:tavLst>
                                    </p:anim>
                                  </p:childTnLst>
                                </p:cTn>
                              </p:par>
                            </p:childTnLst>
                          </p:cTn>
                        </p:par>
                        <p:par>
                          <p:cTn id="26" fill="hold">
                            <p:stCondLst>
                              <p:cond delay="3500"/>
                            </p:stCondLst>
                            <p:childTnLst>
                              <p:par>
                                <p:cTn id="27" presetID="2" presetClass="entr" presetSubtype="4"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p:cTn id="29" dur="500" fill="hold"/>
                                        <p:tgtEl>
                                          <p:spTgt spid="4"/>
                                        </p:tgtEl>
                                        <p:attrNameLst>
                                          <p:attrName>ppt_x</p:attrName>
                                        </p:attrNameLst>
                                      </p:cBhvr>
                                      <p:tavLst>
                                        <p:tav tm="0">
                                          <p:val>
                                            <p:strVal val="#ppt_x"/>
                                          </p:val>
                                        </p:tav>
                                        <p:tav tm="100000">
                                          <p:val>
                                            <p:strVal val="#ppt_x"/>
                                          </p:val>
                                        </p:tav>
                                      </p:tavLst>
                                    </p:anim>
                                    <p:anim calcmode="lin" valueType="num">
                                      <p:cBhvr>
                                        <p:cTn id="30" dur="500" fill="hold"/>
                                        <p:tgtEl>
                                          <p:spTgt spid="4"/>
                                        </p:tgtEl>
                                        <p:attrNameLst>
                                          <p:attrName>ppt_y</p:attrName>
                                        </p:attrNameLst>
                                      </p:cBhvr>
                                      <p:tavLst>
                                        <p:tav tm="0">
                                          <p:val>
                                            <p:strVal val="1+#ppt_h/2"/>
                                          </p:val>
                                        </p:tav>
                                        <p:tav tm="100000">
                                          <p:val>
                                            <p:strVal val="#ppt_y"/>
                                          </p:val>
                                        </p:tav>
                                      </p:tavLst>
                                    </p:anim>
                                  </p:childTnLst>
                                </p:cTn>
                              </p:par>
                            </p:childTnLst>
                          </p:cTn>
                        </p:par>
                        <p:par>
                          <p:cTn id="31" fill="hold">
                            <p:stCondLst>
                              <p:cond delay="4000"/>
                            </p:stCondLst>
                            <p:childTnLst>
                              <p:par>
                                <p:cTn id="32" presetID="1" presetClass="entr" presetSubtype="0"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childTnLst>
                                </p:cTn>
                              </p:par>
                            </p:childTnLst>
                          </p:cTn>
                        </p:par>
                        <p:par>
                          <p:cTn id="34" fill="hold">
                            <p:stCondLst>
                              <p:cond delay="4000"/>
                            </p:stCondLst>
                            <p:childTnLst>
                              <p:par>
                                <p:cTn id="35" presetID="2" presetClass="entr" presetSubtype="4"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ppt_x</p:attrName>
                                        </p:attrNameLst>
                                      </p:cBhvr>
                                      <p:tavLst>
                                        <p:tav tm="0">
                                          <p:val>
                                            <p:strVal val="#ppt_x"/>
                                          </p:val>
                                        </p:tav>
                                        <p:tav tm="100000">
                                          <p:val>
                                            <p:strVal val="#ppt_x"/>
                                          </p:val>
                                        </p:tav>
                                      </p:tavLst>
                                    </p:anim>
                                    <p:anim calcmode="lin" valueType="num">
                                      <p:cBhvr>
                                        <p:cTn id="38" dur="500" fill="hold"/>
                                        <p:tgtEl>
                                          <p:spTgt spid="8"/>
                                        </p:tgtEl>
                                        <p:attrNameLst>
                                          <p:attrName>ppt_y</p:attrName>
                                        </p:attrNameLst>
                                      </p:cBhvr>
                                      <p:tavLst>
                                        <p:tav tm="0">
                                          <p:val>
                                            <p:strVal val="1+#ppt_h/2"/>
                                          </p:val>
                                        </p:tav>
                                        <p:tav tm="100000">
                                          <p:val>
                                            <p:strVal val="#ppt_y"/>
                                          </p:val>
                                        </p:tav>
                                      </p:tavLst>
                                    </p:anim>
                                  </p:childTnLst>
                                </p:cTn>
                              </p:par>
                            </p:childTnLst>
                          </p:cTn>
                        </p:par>
                        <p:par>
                          <p:cTn id="39" fill="hold">
                            <p:stCondLst>
                              <p:cond delay="4500"/>
                            </p:stCondLst>
                            <p:childTnLst>
                              <p:par>
                                <p:cTn id="40" presetID="2" presetClass="entr" presetSubtype="4"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p:cTn id="42" dur="500" fill="hold"/>
                                        <p:tgtEl>
                                          <p:spTgt spid="22"/>
                                        </p:tgtEl>
                                        <p:attrNameLst>
                                          <p:attrName>ppt_x</p:attrName>
                                        </p:attrNameLst>
                                      </p:cBhvr>
                                      <p:tavLst>
                                        <p:tav tm="0">
                                          <p:val>
                                            <p:strVal val="#ppt_x"/>
                                          </p:val>
                                        </p:tav>
                                        <p:tav tm="100000">
                                          <p:val>
                                            <p:strVal val="#ppt_x"/>
                                          </p:val>
                                        </p:tav>
                                      </p:tavLst>
                                    </p:anim>
                                    <p:anim calcmode="lin" valueType="num">
                                      <p:cBhvr>
                                        <p:cTn id="43" dur="500" fill="hold"/>
                                        <p:tgtEl>
                                          <p:spTgt spid="22"/>
                                        </p:tgtEl>
                                        <p:attrNameLst>
                                          <p:attrName>ppt_y</p:attrName>
                                        </p:attrNameLst>
                                      </p:cBhvr>
                                      <p:tavLst>
                                        <p:tav tm="0">
                                          <p:val>
                                            <p:strVal val="1+#ppt_h/2"/>
                                          </p:val>
                                        </p:tav>
                                        <p:tav tm="100000">
                                          <p:val>
                                            <p:strVal val="#ppt_y"/>
                                          </p:val>
                                        </p:tav>
                                      </p:tavLst>
                                    </p:anim>
                                  </p:childTnLst>
                                </p:cTn>
                              </p:par>
                            </p:childTnLst>
                          </p:cTn>
                        </p:par>
                        <p:par>
                          <p:cTn id="44" fill="hold">
                            <p:stCondLst>
                              <p:cond delay="5000"/>
                            </p:stCondLst>
                            <p:childTnLst>
                              <p:par>
                                <p:cTn id="45" presetID="2" presetClass="entr" presetSubtype="4"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p:cTn id="47" dur="500" fill="hold"/>
                                        <p:tgtEl>
                                          <p:spTgt spid="17"/>
                                        </p:tgtEl>
                                        <p:attrNameLst>
                                          <p:attrName>ppt_x</p:attrName>
                                        </p:attrNameLst>
                                      </p:cBhvr>
                                      <p:tavLst>
                                        <p:tav tm="0">
                                          <p:val>
                                            <p:strVal val="#ppt_x"/>
                                          </p:val>
                                        </p:tav>
                                        <p:tav tm="100000">
                                          <p:val>
                                            <p:strVal val="#ppt_x"/>
                                          </p:val>
                                        </p:tav>
                                      </p:tavLst>
                                    </p:anim>
                                    <p:anim calcmode="lin" valueType="num">
                                      <p:cBhvr>
                                        <p:cTn id="48" dur="500" fill="hold"/>
                                        <p:tgtEl>
                                          <p:spTgt spid="17"/>
                                        </p:tgtEl>
                                        <p:attrNameLst>
                                          <p:attrName>ppt_y</p:attrName>
                                        </p:attrNameLst>
                                      </p:cBhvr>
                                      <p:tavLst>
                                        <p:tav tm="0">
                                          <p:val>
                                            <p:strVal val="1+#ppt_h/2"/>
                                          </p:val>
                                        </p:tav>
                                        <p:tav tm="100000">
                                          <p:val>
                                            <p:strVal val="#ppt_y"/>
                                          </p:val>
                                        </p:tav>
                                      </p:tavLst>
                                    </p:anim>
                                  </p:childTnLst>
                                </p:cTn>
                              </p:par>
                            </p:childTnLst>
                          </p:cTn>
                        </p:par>
                        <p:par>
                          <p:cTn id="49" fill="hold">
                            <p:stCondLst>
                              <p:cond delay="5500"/>
                            </p:stCondLst>
                            <p:childTnLst>
                              <p:par>
                                <p:cTn id="50" presetID="2" presetClass="entr" presetSubtype="4"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p:cTn id="52" dur="500" fill="hold"/>
                                        <p:tgtEl>
                                          <p:spTgt spid="23"/>
                                        </p:tgtEl>
                                        <p:attrNameLst>
                                          <p:attrName>ppt_x</p:attrName>
                                        </p:attrNameLst>
                                      </p:cBhvr>
                                      <p:tavLst>
                                        <p:tav tm="0">
                                          <p:val>
                                            <p:strVal val="#ppt_x"/>
                                          </p:val>
                                        </p:tav>
                                        <p:tav tm="100000">
                                          <p:val>
                                            <p:strVal val="#ppt_x"/>
                                          </p:val>
                                        </p:tav>
                                      </p:tavLst>
                                    </p:anim>
                                    <p:anim calcmode="lin" valueType="num">
                                      <p:cBhvr>
                                        <p:cTn id="53" dur="500" fill="hold"/>
                                        <p:tgtEl>
                                          <p:spTgt spid="23"/>
                                        </p:tgtEl>
                                        <p:attrNameLst>
                                          <p:attrName>ppt_y</p:attrName>
                                        </p:attrNameLst>
                                      </p:cBhvr>
                                      <p:tavLst>
                                        <p:tav tm="0">
                                          <p:val>
                                            <p:strVal val="1+#ppt_h/2"/>
                                          </p:val>
                                        </p:tav>
                                        <p:tav tm="100000">
                                          <p:val>
                                            <p:strVal val="#ppt_y"/>
                                          </p:val>
                                        </p:tav>
                                      </p:tavLst>
                                    </p:anim>
                                  </p:childTnLst>
                                </p:cTn>
                              </p:par>
                            </p:childTnLst>
                          </p:cTn>
                        </p:par>
                        <p:par>
                          <p:cTn id="54" fill="hold">
                            <p:stCondLst>
                              <p:cond delay="6000"/>
                            </p:stCondLst>
                            <p:childTnLst>
                              <p:par>
                                <p:cTn id="55" presetID="1" presetClass="entr" presetSubtype="0" fill="hold" nodeType="afterEffect">
                                  <p:stCondLst>
                                    <p:cond delay="0"/>
                                  </p:stCondLst>
                                  <p:childTnLst>
                                    <p:set>
                                      <p:cBhvr>
                                        <p:cTn id="5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8" grpId="0"/>
      <p:bldP spid="17" grpId="0"/>
      <p:bldP spid="19" grpId="0"/>
      <p:bldP spid="22" grpId="0"/>
      <p:bldP spid="23" grpId="0"/>
      <p:bldP spid="20" grpId="0"/>
      <p:bldP spid="20" grpId="1"/>
      <p:bldP spid="24" grpId="0"/>
      <p:bldP spid="24"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ext Box 3"/>
          <p:cNvSpPr txBox="1"/>
          <p:nvPr/>
        </p:nvSpPr>
        <p:spPr>
          <a:xfrm>
            <a:off x="1143000" y="1123950"/>
            <a:ext cx="7412355" cy="2245360"/>
          </a:xfrm>
          <a:prstGeom prst="rect">
            <a:avLst/>
          </a:prstGeom>
          <a:noFill/>
        </p:spPr>
        <p:txBody>
          <a:bodyPr wrap="square" rtlCol="0">
            <a:spAutoFit/>
          </a:bodyPr>
          <a:p>
            <a:r>
              <a:rPr lang="vi-VN" altLang="en-US" sz="2800" b="1" dirty="0">
                <a:solidFill>
                  <a:srgbClr val="0000FF"/>
                </a:solidFill>
              </a:rPr>
              <a:t>Nhóm 1 đánh giá và chấm điểm cho nhóm 2</a:t>
            </a:r>
            <a:endParaRPr lang="vi-VN" altLang="en-US" sz="2800" b="1" dirty="0">
              <a:solidFill>
                <a:srgbClr val="0000FF"/>
              </a:solidFill>
            </a:endParaRPr>
          </a:p>
          <a:p>
            <a:r>
              <a:rPr lang="vi-VN" altLang="en-US" sz="2800" b="1" dirty="0">
                <a:solidFill>
                  <a:srgbClr val="0000FF"/>
                </a:solidFill>
              </a:rPr>
              <a:t>Nhóm 2 đánh giá và chấm điểm cho nhóm 3</a:t>
            </a:r>
            <a:endParaRPr lang="vi-VN" altLang="en-US" sz="2800" b="1" dirty="0">
              <a:solidFill>
                <a:srgbClr val="0000FF"/>
              </a:solidFill>
            </a:endParaRPr>
          </a:p>
          <a:p>
            <a:r>
              <a:rPr lang="vi-VN" altLang="en-US" sz="2800" b="1" dirty="0">
                <a:solidFill>
                  <a:srgbClr val="0000FF"/>
                </a:solidFill>
              </a:rPr>
              <a:t>Nhóm 3 đánh giá và chấm điểm cho nhóm</a:t>
            </a:r>
            <a:r>
              <a:rPr lang="en-US" altLang="vi-VN" sz="2800" b="1" dirty="0">
                <a:solidFill>
                  <a:srgbClr val="0000FF"/>
                </a:solidFill>
              </a:rPr>
              <a:t> </a:t>
            </a:r>
            <a:r>
              <a:rPr lang="vi-VN" altLang="en-US" sz="2800" b="1" dirty="0">
                <a:solidFill>
                  <a:srgbClr val="0000FF"/>
                </a:solidFill>
              </a:rPr>
              <a:t>1</a:t>
            </a:r>
            <a:endParaRPr lang="vi-VN" altLang="en-US" sz="2800" b="1" dirty="0">
              <a:solidFill>
                <a:srgbClr val="0000FF"/>
              </a:solidFill>
            </a:endParaRPr>
          </a:p>
          <a:p>
            <a:r>
              <a:rPr lang="vi-VN" altLang="en-US" sz="2800" b="1" dirty="0">
                <a:solidFill>
                  <a:srgbClr val="0000FF"/>
                </a:solidFill>
              </a:rPr>
              <a:t>Nhóm 4 đánh giá và chấm điểm cho nhóm 5</a:t>
            </a:r>
            <a:endParaRPr lang="vi-VN" altLang="en-US" sz="2800" b="1" dirty="0">
              <a:solidFill>
                <a:srgbClr val="0000FF"/>
              </a:solidFill>
            </a:endParaRPr>
          </a:p>
          <a:p>
            <a:r>
              <a:rPr lang="vi-VN" altLang="en-US" sz="2800" b="1" dirty="0">
                <a:solidFill>
                  <a:srgbClr val="0000FF"/>
                </a:solidFill>
              </a:rPr>
              <a:t>Nhóm 5 đánh giá và chấm điểm cho nhóm 4.</a:t>
            </a:r>
            <a:endParaRPr lang="vi-VN" altLang="en-US" sz="2800" b="1" dirty="0">
              <a:solidFill>
                <a:srgbClr val="0000FF"/>
              </a:solidFill>
            </a:endParaRPr>
          </a:p>
        </p:txBody>
      </p:sp>
      <p:sp>
        <p:nvSpPr>
          <p:cNvPr id="5" name="Text Box 4"/>
          <p:cNvSpPr txBox="1"/>
          <p:nvPr/>
        </p:nvSpPr>
        <p:spPr>
          <a:xfrm>
            <a:off x="1066800" y="514350"/>
            <a:ext cx="7355840" cy="460375"/>
          </a:xfrm>
          <a:prstGeom prst="rect">
            <a:avLst/>
          </a:prstGeom>
          <a:noFill/>
        </p:spPr>
        <p:txBody>
          <a:bodyPr wrap="square" rtlCol="0">
            <a:spAutoFit/>
          </a:bodyPr>
          <a:p>
            <a:r>
              <a:rPr lang="en-US" b="1"/>
              <a:t>PHÂN CÔNG NHIỆM VỤ ĐÁNH GIÁ SẢN PHẨM</a:t>
            </a:r>
            <a:endParaRPr lang="en-US" b="1"/>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 name="Table 4"/>
          <p:cNvGraphicFramePr/>
          <p:nvPr/>
        </p:nvGraphicFramePr>
        <p:xfrm>
          <a:off x="55880" y="341630"/>
          <a:ext cx="8982075" cy="4697095"/>
        </p:xfrm>
        <a:graphic>
          <a:graphicData uri="http://schemas.openxmlformats.org/drawingml/2006/table">
            <a:tbl>
              <a:tblPr firstRow="1" bandRow="1">
                <a:tableStyleId>{5C22544A-7EE6-4342-B048-85BDC9FD1C3A}</a:tableStyleId>
              </a:tblPr>
              <a:tblGrid>
                <a:gridCol w="993140"/>
                <a:gridCol w="2174875"/>
                <a:gridCol w="1341120"/>
                <a:gridCol w="1393190"/>
                <a:gridCol w="1821815"/>
                <a:gridCol w="1257935"/>
              </a:tblGrid>
              <a:tr h="849630">
                <a:tc>
                  <a:txBody>
                    <a:bodyPr/>
                    <a:p>
                      <a:pPr algn="ctr">
                        <a:buNone/>
                      </a:pPr>
                      <a:r>
                        <a:rPr lang="en-US" sz="1600">
                          <a:latin typeface="Times New Roman" panose="02020603050405020304" pitchFamily="18" charset="0"/>
                          <a:cs typeface="Times New Roman" panose="02020603050405020304" pitchFamily="18" charset="0"/>
                        </a:rPr>
                        <a:t>Nội dung</a:t>
                      </a:r>
                      <a:endParaRPr lang="en-US" sz="1600">
                        <a:latin typeface="Times New Roman" panose="02020603050405020304" pitchFamily="18" charset="0"/>
                        <a:cs typeface="Times New Roman" panose="02020603050405020304" pitchFamily="18" charset="0"/>
                      </a:endParaRPr>
                    </a:p>
                  </a:txBody>
                  <a:tcPr/>
                </a:tc>
                <a:tc>
                  <a:txBody>
                    <a:bodyPr/>
                    <a:p>
                      <a:pPr algn="ctr">
                        <a:buNone/>
                      </a:pPr>
                      <a:r>
                        <a:rPr lang="en-US" sz="1600">
                          <a:latin typeface="Times New Roman" panose="02020603050405020304" pitchFamily="18" charset="0"/>
                          <a:cs typeface="Times New Roman" panose="02020603050405020304" pitchFamily="18" charset="0"/>
                        </a:rPr>
                        <a:t>Nhóm thực phẩm giàu chất tinh bột, chất đường và chất xơ </a:t>
                      </a:r>
                      <a:endParaRPr lang="en-US" sz="1600">
                        <a:latin typeface="Times New Roman" panose="02020603050405020304" pitchFamily="18" charset="0"/>
                        <a:cs typeface="Times New Roman" panose="02020603050405020304" pitchFamily="18" charset="0"/>
                      </a:endParaRPr>
                    </a:p>
                  </a:txBody>
                  <a:tcPr/>
                </a:tc>
                <a:tc>
                  <a:txBody>
                    <a:bodyPr/>
                    <a:p>
                      <a:pPr algn="ctr">
                        <a:buNone/>
                      </a:pPr>
                      <a:r>
                        <a:rPr lang="en-US" sz="1600">
                          <a:latin typeface="Times New Roman" panose="02020603050405020304" pitchFamily="18" charset="0"/>
                          <a:cs typeface="Times New Roman" panose="02020603050405020304" pitchFamily="18" charset="0"/>
                          <a:sym typeface="+mn-ea"/>
                        </a:rPr>
                        <a:t>Nhóm thực phẩm giàu chất </a:t>
                      </a:r>
                      <a:r>
                        <a:rPr lang="en-US" sz="1600">
                          <a:latin typeface="Times New Roman" panose="02020603050405020304" pitchFamily="18" charset="0"/>
                          <a:cs typeface="Times New Roman" panose="02020603050405020304" pitchFamily="18" charset="0"/>
                        </a:rPr>
                        <a:t>đạm</a:t>
                      </a:r>
                      <a:endParaRPr lang="en-US" sz="1600">
                        <a:latin typeface="Times New Roman" panose="02020603050405020304" pitchFamily="18" charset="0"/>
                        <a:cs typeface="Times New Roman" panose="02020603050405020304" pitchFamily="18" charset="0"/>
                      </a:endParaRPr>
                    </a:p>
                  </a:txBody>
                  <a:tcPr/>
                </a:tc>
                <a:tc>
                  <a:txBody>
                    <a:bodyPr/>
                    <a:p>
                      <a:pPr algn="ctr">
                        <a:buNone/>
                      </a:pPr>
                      <a:r>
                        <a:rPr lang="en-US" sz="1600">
                          <a:latin typeface="Times New Roman" panose="02020603050405020304" pitchFamily="18" charset="0"/>
                          <a:cs typeface="Times New Roman" panose="02020603050405020304" pitchFamily="18" charset="0"/>
                          <a:sym typeface="+mn-ea"/>
                        </a:rPr>
                        <a:t>Nhóm thực phẩm giàu</a:t>
                      </a:r>
                      <a:endParaRPr lang="en-US" sz="1600">
                        <a:latin typeface="Times New Roman" panose="02020603050405020304" pitchFamily="18" charset="0"/>
                        <a:cs typeface="Times New Roman" panose="02020603050405020304" pitchFamily="18" charset="0"/>
                        <a:sym typeface="+mn-ea"/>
                      </a:endParaRPr>
                    </a:p>
                    <a:p>
                      <a:pPr algn="ctr">
                        <a:buNone/>
                      </a:pPr>
                      <a:r>
                        <a:rPr lang="en-US" sz="1600">
                          <a:latin typeface="Times New Roman" panose="02020603050405020304" pitchFamily="18" charset="0"/>
                          <a:cs typeface="Times New Roman" panose="02020603050405020304" pitchFamily="18" charset="0"/>
                          <a:sym typeface="+mn-ea"/>
                        </a:rPr>
                        <a:t> chất béo </a:t>
                      </a:r>
                      <a:endParaRPr lang="en-US" sz="1600">
                        <a:latin typeface="Times New Roman" panose="02020603050405020304" pitchFamily="18" charset="0"/>
                        <a:cs typeface="Times New Roman" panose="02020603050405020304" pitchFamily="18" charset="0"/>
                        <a:sym typeface="+mn-ea"/>
                      </a:endParaRPr>
                    </a:p>
                  </a:txBody>
                  <a:tcPr/>
                </a:tc>
                <a:tc>
                  <a:txBody>
                    <a:bodyPr/>
                    <a:p>
                      <a:pPr algn="ctr">
                        <a:buNone/>
                      </a:pPr>
                      <a:r>
                        <a:rPr lang="en-US" sz="1600">
                          <a:latin typeface="Times New Roman" panose="02020603050405020304" pitchFamily="18" charset="0"/>
                          <a:cs typeface="Times New Roman" panose="02020603050405020304" pitchFamily="18" charset="0"/>
                          <a:sym typeface="+mn-ea"/>
                        </a:rPr>
                        <a:t>Nhóm thực phẩm giàu vitamin </a:t>
                      </a:r>
                      <a:endParaRPr lang="en-US" sz="1600">
                        <a:latin typeface="Times New Roman" panose="02020603050405020304" pitchFamily="18" charset="0"/>
                        <a:cs typeface="Times New Roman" panose="02020603050405020304" pitchFamily="18" charset="0"/>
                        <a:sym typeface="+mn-ea"/>
                      </a:endParaRPr>
                    </a:p>
                  </a:txBody>
                  <a:tcPr/>
                </a:tc>
                <a:tc>
                  <a:txBody>
                    <a:bodyPr/>
                    <a:p>
                      <a:pPr algn="ctr">
                        <a:buNone/>
                      </a:pPr>
                      <a:r>
                        <a:rPr lang="en-US" sz="1600">
                          <a:latin typeface="Times New Roman" panose="02020603050405020304" pitchFamily="18" charset="0"/>
                          <a:cs typeface="Times New Roman" panose="02020603050405020304" pitchFamily="18" charset="0"/>
                          <a:sym typeface="+mn-ea"/>
                        </a:rPr>
                        <a:t>Nhóm thực phẩm giàu chất </a:t>
                      </a:r>
                      <a:r>
                        <a:rPr lang="en-US" sz="1600">
                          <a:latin typeface="Times New Roman" panose="02020603050405020304" pitchFamily="18" charset="0"/>
                          <a:cs typeface="Times New Roman" panose="02020603050405020304" pitchFamily="18" charset="0"/>
                        </a:rPr>
                        <a:t>khoáng</a:t>
                      </a:r>
                      <a:endParaRPr lang="en-US" sz="1600">
                        <a:latin typeface="Times New Roman" panose="02020603050405020304" pitchFamily="18" charset="0"/>
                        <a:cs typeface="Times New Roman" panose="02020603050405020304" pitchFamily="18" charset="0"/>
                      </a:endParaRPr>
                    </a:p>
                  </a:txBody>
                  <a:tcPr/>
                </a:tc>
              </a:tr>
              <a:tr h="2653665">
                <a:tc>
                  <a:txBody>
                    <a:bodyPr/>
                    <a:p>
                      <a:pPr algn="ctr" fontAlgn="ctr">
                        <a:buNone/>
                      </a:pPr>
                      <a:r>
                        <a:rPr lang="en-US" sz="1800" b="1">
                          <a:latin typeface="Times New Roman" panose="02020603050405020304" pitchFamily="18" charset="0"/>
                          <a:cs typeface="Times New Roman" panose="02020603050405020304" pitchFamily="18" charset="0"/>
                        </a:rPr>
                        <a:t>Vai trò chủ yếu</a:t>
                      </a:r>
                      <a:endParaRPr lang="en-US" sz="1800" b="1">
                        <a:latin typeface="Times New Roman" panose="02020603050405020304" pitchFamily="18" charset="0"/>
                        <a:cs typeface="Times New Roman" panose="02020603050405020304" pitchFamily="18" charset="0"/>
                      </a:endParaRPr>
                    </a:p>
                  </a:txBody>
                  <a:tcPr anchor="ctr" anchorCtr="0"/>
                </a:tc>
                <a:tc>
                  <a:txBody>
                    <a:bodyPr/>
                    <a:p>
                      <a:pPr>
                        <a:buNone/>
                      </a:pPr>
                      <a:endParaRPr lang="en-US" sz="1600">
                        <a:latin typeface="Times New Roman" panose="02020603050405020304" pitchFamily="18" charset="0"/>
                        <a:cs typeface="Times New Roman" panose="02020603050405020304" pitchFamily="18" charset="0"/>
                      </a:endParaRPr>
                    </a:p>
                    <a:p>
                      <a:pPr>
                        <a:buNone/>
                      </a:pPr>
                      <a:endParaRPr lang="en-US" sz="1600">
                        <a:latin typeface="Times New Roman" panose="02020603050405020304" pitchFamily="18" charset="0"/>
                        <a:cs typeface="Times New Roman" panose="02020603050405020304" pitchFamily="18" charset="0"/>
                      </a:endParaRPr>
                    </a:p>
                    <a:p>
                      <a:pPr>
                        <a:buNone/>
                      </a:pPr>
                      <a:endParaRPr lang="en-US" sz="1600">
                        <a:latin typeface="Times New Roman" panose="02020603050405020304" pitchFamily="18" charset="0"/>
                        <a:cs typeface="Times New Roman" panose="02020603050405020304" pitchFamily="18" charset="0"/>
                      </a:endParaRPr>
                    </a:p>
                    <a:p>
                      <a:pPr>
                        <a:buNone/>
                      </a:pPr>
                      <a:endParaRPr lang="en-US" sz="1600">
                        <a:latin typeface="Times New Roman" panose="02020603050405020304" pitchFamily="18" charset="0"/>
                        <a:cs typeface="Times New Roman" panose="02020603050405020304" pitchFamily="18" charset="0"/>
                      </a:endParaRPr>
                    </a:p>
                    <a:p>
                      <a:pPr>
                        <a:buNone/>
                      </a:pPr>
                      <a:endParaRPr lang="en-US" sz="1600">
                        <a:latin typeface="Times New Roman" panose="02020603050405020304" pitchFamily="18" charset="0"/>
                        <a:cs typeface="Times New Roman" panose="02020603050405020304" pitchFamily="18" charset="0"/>
                      </a:endParaRPr>
                    </a:p>
                    <a:p>
                      <a:pPr>
                        <a:buNone/>
                      </a:pPr>
                      <a:endParaRPr lang="en-US" sz="1600">
                        <a:latin typeface="Times New Roman" panose="02020603050405020304" pitchFamily="18" charset="0"/>
                        <a:cs typeface="Times New Roman" panose="02020603050405020304" pitchFamily="18" charset="0"/>
                      </a:endParaRPr>
                    </a:p>
                    <a:p>
                      <a:pPr>
                        <a:buNone/>
                      </a:pPr>
                      <a:endParaRPr lang="en-US" sz="1600">
                        <a:latin typeface="Times New Roman" panose="02020603050405020304" pitchFamily="18" charset="0"/>
                        <a:cs typeface="Times New Roman" panose="02020603050405020304" pitchFamily="18" charset="0"/>
                      </a:endParaRPr>
                    </a:p>
                  </a:txBody>
                  <a:tcPr/>
                </a:tc>
                <a:tc>
                  <a:txBody>
                    <a:bodyPr/>
                    <a:p>
                      <a:pPr>
                        <a:buNone/>
                      </a:pPr>
                      <a:endParaRPr lang="en-US" sz="1600">
                        <a:latin typeface="Times New Roman" panose="02020603050405020304" pitchFamily="18" charset="0"/>
                        <a:cs typeface="Times New Roman" panose="02020603050405020304" pitchFamily="18" charset="0"/>
                      </a:endParaRPr>
                    </a:p>
                    <a:p>
                      <a:pPr>
                        <a:buNone/>
                      </a:pPr>
                      <a:endParaRPr lang="en-US" sz="1600">
                        <a:latin typeface="Times New Roman" panose="02020603050405020304" pitchFamily="18" charset="0"/>
                        <a:cs typeface="Times New Roman" panose="02020603050405020304" pitchFamily="18" charset="0"/>
                      </a:endParaRPr>
                    </a:p>
                    <a:p>
                      <a:pPr>
                        <a:buNone/>
                      </a:pPr>
                      <a:endParaRPr lang="en-US" sz="1600">
                        <a:latin typeface="Times New Roman" panose="02020603050405020304" pitchFamily="18" charset="0"/>
                        <a:cs typeface="Times New Roman" panose="02020603050405020304" pitchFamily="18" charset="0"/>
                      </a:endParaRPr>
                    </a:p>
                    <a:p>
                      <a:pPr>
                        <a:buNone/>
                      </a:pPr>
                      <a:endParaRPr lang="en-US" sz="1600">
                        <a:latin typeface="Times New Roman" panose="02020603050405020304" pitchFamily="18" charset="0"/>
                        <a:cs typeface="Times New Roman" panose="02020603050405020304" pitchFamily="18" charset="0"/>
                      </a:endParaRPr>
                    </a:p>
                    <a:p>
                      <a:pPr>
                        <a:buNone/>
                      </a:pPr>
                      <a:endParaRPr lang="en-US" sz="1600">
                        <a:latin typeface="Times New Roman" panose="02020603050405020304" pitchFamily="18" charset="0"/>
                        <a:cs typeface="Times New Roman" panose="02020603050405020304" pitchFamily="18" charset="0"/>
                      </a:endParaRPr>
                    </a:p>
                    <a:p>
                      <a:pPr>
                        <a:buNone/>
                      </a:pPr>
                      <a:endParaRPr lang="en-US" sz="1600">
                        <a:latin typeface="Times New Roman" panose="02020603050405020304" pitchFamily="18" charset="0"/>
                        <a:cs typeface="Times New Roman" panose="02020603050405020304" pitchFamily="18" charset="0"/>
                      </a:endParaRPr>
                    </a:p>
                    <a:p>
                      <a:pPr>
                        <a:buNone/>
                      </a:pPr>
                      <a:endParaRPr lang="en-US" sz="1600">
                        <a:latin typeface="Times New Roman" panose="02020603050405020304" pitchFamily="18" charset="0"/>
                        <a:cs typeface="Times New Roman" panose="02020603050405020304" pitchFamily="18" charset="0"/>
                      </a:endParaRPr>
                    </a:p>
                    <a:p>
                      <a:pPr>
                        <a:buNone/>
                      </a:pPr>
                      <a:endParaRPr lang="en-US" sz="1600">
                        <a:latin typeface="Times New Roman" panose="02020603050405020304" pitchFamily="18" charset="0"/>
                        <a:cs typeface="Times New Roman" panose="02020603050405020304" pitchFamily="18" charset="0"/>
                      </a:endParaRPr>
                    </a:p>
                  </a:txBody>
                  <a:tcPr/>
                </a:tc>
                <a:tc>
                  <a:txBody>
                    <a:bodyPr/>
                    <a:p>
                      <a:pPr>
                        <a:buNone/>
                      </a:pPr>
                      <a:endParaRPr lang="en-US" sz="1600">
                        <a:latin typeface="Times New Roman" panose="02020603050405020304" pitchFamily="18" charset="0"/>
                        <a:cs typeface="Times New Roman" panose="02020603050405020304" pitchFamily="18" charset="0"/>
                      </a:endParaRPr>
                    </a:p>
                    <a:p>
                      <a:pPr>
                        <a:buNone/>
                      </a:pPr>
                      <a:endParaRPr lang="en-US" sz="1600">
                        <a:latin typeface="Times New Roman" panose="02020603050405020304" pitchFamily="18" charset="0"/>
                        <a:cs typeface="Times New Roman" panose="02020603050405020304" pitchFamily="18" charset="0"/>
                      </a:endParaRPr>
                    </a:p>
                    <a:p>
                      <a:pPr>
                        <a:buNone/>
                      </a:pPr>
                      <a:endParaRPr lang="en-US" sz="1600">
                        <a:latin typeface="Times New Roman" panose="02020603050405020304" pitchFamily="18" charset="0"/>
                        <a:cs typeface="Times New Roman" panose="02020603050405020304" pitchFamily="18" charset="0"/>
                      </a:endParaRPr>
                    </a:p>
                    <a:p>
                      <a:pPr>
                        <a:buNone/>
                      </a:pPr>
                      <a:endParaRPr lang="en-US" sz="1600">
                        <a:latin typeface="Times New Roman" panose="02020603050405020304" pitchFamily="18" charset="0"/>
                        <a:cs typeface="Times New Roman" panose="02020603050405020304" pitchFamily="18" charset="0"/>
                      </a:endParaRPr>
                    </a:p>
                  </a:txBody>
                  <a:tcPr/>
                </a:tc>
                <a:tc>
                  <a:txBody>
                    <a:bodyPr/>
                    <a:p>
                      <a:pPr>
                        <a:buNone/>
                      </a:pPr>
                      <a:endParaRPr lang="en-US" sz="1600">
                        <a:latin typeface="Times New Roman" panose="02020603050405020304" pitchFamily="18" charset="0"/>
                        <a:cs typeface="Times New Roman" panose="02020603050405020304" pitchFamily="18" charset="0"/>
                      </a:endParaRPr>
                    </a:p>
                  </a:txBody>
                  <a:tcPr/>
                </a:tc>
                <a:tc>
                  <a:txBody>
                    <a:bodyPr/>
                    <a:p>
                      <a:pPr>
                        <a:buNone/>
                      </a:pPr>
                      <a:endParaRPr lang="en-US" sz="1600">
                        <a:latin typeface="Times New Roman" panose="02020603050405020304" pitchFamily="18" charset="0"/>
                        <a:cs typeface="Times New Roman" panose="02020603050405020304" pitchFamily="18" charset="0"/>
                      </a:endParaRPr>
                    </a:p>
                  </a:txBody>
                  <a:tcPr/>
                </a:tc>
              </a:tr>
              <a:tr h="1193800">
                <a:tc>
                  <a:txBody>
                    <a:bodyPr/>
                    <a:p>
                      <a:pPr algn="ctr">
                        <a:buNone/>
                      </a:pPr>
                      <a:r>
                        <a:rPr lang="en-US" sz="1800" b="1">
                          <a:latin typeface="Times New Roman" panose="02020603050405020304" pitchFamily="18" charset="0"/>
                          <a:cs typeface="Times New Roman" panose="02020603050405020304" pitchFamily="18" charset="0"/>
                        </a:rPr>
                        <a:t>Nguồn cung cấp</a:t>
                      </a:r>
                      <a:endParaRPr lang="en-US" sz="1800" b="1">
                        <a:latin typeface="Times New Roman" panose="02020603050405020304" pitchFamily="18" charset="0"/>
                        <a:cs typeface="Times New Roman" panose="02020603050405020304" pitchFamily="18" charset="0"/>
                      </a:endParaRPr>
                    </a:p>
                  </a:txBody>
                  <a:tcPr anchor="ctr" anchorCtr="0"/>
                </a:tc>
                <a:tc>
                  <a:txBody>
                    <a:bodyPr/>
                    <a:p>
                      <a:pPr>
                        <a:buNone/>
                      </a:pPr>
                      <a:r>
                        <a:rPr lang="vi-VN" altLang="en-US" sz="1400" b="1" dirty="0">
                          <a:solidFill>
                            <a:srgbClr val="0000FF"/>
                          </a:solidFill>
                          <a:latin typeface="Times New Roman" panose="02020603050405020304" pitchFamily="18" charset="0"/>
                          <a:cs typeface="Times New Roman" panose="02020603050405020304" pitchFamily="18" charset="0"/>
                          <a:sym typeface="+mn-ea"/>
                        </a:rPr>
                        <a:t> </a:t>
                      </a:r>
                      <a:endParaRPr lang="vi-VN" altLang="en-US" sz="1400" b="1" dirty="0">
                        <a:solidFill>
                          <a:srgbClr val="0000FF"/>
                        </a:solidFill>
                        <a:latin typeface="Times New Roman" panose="02020603050405020304" pitchFamily="18" charset="0"/>
                        <a:cs typeface="Times New Roman" panose="02020603050405020304" pitchFamily="18" charset="0"/>
                        <a:sym typeface="+mn-ea"/>
                      </a:endParaRPr>
                    </a:p>
                  </a:txBody>
                  <a:tcPr/>
                </a:tc>
                <a:tc>
                  <a:txBody>
                    <a:bodyPr/>
                    <a:p>
                      <a:pPr>
                        <a:buNone/>
                      </a:pPr>
                      <a:endParaRPr lang="en-US" sz="1600">
                        <a:latin typeface="Times New Roman" panose="02020603050405020304" pitchFamily="18" charset="0"/>
                        <a:cs typeface="Times New Roman" panose="02020603050405020304" pitchFamily="18" charset="0"/>
                      </a:endParaRPr>
                    </a:p>
                    <a:p>
                      <a:pPr>
                        <a:buNone/>
                      </a:pPr>
                      <a:endParaRPr lang="en-US" sz="1600">
                        <a:latin typeface="Times New Roman" panose="02020603050405020304" pitchFamily="18" charset="0"/>
                        <a:cs typeface="Times New Roman" panose="02020603050405020304" pitchFamily="18" charset="0"/>
                      </a:endParaRPr>
                    </a:p>
                    <a:p>
                      <a:pPr>
                        <a:buNone/>
                      </a:pPr>
                      <a:endParaRPr lang="en-US" sz="1600">
                        <a:latin typeface="Times New Roman" panose="02020603050405020304" pitchFamily="18" charset="0"/>
                        <a:cs typeface="Times New Roman" panose="02020603050405020304" pitchFamily="18" charset="0"/>
                      </a:endParaRPr>
                    </a:p>
                  </a:txBody>
                  <a:tcPr/>
                </a:tc>
                <a:tc>
                  <a:txBody>
                    <a:bodyPr/>
                    <a:p>
                      <a:pPr>
                        <a:buNone/>
                      </a:pPr>
                      <a:endParaRPr lang="en-US" sz="1600">
                        <a:latin typeface="Times New Roman" panose="02020603050405020304" pitchFamily="18" charset="0"/>
                        <a:cs typeface="Times New Roman" panose="02020603050405020304" pitchFamily="18" charset="0"/>
                      </a:endParaRPr>
                    </a:p>
                  </a:txBody>
                  <a:tcPr/>
                </a:tc>
                <a:tc>
                  <a:txBody>
                    <a:bodyPr/>
                    <a:p>
                      <a:pPr>
                        <a:buNone/>
                      </a:pPr>
                      <a:endParaRPr lang="en-US" sz="1600">
                        <a:latin typeface="Times New Roman" panose="02020603050405020304" pitchFamily="18" charset="0"/>
                        <a:cs typeface="Times New Roman" panose="02020603050405020304" pitchFamily="18" charset="0"/>
                      </a:endParaRPr>
                    </a:p>
                  </a:txBody>
                  <a:tcPr/>
                </a:tc>
                <a:tc>
                  <a:txBody>
                    <a:bodyPr/>
                    <a:p>
                      <a:pPr>
                        <a:buNone/>
                      </a:pPr>
                      <a:endParaRPr lang="en-US" sz="1600">
                        <a:latin typeface="Times New Roman" panose="02020603050405020304" pitchFamily="18" charset="0"/>
                        <a:cs typeface="Times New Roman" panose="02020603050405020304" pitchFamily="18" charset="0"/>
                      </a:endParaRPr>
                    </a:p>
                  </a:txBody>
                  <a:tcPr/>
                </a:tc>
              </a:tr>
            </a:tbl>
          </a:graphicData>
        </a:graphic>
      </p:graphicFrame>
      <p:sp>
        <p:nvSpPr>
          <p:cNvPr id="8194" name="Rectangle 10"/>
          <p:cNvSpPr/>
          <p:nvPr/>
        </p:nvSpPr>
        <p:spPr>
          <a:xfrm>
            <a:off x="-317" y="-29845"/>
            <a:ext cx="5151120" cy="429895"/>
          </a:xfrm>
          <a:prstGeom prst="rect">
            <a:avLst/>
          </a:prstGeom>
          <a:noFill/>
          <a:ln w="9525">
            <a:noFill/>
          </a:ln>
        </p:spPr>
        <p:txBody>
          <a:bodyPr wrap="none" anchor="t" anchorCtr="0">
            <a:spAutoFit/>
          </a:bodyPr>
          <a:p>
            <a:pPr fontAlgn="base">
              <a:spcBef>
                <a:spcPct val="50000"/>
              </a:spcBef>
            </a:pPr>
            <a:r>
              <a:rPr lang="en-US" altLang="en-US" sz="2200" b="1" strike="noStrike" noProof="1" dirty="0">
                <a:gradFill>
                  <a:gsLst>
                    <a:gs pos="0">
                      <a:srgbClr val="007BD3"/>
                    </a:gs>
                    <a:gs pos="100000">
                      <a:srgbClr val="034373"/>
                    </a:gs>
                  </a:gsLst>
                  <a:lin scaled="0"/>
                </a:gradFill>
                <a:latin typeface="Times New Roman" panose="02020603050405020304" pitchFamily="18" charset="0"/>
                <a:ea typeface="+mn-ea"/>
                <a:cs typeface="+mn-cs"/>
              </a:rPr>
              <a:t>I. </a:t>
            </a:r>
            <a:r>
              <a:rPr lang="vi-VN" altLang="en-US" sz="2200" b="1" strike="noStrike" noProof="1" dirty="0">
                <a:gradFill>
                  <a:gsLst>
                    <a:gs pos="0">
                      <a:srgbClr val="007BD3"/>
                    </a:gs>
                    <a:gs pos="100000">
                      <a:srgbClr val="034373"/>
                    </a:gs>
                  </a:gsLst>
                  <a:lin scaled="0"/>
                </a:gradFill>
                <a:latin typeface="Times New Roman" panose="02020603050405020304" pitchFamily="18" charset="0"/>
                <a:ea typeface="+mn-ea"/>
                <a:cs typeface="+mn-cs"/>
              </a:rPr>
              <a:t>MỘT SỐ LOẠI THỰC PHẨM CHÍNH</a:t>
            </a:r>
            <a:endParaRPr lang="vi-VN" altLang="en-US" sz="2200" b="1" strike="noStrike" noProof="1" dirty="0">
              <a:gradFill>
                <a:gsLst>
                  <a:gs pos="0">
                    <a:srgbClr val="007BD3"/>
                  </a:gs>
                  <a:gs pos="100000">
                    <a:srgbClr val="034373"/>
                  </a:gs>
                </a:gsLst>
                <a:lin scaled="0"/>
              </a:gradFill>
              <a:latin typeface="Times New Roman" panose="02020603050405020304" pitchFamily="18" charset="0"/>
            </a:endParaRPr>
          </a:p>
        </p:txBody>
      </p:sp>
      <p:sp>
        <p:nvSpPr>
          <p:cNvPr id="2" name="Text Box 5"/>
          <p:cNvSpPr txBox="1"/>
          <p:nvPr/>
        </p:nvSpPr>
        <p:spPr>
          <a:xfrm>
            <a:off x="3214370" y="1276350"/>
            <a:ext cx="1393825" cy="2061210"/>
          </a:xfrm>
          <a:prstGeom prst="rect">
            <a:avLst/>
          </a:prstGeom>
          <a:noFill/>
          <a:ln w="9525">
            <a:noFill/>
          </a:ln>
        </p:spPr>
        <p:txBody>
          <a:bodyPr wrap="square" anchor="t" anchorCtr="0">
            <a:spAutoFit/>
          </a:bodyPr>
          <a:p>
            <a:pPr eaLnBrk="0" hangingPunct="0">
              <a:spcBef>
                <a:spcPct val="50000"/>
              </a:spcBef>
              <a:buClrTx/>
              <a:buFontTx/>
            </a:pPr>
            <a:r>
              <a:rPr lang="en-US" altLang="vi-VN" sz="1600" b="1" dirty="0">
                <a:solidFill>
                  <a:srgbClr val="0000FF"/>
                </a:solidFill>
                <a:latin typeface="Times New Roman" panose="02020603050405020304" pitchFamily="18" charset="0"/>
              </a:rPr>
              <a:t>- </a:t>
            </a:r>
            <a:r>
              <a:rPr lang="vi-VN" altLang="en-US" sz="1600" b="1" dirty="0">
                <a:solidFill>
                  <a:srgbClr val="0000FF"/>
                </a:solidFill>
                <a:latin typeface="Times New Roman" panose="02020603050405020304" pitchFamily="18" charset="0"/>
              </a:rPr>
              <a:t>Chất đạm (protein) là thành phần dinh dưỡng để cấu trúc cơ thể và giúp cơ thể phát triển tốt.</a:t>
            </a:r>
            <a:endParaRPr lang="vi-VN" altLang="en-US" sz="1600" b="1" dirty="0">
              <a:solidFill>
                <a:srgbClr val="0000FF"/>
              </a:solidFill>
              <a:latin typeface="Times New Roman" panose="02020603050405020304" pitchFamily="18" charset="0"/>
            </a:endParaRPr>
          </a:p>
        </p:txBody>
      </p:sp>
      <p:sp>
        <p:nvSpPr>
          <p:cNvPr id="3" name="Text Box 5"/>
          <p:cNvSpPr txBox="1"/>
          <p:nvPr/>
        </p:nvSpPr>
        <p:spPr>
          <a:xfrm>
            <a:off x="1066800" y="1276350"/>
            <a:ext cx="1932940" cy="2183765"/>
          </a:xfrm>
          <a:prstGeom prst="rect">
            <a:avLst/>
          </a:prstGeom>
          <a:noFill/>
          <a:ln w="9525">
            <a:noFill/>
          </a:ln>
        </p:spPr>
        <p:txBody>
          <a:bodyPr wrap="square" anchor="t" anchorCtr="0">
            <a:spAutoFit/>
          </a:bodyPr>
          <a:p>
            <a:pPr algn="just" eaLnBrk="0" hangingPunct="0">
              <a:spcBef>
                <a:spcPct val="50000"/>
              </a:spcBef>
            </a:pPr>
            <a:r>
              <a:rPr lang="vi-VN" altLang="en-US" sz="1600" b="1" dirty="0">
                <a:solidFill>
                  <a:srgbClr val="0000FF"/>
                </a:solidFill>
                <a:latin typeface="Times New Roman" panose="02020603050405020304" pitchFamily="18" charset="0"/>
              </a:rPr>
              <a:t>- Chất tinh bột, chất đường là nguồn cung cấp năng lượng chủ yếu cho mọi hoạt động của cơ thể. </a:t>
            </a:r>
            <a:endParaRPr lang="vi-VN" altLang="en-US" sz="1600" b="1" dirty="0">
              <a:solidFill>
                <a:srgbClr val="0000FF"/>
              </a:solidFill>
              <a:latin typeface="Times New Roman" panose="02020603050405020304" pitchFamily="18" charset="0"/>
            </a:endParaRPr>
          </a:p>
          <a:p>
            <a:pPr algn="just" eaLnBrk="0" hangingPunct="0">
              <a:spcBef>
                <a:spcPct val="50000"/>
              </a:spcBef>
            </a:pPr>
            <a:r>
              <a:rPr lang="vi-VN" altLang="en-US" sz="1600" b="1" dirty="0">
                <a:solidFill>
                  <a:srgbClr val="0000FF"/>
                </a:solidFill>
                <a:latin typeface="Times New Roman" panose="02020603050405020304" pitchFamily="18" charset="0"/>
              </a:rPr>
              <a:t>-Chất xơ hỗ trợ cho  hệ tiêu hóa.</a:t>
            </a:r>
            <a:endParaRPr lang="vi-VN" altLang="en-US" sz="1600" b="1" dirty="0">
              <a:solidFill>
                <a:srgbClr val="0000FF"/>
              </a:solidFill>
              <a:latin typeface="Times New Roman" panose="02020603050405020304" pitchFamily="18" charset="0"/>
            </a:endParaRPr>
          </a:p>
        </p:txBody>
      </p:sp>
      <p:sp>
        <p:nvSpPr>
          <p:cNvPr id="4" name="Text Box 5"/>
          <p:cNvSpPr txBox="1"/>
          <p:nvPr/>
        </p:nvSpPr>
        <p:spPr>
          <a:xfrm>
            <a:off x="4511040" y="1276350"/>
            <a:ext cx="1520825" cy="2553335"/>
          </a:xfrm>
          <a:prstGeom prst="rect">
            <a:avLst/>
          </a:prstGeom>
          <a:noFill/>
          <a:ln w="9525">
            <a:noFill/>
          </a:ln>
        </p:spPr>
        <p:txBody>
          <a:bodyPr wrap="square" anchor="t" anchorCtr="0">
            <a:spAutoFit/>
          </a:bodyPr>
          <a:p>
            <a:pPr eaLnBrk="0" hangingPunct="0">
              <a:spcBef>
                <a:spcPct val="50000"/>
              </a:spcBef>
            </a:pPr>
            <a:r>
              <a:rPr lang="en-US" altLang="vi-VN" sz="1600" b="1" dirty="0">
                <a:solidFill>
                  <a:srgbClr val="0000FF"/>
                </a:solidFill>
                <a:latin typeface="Times New Roman" panose="02020603050405020304" pitchFamily="18" charset="0"/>
              </a:rPr>
              <a:t>- </a:t>
            </a:r>
            <a:r>
              <a:rPr lang="vi-VN" altLang="en-US" sz="1600" b="1" dirty="0">
                <a:solidFill>
                  <a:srgbClr val="0000FF"/>
                </a:solidFill>
                <a:latin typeface="Times New Roman" panose="02020603050405020304" pitchFamily="18" charset="0"/>
              </a:rPr>
              <a:t>Chất béo (lipid)cung cấp năng lượng trong cơ thể tích lũy dưới  da ở dạng lớp mỡ để bảo vệ cơ thể và giúp chuyển hóa một số vitamin</a:t>
            </a:r>
            <a:endParaRPr lang="vi-VN" altLang="en-US" sz="1600" b="1" dirty="0">
              <a:solidFill>
                <a:srgbClr val="0000FF"/>
              </a:solidFill>
              <a:latin typeface="Times New Roman" panose="02020603050405020304" pitchFamily="18" charset="0"/>
            </a:endParaRPr>
          </a:p>
        </p:txBody>
      </p:sp>
      <p:sp>
        <p:nvSpPr>
          <p:cNvPr id="8" name="Text Box 5"/>
          <p:cNvSpPr txBox="1"/>
          <p:nvPr/>
        </p:nvSpPr>
        <p:spPr>
          <a:xfrm>
            <a:off x="5923915" y="1200785"/>
            <a:ext cx="1956435" cy="2553335"/>
          </a:xfrm>
          <a:prstGeom prst="rect">
            <a:avLst/>
          </a:prstGeom>
          <a:noFill/>
          <a:ln w="9525">
            <a:noFill/>
          </a:ln>
        </p:spPr>
        <p:txBody>
          <a:bodyPr wrap="square" anchor="t" anchorCtr="0">
            <a:spAutoFit/>
          </a:bodyPr>
          <a:p>
            <a:pPr algn="l" eaLnBrk="0" hangingPunct="0">
              <a:spcBef>
                <a:spcPct val="50000"/>
              </a:spcBef>
            </a:pPr>
            <a:r>
              <a:rPr lang="en-US" altLang="vi-VN" sz="1600" b="1" dirty="0">
                <a:solidFill>
                  <a:srgbClr val="0000FF"/>
                </a:solidFill>
                <a:latin typeface="Times New Roman" panose="02020603050405020304" pitchFamily="18" charset="0"/>
              </a:rPr>
              <a:t>- </a:t>
            </a:r>
            <a:r>
              <a:rPr lang="vi-VN" altLang="en-US" sz="1600" b="1" dirty="0">
                <a:solidFill>
                  <a:srgbClr val="0000FF"/>
                </a:solidFill>
                <a:latin typeface="Times New Roman" panose="02020603050405020304" pitchFamily="18" charset="0"/>
              </a:rPr>
              <a:t>Vitamin có vai trò tăng cường hệ miễn dịch và   tham gia vào quá trình chuyển hóa các chất giúp cơ thể khỏe mạnh. Hầu hết các vitamin chúng ta cần đều có trong thực phẩm </a:t>
            </a:r>
            <a:endParaRPr lang="vi-VN" altLang="en-US" sz="1600" b="1" dirty="0">
              <a:solidFill>
                <a:srgbClr val="0000FF"/>
              </a:solidFill>
              <a:latin typeface="Times New Roman" panose="02020603050405020304" pitchFamily="18" charset="0"/>
            </a:endParaRPr>
          </a:p>
        </p:txBody>
      </p:sp>
      <p:sp>
        <p:nvSpPr>
          <p:cNvPr id="17" name="Text Box 5"/>
          <p:cNvSpPr txBox="1"/>
          <p:nvPr/>
        </p:nvSpPr>
        <p:spPr>
          <a:xfrm>
            <a:off x="7808913" y="1276350"/>
            <a:ext cx="1301750" cy="2061210"/>
          </a:xfrm>
          <a:prstGeom prst="rect">
            <a:avLst/>
          </a:prstGeom>
          <a:noFill/>
          <a:ln w="9525">
            <a:noFill/>
          </a:ln>
        </p:spPr>
        <p:txBody>
          <a:bodyPr wrap="square" anchor="t" anchorCtr="0">
            <a:spAutoFit/>
          </a:bodyPr>
          <a:p>
            <a:pPr eaLnBrk="0" hangingPunct="0">
              <a:spcBef>
                <a:spcPct val="50000"/>
              </a:spcBef>
            </a:pPr>
            <a:r>
              <a:rPr lang="en-US" altLang="vi-VN" sz="1600" b="1" dirty="0">
                <a:solidFill>
                  <a:srgbClr val="0000FF"/>
                </a:solidFill>
                <a:latin typeface="Times New Roman" panose="02020603050405020304" pitchFamily="18" charset="0"/>
              </a:rPr>
              <a:t>- </a:t>
            </a:r>
            <a:r>
              <a:rPr lang="vi-VN" altLang="en-US" sz="1600" b="1" dirty="0">
                <a:solidFill>
                  <a:srgbClr val="0000FF"/>
                </a:solidFill>
                <a:latin typeface="Times New Roman" panose="02020603050405020304" pitchFamily="18" charset="0"/>
              </a:rPr>
              <a:t>Chất khoáng giúp cho sự phát triển của xương, hoạt động của cơ bắp, cấu tạo hồng cầu</a:t>
            </a:r>
            <a:r>
              <a:rPr lang="en-US" altLang="vi-VN" sz="1600" b="1" dirty="0">
                <a:solidFill>
                  <a:srgbClr val="0000FF"/>
                </a:solidFill>
                <a:latin typeface="Times New Roman" panose="02020603050405020304" pitchFamily="18" charset="0"/>
              </a:rPr>
              <a:t>.</a:t>
            </a:r>
            <a:endParaRPr lang="en-US" altLang="vi-VN" sz="1600" b="1" dirty="0">
              <a:solidFill>
                <a:srgbClr val="0000FF"/>
              </a:solidFill>
              <a:latin typeface="Times New Roman" panose="02020603050405020304" pitchFamily="18" charset="0"/>
            </a:endParaRPr>
          </a:p>
        </p:txBody>
      </p:sp>
      <p:sp>
        <p:nvSpPr>
          <p:cNvPr id="19" name="Text Box 5"/>
          <p:cNvSpPr txBox="1"/>
          <p:nvPr/>
        </p:nvSpPr>
        <p:spPr>
          <a:xfrm>
            <a:off x="3317558" y="3882073"/>
            <a:ext cx="1330325" cy="1076325"/>
          </a:xfrm>
          <a:prstGeom prst="rect">
            <a:avLst/>
          </a:prstGeom>
          <a:noFill/>
          <a:ln w="9525">
            <a:noFill/>
          </a:ln>
        </p:spPr>
        <p:txBody>
          <a:bodyPr wrap="square" anchor="t" anchorCtr="0">
            <a:spAutoFit/>
          </a:bodyPr>
          <a:p>
            <a:pPr eaLnBrk="0" hangingPunct="0">
              <a:spcBef>
                <a:spcPct val="50000"/>
              </a:spcBef>
            </a:pPr>
            <a:r>
              <a:rPr lang="en-US" altLang="vi-VN" sz="1600" b="1" dirty="0">
                <a:solidFill>
                  <a:srgbClr val="0000FF"/>
                </a:solidFill>
                <a:latin typeface="Times New Roman" panose="02020603050405020304" pitchFamily="18" charset="0"/>
              </a:rPr>
              <a:t>- </a:t>
            </a:r>
            <a:r>
              <a:rPr lang="vi-VN" altLang="en-US" sz="1600" b="1" dirty="0">
                <a:solidFill>
                  <a:srgbClr val="0000FF"/>
                </a:solidFill>
                <a:latin typeface="Times New Roman" panose="02020603050405020304" pitchFamily="18" charset="0"/>
              </a:rPr>
              <a:t>Thịt nạc, cá, tôm, các loại đậu, trứng, sữa....</a:t>
            </a:r>
            <a:endParaRPr lang="vi-VN" altLang="en-US" sz="1600" b="1" dirty="0">
              <a:solidFill>
                <a:srgbClr val="0000FF"/>
              </a:solidFill>
              <a:latin typeface="Times New Roman" panose="02020603050405020304" pitchFamily="18" charset="0"/>
            </a:endParaRPr>
          </a:p>
        </p:txBody>
      </p:sp>
      <p:sp>
        <p:nvSpPr>
          <p:cNvPr id="20" name="Text Box 2"/>
          <p:cNvSpPr txBox="1"/>
          <p:nvPr/>
        </p:nvSpPr>
        <p:spPr>
          <a:xfrm>
            <a:off x="4619625" y="3867150"/>
            <a:ext cx="1268730" cy="1076325"/>
          </a:xfrm>
          <a:prstGeom prst="rect">
            <a:avLst/>
          </a:prstGeom>
          <a:noFill/>
          <a:ln w="9525">
            <a:noFill/>
          </a:ln>
        </p:spPr>
        <p:txBody>
          <a:bodyPr wrap="square" anchor="t" anchorCtr="0">
            <a:spAutoFit/>
          </a:bodyPr>
          <a:p>
            <a:pPr eaLnBrk="0" hangingPunct="0"/>
            <a:r>
              <a:rPr lang="en-US" altLang="zh-CN" sz="1600" b="1">
                <a:solidFill>
                  <a:srgbClr val="00B0F0"/>
                </a:solidFill>
                <a:latin typeface="Times New Roman" panose="02020603050405020304" pitchFamily="18" charset="0"/>
              </a:rPr>
              <a:t>-</a:t>
            </a:r>
            <a:r>
              <a:rPr lang="vi-VN" altLang="en-US" sz="1600" b="1" dirty="0">
                <a:solidFill>
                  <a:srgbClr val="0000FF"/>
                </a:solidFill>
                <a:latin typeface="Times New Roman" panose="02020603050405020304" pitchFamily="18" charset="0"/>
              </a:rPr>
              <a:t> Mỡ động vật, dầu thực vật, bơ...</a:t>
            </a:r>
            <a:endParaRPr lang="vi-VN" altLang="en-US" sz="1600" b="1" dirty="0">
              <a:solidFill>
                <a:srgbClr val="0000FF"/>
              </a:solidFill>
              <a:latin typeface="Times New Roman" panose="02020603050405020304" pitchFamily="18" charset="0"/>
            </a:endParaRPr>
          </a:p>
        </p:txBody>
      </p:sp>
      <p:sp>
        <p:nvSpPr>
          <p:cNvPr id="22" name="Text Box 5"/>
          <p:cNvSpPr txBox="1"/>
          <p:nvPr/>
        </p:nvSpPr>
        <p:spPr>
          <a:xfrm>
            <a:off x="5978525" y="3883660"/>
            <a:ext cx="1794510" cy="1076325"/>
          </a:xfrm>
          <a:prstGeom prst="rect">
            <a:avLst/>
          </a:prstGeom>
          <a:noFill/>
          <a:ln w="9525">
            <a:noFill/>
          </a:ln>
        </p:spPr>
        <p:txBody>
          <a:bodyPr wrap="square" anchor="t" anchorCtr="0">
            <a:spAutoFit/>
          </a:bodyPr>
          <a:p>
            <a:pPr eaLnBrk="0" hangingPunct="0">
              <a:spcBef>
                <a:spcPct val="50000"/>
              </a:spcBef>
            </a:pPr>
            <a:r>
              <a:rPr lang="vi-VN" altLang="en-US" sz="1600" b="1" dirty="0">
                <a:solidFill>
                  <a:srgbClr val="0000FF"/>
                </a:solidFill>
                <a:latin typeface="Times New Roman" panose="02020603050405020304" pitchFamily="18" charset="0"/>
              </a:rPr>
              <a:t>- Hầu hết các Vitamin ta cần đều có trong các loại thực phẩm. </a:t>
            </a:r>
            <a:endParaRPr lang="vi-VN" altLang="en-US" sz="1600" b="1" dirty="0">
              <a:solidFill>
                <a:srgbClr val="0000FF"/>
              </a:solidFill>
              <a:latin typeface="Times New Roman" panose="02020603050405020304" pitchFamily="18" charset="0"/>
            </a:endParaRPr>
          </a:p>
        </p:txBody>
      </p:sp>
      <p:sp>
        <p:nvSpPr>
          <p:cNvPr id="23" name="Text Box 5"/>
          <p:cNvSpPr txBox="1"/>
          <p:nvPr/>
        </p:nvSpPr>
        <p:spPr>
          <a:xfrm>
            <a:off x="7769860" y="3864610"/>
            <a:ext cx="1328738" cy="1076325"/>
          </a:xfrm>
          <a:prstGeom prst="rect">
            <a:avLst/>
          </a:prstGeom>
          <a:noFill/>
          <a:ln w="9525">
            <a:noFill/>
          </a:ln>
        </p:spPr>
        <p:txBody>
          <a:bodyPr wrap="square" anchor="t" anchorCtr="0">
            <a:spAutoFit/>
          </a:bodyPr>
          <a:p>
            <a:pPr eaLnBrk="0" hangingPunct="0">
              <a:spcBef>
                <a:spcPct val="50000"/>
              </a:spcBef>
            </a:pPr>
            <a:r>
              <a:rPr lang="en-US" altLang="vi-VN" sz="1600" b="1" dirty="0">
                <a:solidFill>
                  <a:srgbClr val="0000FF"/>
                </a:solidFill>
                <a:latin typeface="Times New Roman" panose="02020603050405020304" pitchFamily="18" charset="0"/>
              </a:rPr>
              <a:t>- </a:t>
            </a:r>
            <a:r>
              <a:rPr lang="vi-VN" altLang="en-US" sz="1600" b="1" dirty="0">
                <a:solidFill>
                  <a:srgbClr val="0000FF"/>
                </a:solidFill>
                <a:latin typeface="Times New Roman" panose="02020603050405020304" pitchFamily="18" charset="0"/>
              </a:rPr>
              <a:t>Trứng, sữa</a:t>
            </a:r>
            <a:r>
              <a:rPr lang="en-US" altLang="vi-VN" sz="1600" b="1" dirty="0">
                <a:solidFill>
                  <a:srgbClr val="0000FF"/>
                </a:solidFill>
                <a:latin typeface="Times New Roman" panose="02020603050405020304" pitchFamily="18" charset="0"/>
              </a:rPr>
              <a:t>, rong biển, muối, hải sản...</a:t>
            </a:r>
            <a:endParaRPr lang="en-US" altLang="vi-VN" sz="1600" b="1" dirty="0">
              <a:solidFill>
                <a:srgbClr val="0000FF"/>
              </a:solidFill>
              <a:latin typeface="Times New Roman" panose="02020603050405020304" pitchFamily="18" charset="0"/>
            </a:endParaRPr>
          </a:p>
        </p:txBody>
      </p:sp>
      <p:sp>
        <p:nvSpPr>
          <p:cNvPr id="24" name="Text Box 5"/>
          <p:cNvSpPr txBox="1"/>
          <p:nvPr/>
        </p:nvSpPr>
        <p:spPr>
          <a:xfrm>
            <a:off x="1105535" y="3915410"/>
            <a:ext cx="2065020" cy="829945"/>
          </a:xfrm>
          <a:prstGeom prst="rect">
            <a:avLst/>
          </a:prstGeom>
          <a:noFill/>
          <a:ln w="9525">
            <a:noFill/>
          </a:ln>
        </p:spPr>
        <p:txBody>
          <a:bodyPr wrap="square" anchor="t" anchorCtr="0">
            <a:spAutoFit/>
          </a:bodyPr>
          <a:p>
            <a:pPr eaLnBrk="0" hangingPunct="0">
              <a:spcBef>
                <a:spcPct val="50000"/>
              </a:spcBef>
            </a:pPr>
            <a:r>
              <a:rPr lang="vi-VN" altLang="en-US" sz="1600" b="1" dirty="0">
                <a:solidFill>
                  <a:srgbClr val="0000FF"/>
                </a:solidFill>
                <a:latin typeface="Times New Roman" panose="02020603050405020304" pitchFamily="18" charset="0"/>
              </a:rPr>
              <a:t>- Ngũ cốc, bánh mì, khoai, mật ong, rau xanh, trái cây chín...</a:t>
            </a:r>
            <a:endParaRPr lang="vi-VN" altLang="en-US" sz="1600" b="1" dirty="0">
              <a:solidFill>
                <a:srgbClr val="0000FF"/>
              </a:solidFill>
              <a:latin typeface="Times New Roman" panose="02020603050405020304" pitchFamily="18" charset="0"/>
            </a:endParaRPr>
          </a:p>
        </p:txBody>
      </p:sp>
    </p:spTree>
  </p:cSld>
  <p:clrMapOvr>
    <a:masterClrMapping/>
  </p:clrMapOvr>
  <p:transition/>
  <p:timing>
    <p:tnLst>
      <p:par>
        <p:cTn id="1" dur="indefinite" restart="never" nodeType="tmRoot"/>
      </p:par>
    </p:tnLst>
    <p:bldLst>
      <p:bldP spid="20" grpId="1"/>
      <p:bldP spid="24"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Rectangle 1"/>
          <p:cNvSpPr>
            <a:spLocks noChangeArrowheads="1"/>
          </p:cNvSpPr>
          <p:nvPr/>
        </p:nvSpPr>
        <p:spPr bwMode="auto">
          <a:xfrm>
            <a:off x="0" y="-41909"/>
            <a:ext cx="9144000" cy="521970"/>
          </a:xfrm>
          <a:prstGeom prst="rect">
            <a:avLst/>
          </a:prstGeom>
          <a:solidFill>
            <a:schemeClr val="accent5">
              <a:lumMod val="20000"/>
              <a:lumOff val="80000"/>
            </a:schemeClr>
          </a:solidFill>
          <a:ln>
            <a:noFill/>
          </a:ln>
          <a:effectLst/>
        </p:spPr>
        <p:txBody>
          <a:bodyPr vert="horz" wrap="square" lIns="91440" tIns="45720" rIns="91440" bIns="45720" numCol="1" anchor="ctr" anchorCtr="0" compatLnSpc="1">
            <a:spAutoFit/>
          </a:bodyPr>
          <a:lstStyle/>
          <a:p>
            <a:pPr algn="ctr" defTabSz="914400" eaLnBrk="0" fontAlgn="base" hangingPunct="0">
              <a:spcBef>
                <a:spcPct val="0"/>
              </a:spcBef>
              <a:spcAft>
                <a:spcPct val="0"/>
              </a:spcAft>
            </a:pPr>
            <a:r>
              <a:rPr lang="en-US" sz="2800" b="1" strike="noStrike" noProof="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KẾT QUẢ HOẠT ĐỘNG CỦA CÁC NHÓM</a:t>
            </a:r>
            <a:endParaRPr lang="en-US" sz="2800" b="1" strike="noStrike" noProof="1">
              <a:solidFill>
                <a:srgbClr val="FF0000"/>
              </a:solidFill>
              <a:latin typeface="Times New Roman" panose="02020603050405020304" pitchFamily="18" charset="0"/>
              <a:cs typeface="Times New Roman" panose="02020603050405020304" pitchFamily="18" charset="0"/>
            </a:endParaRPr>
          </a:p>
        </p:txBody>
      </p:sp>
      <p:graphicFrame>
        <p:nvGraphicFramePr>
          <p:cNvPr id="128" name="Table 127"/>
          <p:cNvGraphicFramePr>
            <a:graphicFrameLocks noGrp="1"/>
          </p:cNvGraphicFramePr>
          <p:nvPr/>
        </p:nvGraphicFramePr>
        <p:xfrm>
          <a:off x="168275" y="527050"/>
          <a:ext cx="8763000" cy="4579620"/>
        </p:xfrm>
        <a:graphic>
          <a:graphicData uri="http://schemas.openxmlformats.org/drawingml/2006/table">
            <a:tbl>
              <a:tblPr firstRow="1" bandRow="1">
                <a:tableStyleId>{5940675A-B579-460E-94D1-54222C63F5DA}</a:tableStyleId>
              </a:tblPr>
              <a:tblGrid>
                <a:gridCol w="760095"/>
                <a:gridCol w="2781300"/>
                <a:gridCol w="1039495"/>
                <a:gridCol w="864870"/>
                <a:gridCol w="832485"/>
                <a:gridCol w="808990"/>
                <a:gridCol w="835660"/>
                <a:gridCol w="840105"/>
              </a:tblGrid>
              <a:tr h="368300">
                <a:tc rowSpan="2" gridSpan="2">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sz="1400" b="1" dirty="0">
                          <a:solidFill>
                            <a:srgbClr val="0033CC"/>
                          </a:solidFill>
                          <a:latin typeface="Times New Roman" panose="02020603050405020304" pitchFamily="18" charset="0"/>
                          <a:cs typeface="Times New Roman" panose="02020603050405020304" pitchFamily="18" charset="0"/>
                        </a:rPr>
                        <a:t>TIÊU</a:t>
                      </a:r>
                      <a:r>
                        <a:rPr lang="en-US" sz="1400" b="1" baseline="0" dirty="0">
                          <a:solidFill>
                            <a:srgbClr val="0033CC"/>
                          </a:solidFill>
                          <a:latin typeface="Times New Roman" panose="02020603050405020304" pitchFamily="18" charset="0"/>
                          <a:cs typeface="Times New Roman" panose="02020603050405020304" pitchFamily="18" charset="0"/>
                        </a:rPr>
                        <a:t> CHÍ</a:t>
                      </a:r>
                      <a:endParaRPr lang="en-US" sz="1400" b="1" baseline="0" dirty="0">
                        <a:solidFill>
                          <a:srgbClr val="0033CC"/>
                        </a:solidFill>
                        <a:latin typeface="Times New Roman" panose="02020603050405020304" pitchFamily="18" charset="0"/>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1" i="0" u="none" strike="noStrike" cap="none" normalizeH="0" baseline="0" dirty="0">
                        <a:ln>
                          <a:noFill/>
                        </a:ln>
                        <a:solidFill>
                          <a:srgbClr val="0033CC"/>
                        </a:solidFill>
                        <a:effectLst/>
                        <a:latin typeface="Times New Roman" panose="02020603050405020304" pitchFamily="18" charset="0"/>
                        <a:cs typeface="Times New Roman" panose="02020603050405020304" pitchFamily="18" charset="0"/>
                      </a:endParaRPr>
                    </a:p>
                  </a:txBody>
                  <a:tcPr/>
                </a:tc>
                <a:tc rowSpan="2" hMerge="1">
                  <a:tcPr/>
                </a:tc>
                <a:tc rowSpan="2">
                  <a:txBody>
                    <a:bodyPr/>
                    <a:lstStyle/>
                    <a:p>
                      <a:pPr algn="ctr"/>
                      <a:r>
                        <a:rPr lang="en-US" sz="1400" b="1">
                          <a:solidFill>
                            <a:srgbClr val="0033CC"/>
                          </a:solidFill>
                          <a:latin typeface="Times New Roman" panose="02020603050405020304" pitchFamily="18" charset="0"/>
                          <a:cs typeface="Times New Roman" panose="02020603050405020304" pitchFamily="18" charset="0"/>
                        </a:rPr>
                        <a:t>ĐIỂM</a:t>
                      </a:r>
                      <a:endParaRPr lang="en-US" sz="1400" b="1" baseline="0">
                        <a:solidFill>
                          <a:srgbClr val="0033CC"/>
                        </a:solidFill>
                        <a:latin typeface="Times New Roman" panose="02020603050405020304" pitchFamily="18" charset="0"/>
                        <a:cs typeface="Times New Roman" panose="02020603050405020304" pitchFamily="18" charset="0"/>
                      </a:endParaRPr>
                    </a:p>
                    <a:p>
                      <a:pPr algn="ctr"/>
                      <a:r>
                        <a:rPr lang="en-US" sz="1400" b="1" baseline="0">
                          <a:solidFill>
                            <a:srgbClr val="0033CC"/>
                          </a:solidFill>
                          <a:latin typeface="Times New Roman" panose="02020603050405020304" pitchFamily="18" charset="0"/>
                          <a:cs typeface="Times New Roman" panose="02020603050405020304" pitchFamily="18" charset="0"/>
                        </a:rPr>
                        <a:t> </a:t>
                      </a:r>
                      <a:endParaRPr lang="en-US" sz="1400" b="1">
                        <a:solidFill>
                          <a:srgbClr val="0033CC"/>
                        </a:solidFill>
                        <a:latin typeface="Times New Roman" panose="02020603050405020304" pitchFamily="18" charset="0"/>
                        <a:cs typeface="Times New Roman" panose="02020603050405020304" pitchFamily="18" charset="0"/>
                      </a:endParaRPr>
                    </a:p>
                  </a:txBody>
                  <a:tcPr>
                    <a:lnR w="12700" cap="flat" cmpd="sng" algn="ctr">
                      <a:solidFill>
                        <a:schemeClr val="tx1"/>
                      </a:solidFill>
                      <a:prstDash val="solid"/>
                      <a:round/>
                      <a:headEnd type="none" w="med" len="med"/>
                      <a:tailEnd type="none" w="med" len="med"/>
                    </a:lnR>
                  </a:tcPr>
                </a:tc>
                <a:tc gridSpan="5">
                  <a:txBody>
                    <a:bodyPr/>
                    <a:p>
                      <a:pPr algn="ctr">
                        <a:buNone/>
                      </a:pPr>
                      <a:r>
                        <a:rPr lang="en-US" altLang="zh-CN" sz="1400" b="1">
                          <a:solidFill>
                            <a:srgbClr val="0033CC"/>
                          </a:solidFill>
                          <a:latin typeface="Times New Roman" panose="02020603050405020304" pitchFamily="18" charset="0"/>
                        </a:rPr>
                        <a:t>ĐIỂM</a:t>
                      </a:r>
                      <a:r>
                        <a:rPr lang="en-US" altLang="zh-CN" sz="1400" b="1" baseline="0">
                          <a:solidFill>
                            <a:srgbClr val="0033CC"/>
                          </a:solidFill>
                          <a:latin typeface="Times New Roman" panose="02020603050405020304" pitchFamily="18" charset="0"/>
                        </a:rPr>
                        <a:t> ĐẠT ĐƯỢC CỦA NHÓM</a:t>
                      </a:r>
                      <a:endParaRPr lang="en-US" sz="1400" b="1">
                        <a:solidFill>
                          <a:srgbClr val="0033CC"/>
                        </a:solidFill>
                        <a:latin typeface="Times New Roman" panose="02020603050405020304" pitchFamily="18" charset="0"/>
                        <a:cs typeface="Times New Roman" panose="02020603050405020304" pitchFamily="18" charset="0"/>
                      </a:endParaRPr>
                    </a:p>
                  </a:txBody>
                  <a:tcPr/>
                </a:tc>
                <a:tc hMerge="1">
                  <a:tcPr>
                    <a:lnR w="12700" cap="flat" cmpd="sng" algn="ctr">
                      <a:solidFill>
                        <a:schemeClr val="tx1"/>
                      </a:solidFill>
                      <a:prstDash val="solid"/>
                      <a:round/>
                      <a:headEnd type="none" w="med" len="med"/>
                      <a:tailEnd type="none" w="med" len="med"/>
                    </a:lnR>
                  </a:tcPr>
                </a:tc>
                <a:tc hMerge="1">
                  <a:tcPr>
                    <a:lnR w="12700" cap="flat" cmpd="sng" algn="ctr">
                      <a:solidFill>
                        <a:schemeClr val="tx1"/>
                      </a:solidFill>
                      <a:prstDash val="solid"/>
                      <a:round/>
                      <a:headEnd type="none" w="med" len="med"/>
                      <a:tailEnd type="none" w="med" len="med"/>
                    </a:lnR>
                  </a:tcPr>
                </a:tc>
                <a:tc hMerge="1">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hMerge="1">
                  <a:tcPr/>
                </a:tc>
              </a:tr>
              <a:tr h="368300">
                <a:tc vMerge="1" gridSpan="2">
                  <a:tcPr/>
                </a:tc>
                <a:tc vMerge="1" hMerge="1">
                  <a:tcPr/>
                </a:tc>
                <a:tc vMerge="1">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p>
                      <a:pPr algn="ctr">
                        <a:buNone/>
                      </a:pPr>
                      <a:r>
                        <a:rPr lang="en-US" sz="1400" b="1">
                          <a:solidFill>
                            <a:srgbClr val="0033CC"/>
                          </a:solidFill>
                          <a:latin typeface="Times New Roman" panose="02020603050405020304" pitchFamily="18" charset="0"/>
                          <a:cs typeface="Times New Roman" panose="02020603050405020304" pitchFamily="18" charset="0"/>
                        </a:rPr>
                        <a:t>1</a:t>
                      </a:r>
                      <a:endParaRPr lang="en-US" sz="1400" b="1">
                        <a:solidFill>
                          <a:srgbClr val="0033CC"/>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tcPr>
                </a:tc>
                <a:tc>
                  <a:txBody>
                    <a:bodyPr/>
                    <a:p>
                      <a:pPr algn="ctr">
                        <a:buNone/>
                      </a:pPr>
                      <a:r>
                        <a:rPr lang="en-US" sz="1400" b="1">
                          <a:solidFill>
                            <a:srgbClr val="0033CC"/>
                          </a:solidFill>
                          <a:latin typeface="Times New Roman" panose="02020603050405020304" pitchFamily="18" charset="0"/>
                          <a:cs typeface="Times New Roman" panose="02020603050405020304" pitchFamily="18" charset="0"/>
                        </a:rPr>
                        <a:t>2</a:t>
                      </a:r>
                      <a:endParaRPr lang="en-US" sz="1400" b="1">
                        <a:solidFill>
                          <a:srgbClr val="0033CC"/>
                        </a:solidFill>
                        <a:latin typeface="Times New Roman" panose="02020603050405020304" pitchFamily="18" charset="0"/>
                        <a:cs typeface="Times New Roman" panose="02020603050405020304" pitchFamily="18" charset="0"/>
                      </a:endParaRPr>
                    </a:p>
                  </a:txBody>
                  <a:tcPr/>
                </a:tc>
                <a:tc>
                  <a:txBody>
                    <a:bodyPr/>
                    <a:p>
                      <a:pPr algn="ctr">
                        <a:buNone/>
                      </a:pPr>
                      <a:r>
                        <a:rPr lang="en-US" sz="1400" b="1">
                          <a:solidFill>
                            <a:srgbClr val="0033CC"/>
                          </a:solidFill>
                          <a:latin typeface="Times New Roman" panose="02020603050405020304" pitchFamily="18" charset="0"/>
                          <a:cs typeface="Times New Roman" panose="02020603050405020304" pitchFamily="18" charset="0"/>
                        </a:rPr>
                        <a:t>3</a:t>
                      </a:r>
                      <a:endParaRPr lang="en-US" sz="1400" b="1">
                        <a:solidFill>
                          <a:srgbClr val="0033CC"/>
                        </a:solidFill>
                        <a:latin typeface="Times New Roman" panose="02020603050405020304" pitchFamily="18" charset="0"/>
                        <a:cs typeface="Times New Roman" panose="02020603050405020304" pitchFamily="18" charset="0"/>
                      </a:endParaRPr>
                    </a:p>
                  </a:txBody>
                  <a:tcPr>
                    <a:lnR w="12700" cap="flat" cmpd="sng" algn="ctr">
                      <a:solidFill>
                        <a:schemeClr val="tx1"/>
                      </a:solidFill>
                      <a:prstDash val="solid"/>
                      <a:round/>
                      <a:headEnd type="none" w="med" len="med"/>
                      <a:tailEnd type="none" w="med" len="med"/>
                    </a:lnR>
                  </a:tcPr>
                </a:tc>
                <a:tc>
                  <a:txBody>
                    <a:bodyPr/>
                    <a:lstStyle/>
                    <a:p>
                      <a:pPr algn="ctr">
                        <a:spcBef>
                          <a:spcPts val="600"/>
                        </a:spcBef>
                        <a:spcAft>
                          <a:spcPts val="600"/>
                        </a:spcAft>
                      </a:pPr>
                      <a:r>
                        <a:rPr lang="en-US" sz="1400" b="1" dirty="0">
                          <a:solidFill>
                            <a:srgbClr val="0033CC"/>
                          </a:solidFill>
                          <a:effectLst/>
                          <a:latin typeface="Times New Roman" panose="02020603050405020304" pitchFamily="18" charset="0"/>
                          <a:ea typeface="Times New Roman" panose="02020603050405020304"/>
                          <a:cs typeface="Times New Roman" panose="02020603050405020304" pitchFamily="18" charset="0"/>
                        </a:rPr>
                        <a:t>4</a:t>
                      </a:r>
                      <a:endParaRPr lang="en-US" sz="1400" b="1" dirty="0">
                        <a:solidFill>
                          <a:srgbClr val="0033CC"/>
                        </a:solidFill>
                        <a:effectLst/>
                        <a:latin typeface="Times New Roman" panose="02020603050405020304" pitchFamily="18" charset="0"/>
                        <a:ea typeface="Times New Roman" panose="02020603050405020304"/>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marL="0" marR="0" indent="0" algn="ctr" defTabSz="914400" rtl="0" eaLnBrk="1" fontAlgn="auto" latinLnBrk="0" hangingPunct="1">
                        <a:lnSpc>
                          <a:spcPct val="100000"/>
                        </a:lnSpc>
                        <a:spcBef>
                          <a:spcPts val="600"/>
                        </a:spcBef>
                        <a:spcAft>
                          <a:spcPts val="600"/>
                        </a:spcAft>
                        <a:buClrTx/>
                        <a:buSzTx/>
                        <a:buFontTx/>
                        <a:buNone/>
                        <a:defRPr/>
                      </a:pPr>
                      <a:r>
                        <a:rPr lang="en-US" sz="1400" b="1" dirty="0">
                          <a:solidFill>
                            <a:srgbClr val="0033CC"/>
                          </a:solidFill>
                          <a:effectLst/>
                          <a:latin typeface="Times New Roman" panose="02020603050405020304" pitchFamily="18" charset="0"/>
                          <a:ea typeface="Times New Roman" panose="02020603050405020304"/>
                          <a:cs typeface="Times New Roman" panose="02020603050405020304" pitchFamily="18" charset="0"/>
                        </a:rPr>
                        <a:t>5</a:t>
                      </a:r>
                      <a:endParaRPr lang="en-US" sz="1400" b="1" dirty="0">
                        <a:solidFill>
                          <a:srgbClr val="0033CC"/>
                        </a:solidFill>
                        <a:effectLst/>
                        <a:latin typeface="Times New Roman" panose="02020603050405020304" pitchFamily="18" charset="0"/>
                        <a:ea typeface="Times New Roman" panose="02020603050405020304"/>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410210">
                <a:tc gridSpan="2">
                  <a:txBody>
                    <a:bodyPr/>
                    <a:lstStyle/>
                    <a:p>
                      <a:pPr indent="0" algn="just">
                        <a:lnSpc>
                          <a:spcPct val="150000"/>
                        </a:lnSpc>
                        <a:spcBef>
                          <a:spcPts val="600"/>
                        </a:spcBef>
                        <a:spcAft>
                          <a:spcPts val="600"/>
                        </a:spcAft>
                        <a:buNone/>
                      </a:pPr>
                      <a:r>
                        <a:rPr lang="en-US" altLang="vi-VN" sz="1400" b="1" dirty="0">
                          <a:solidFill>
                            <a:schemeClr val="tx1"/>
                          </a:solidFill>
                          <a:effectLst/>
                          <a:latin typeface="Times New Roman" panose="02020603050405020304" pitchFamily="18" charset="0"/>
                          <a:cs typeface="Times New Roman" panose="02020603050405020304" pitchFamily="18" charset="0"/>
                        </a:rPr>
                        <a:t>1. Nội dung</a:t>
                      </a:r>
                      <a:r>
                        <a:rPr lang="vi-VN" sz="1400" b="1" dirty="0">
                          <a:solidFill>
                            <a:schemeClr val="tx1"/>
                          </a:solidFill>
                          <a:effectLst/>
                          <a:latin typeface="Times New Roman" panose="02020603050405020304" pitchFamily="18" charset="0"/>
                          <a:cs typeface="Times New Roman" panose="02020603050405020304" pitchFamily="18" charset="0"/>
                        </a:rPr>
                        <a:t> đầy đủ, chính xác, khoa học</a:t>
                      </a:r>
                      <a:endParaRPr lang="en-US" sz="1400" b="1" dirty="0">
                        <a:solidFill>
                          <a:schemeClr val="tx1"/>
                        </a:solidFill>
                        <a:effectLst/>
                        <a:latin typeface="Times New Roman" panose="02020603050405020304" pitchFamily="18" charset="0"/>
                        <a:cs typeface="Times New Roman" panose="02020603050405020304" pitchFamily="18" charset="0"/>
                      </a:endParaRPr>
                    </a:p>
                  </a:txBody>
                  <a:tcPr marL="68580" marR="68580" marT="0" marB="0" anchor="ctr"/>
                </a:tc>
                <a:tc hMerge="1">
                  <a:tcPr/>
                </a:tc>
                <a:tc>
                  <a:txBody>
                    <a:bodyPr/>
                    <a:lstStyle/>
                    <a:p>
                      <a:pPr algn="ctr">
                        <a:spcBef>
                          <a:spcPts val="600"/>
                        </a:spcBef>
                        <a:spcAft>
                          <a:spcPts val="600"/>
                        </a:spcAft>
                      </a:pPr>
                      <a:r>
                        <a:rPr lang="en-US" sz="1400" b="1" dirty="0">
                          <a:solidFill>
                            <a:schemeClr val="tx1"/>
                          </a:solidFill>
                          <a:effectLst/>
                          <a:latin typeface="Times New Roman" panose="02020603050405020304" pitchFamily="18" charset="0"/>
                          <a:cs typeface="Times New Roman" panose="02020603050405020304" pitchFamily="18" charset="0"/>
                        </a:rPr>
                        <a:t>20 </a:t>
                      </a:r>
                      <a:r>
                        <a:rPr lang="en-US" sz="1400" b="1" dirty="0" err="1">
                          <a:solidFill>
                            <a:schemeClr val="tx1"/>
                          </a:solidFill>
                          <a:effectLst/>
                          <a:latin typeface="Times New Roman" panose="02020603050405020304" pitchFamily="18" charset="0"/>
                          <a:cs typeface="Times New Roman" panose="02020603050405020304" pitchFamily="18" charset="0"/>
                        </a:rPr>
                        <a:t>điểm</a:t>
                      </a:r>
                      <a:endParaRPr lang="en-US" sz="1400" b="1" dirty="0">
                        <a:solidFill>
                          <a:schemeClr val="tx1"/>
                        </a:solidFill>
                        <a:effectLst/>
                        <a:latin typeface="Times New Roman" panose="02020603050405020304" pitchFamily="18" charset="0"/>
                        <a:ea typeface="Times New Roman" panose="02020603050405020304"/>
                        <a:cs typeface="Times New Roman" panose="02020603050405020304" pitchFamily="18" charset="0"/>
                      </a:endParaRPr>
                    </a:p>
                  </a:txBody>
                  <a:tcPr marL="68580" marR="68580" marT="0" marB="0" anchor="ctr">
                    <a:lnR w="12700" cap="flat" cmpd="sng" algn="ctr">
                      <a:solidFill>
                        <a:schemeClr val="tx1"/>
                      </a:solidFill>
                      <a:prstDash val="solid"/>
                      <a:round/>
                      <a:headEnd type="none" w="med" len="med"/>
                      <a:tailEnd type="none" w="med" len="med"/>
                    </a:lnR>
                  </a:tcPr>
                </a:tc>
                <a:tc>
                  <a:txBody>
                    <a:bodyPr/>
                    <a:p>
                      <a:pPr algn="ctr">
                        <a:spcBef>
                          <a:spcPts val="600"/>
                        </a:spcBef>
                        <a:spcAft>
                          <a:spcPts val="600"/>
                        </a:spcAft>
                        <a:buNone/>
                      </a:pPr>
                      <a:endParaRPr lang="en-US" sz="1400" b="1" dirty="0">
                        <a:solidFill>
                          <a:schemeClr val="tx1"/>
                        </a:solidFill>
                        <a:effectLst/>
                        <a:latin typeface="Times New Roman" panose="02020603050405020304" pitchFamily="18" charset="0"/>
                        <a:ea typeface="Times New Roman" panose="02020603050405020304"/>
                        <a:cs typeface="Times New Roman" panose="02020603050405020304" pitchFamily="18" charset="0"/>
                      </a:endParaRPr>
                    </a:p>
                  </a:txBody>
                  <a:tcPr marL="68580" marR="68580" marT="0" marB="0" anchor="ctr">
                    <a:lnR w="12700" cap="flat" cmpd="sng" algn="ctr">
                      <a:solidFill>
                        <a:schemeClr val="tx1"/>
                      </a:solidFill>
                      <a:prstDash val="solid"/>
                      <a:round/>
                      <a:headEnd type="none" w="med" len="med"/>
                      <a:tailEnd type="none" w="med" len="med"/>
                    </a:lnR>
                  </a:tcPr>
                </a:tc>
                <a:tc>
                  <a:txBody>
                    <a:bodyPr/>
                    <a:p>
                      <a:pPr algn="ctr">
                        <a:spcBef>
                          <a:spcPts val="600"/>
                        </a:spcBef>
                        <a:spcAft>
                          <a:spcPts val="600"/>
                        </a:spcAft>
                        <a:buNone/>
                      </a:pPr>
                      <a:endParaRPr lang="en-US" sz="1400" b="1" dirty="0">
                        <a:solidFill>
                          <a:schemeClr val="tx1"/>
                        </a:solidFill>
                        <a:effectLst/>
                        <a:latin typeface="Times New Roman" panose="02020603050405020304" pitchFamily="18" charset="0"/>
                        <a:ea typeface="Times New Roman" panose="02020603050405020304"/>
                        <a:cs typeface="Times New Roman" panose="02020603050405020304" pitchFamily="18" charset="0"/>
                      </a:endParaRPr>
                    </a:p>
                  </a:txBody>
                  <a:tcPr marL="68580" marR="68580" marT="0" marB="0" anchor="ctr">
                    <a:lnR w="12700" cap="flat" cmpd="sng" algn="ctr">
                      <a:solidFill>
                        <a:schemeClr val="tx1"/>
                      </a:solidFill>
                      <a:prstDash val="solid"/>
                      <a:round/>
                      <a:headEnd type="none" w="med" len="med"/>
                      <a:tailEnd type="none" w="med" len="med"/>
                    </a:lnR>
                  </a:tcPr>
                </a:tc>
                <a:tc>
                  <a:txBody>
                    <a:bodyPr/>
                    <a:p>
                      <a:pPr algn="ctr">
                        <a:spcBef>
                          <a:spcPts val="600"/>
                        </a:spcBef>
                        <a:spcAft>
                          <a:spcPts val="600"/>
                        </a:spcAft>
                        <a:buNone/>
                      </a:pPr>
                      <a:endParaRPr lang="en-US" sz="1400" b="1" dirty="0">
                        <a:solidFill>
                          <a:schemeClr val="tx1"/>
                        </a:solidFill>
                        <a:effectLst/>
                        <a:latin typeface="Times New Roman" panose="02020603050405020304" pitchFamily="18" charset="0"/>
                        <a:ea typeface="Times New Roman" panose="02020603050405020304"/>
                        <a:cs typeface="Times New Roman" panose="02020603050405020304" pitchFamily="18" charset="0"/>
                      </a:endParaRPr>
                    </a:p>
                  </a:txBody>
                  <a:tcPr marL="68580" marR="68580" marT="0" marB="0" anchor="ctr">
                    <a:lnR w="12700" cap="flat" cmpd="sng" algn="ctr">
                      <a:solidFill>
                        <a:schemeClr val="tx1"/>
                      </a:solidFill>
                      <a:prstDash val="solid"/>
                      <a:round/>
                      <a:headEnd type="none" w="med" len="med"/>
                      <a:tailEnd type="none" w="med" len="med"/>
                    </a:lnR>
                  </a:tcPr>
                </a:tc>
                <a:tc>
                  <a:txBody>
                    <a:bodyPr/>
                    <a:lstStyle/>
                    <a:p>
                      <a:endParaRPr lang="en-US" sz="1600" b="1" dirty="0">
                        <a:solidFill>
                          <a:schemeClr val="tx1"/>
                        </a:solidFill>
                        <a:latin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endParaRPr lang="en-US" sz="1600" b="1">
                        <a:solidFill>
                          <a:schemeClr val="tx1"/>
                        </a:solidFill>
                        <a:latin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r>
              <a:tr h="417830">
                <a:tc gridSpan="2">
                  <a:txBody>
                    <a:bodyPr/>
                    <a:lstStyle/>
                    <a:p>
                      <a:pPr marL="0" marR="0" indent="0" algn="just" defTabSz="914400" rtl="0" eaLnBrk="1" fontAlgn="auto" latinLnBrk="0" hangingPunct="1">
                        <a:lnSpc>
                          <a:spcPct val="150000"/>
                        </a:lnSpc>
                        <a:spcBef>
                          <a:spcPts val="600"/>
                        </a:spcBef>
                        <a:spcAft>
                          <a:spcPts val="600"/>
                        </a:spcAft>
                        <a:buClrTx/>
                        <a:buSzTx/>
                        <a:buFontTx/>
                        <a:buNone/>
                        <a:defRPr/>
                      </a:pPr>
                      <a:r>
                        <a:rPr lang="en-US" sz="1400" b="1" dirty="0">
                          <a:solidFill>
                            <a:schemeClr val="tx1"/>
                          </a:solidFill>
                          <a:effectLst/>
                          <a:latin typeface="Times New Roman" panose="02020603050405020304" pitchFamily="18" charset="0"/>
                          <a:cs typeface="Times New Roman" panose="02020603050405020304" pitchFamily="18" charset="0"/>
                        </a:rPr>
                        <a:t>2. </a:t>
                      </a:r>
                      <a:r>
                        <a:rPr lang="en-US" sz="1400" b="1" dirty="0" err="1">
                          <a:solidFill>
                            <a:schemeClr val="tx1"/>
                          </a:solidFill>
                          <a:effectLst/>
                          <a:latin typeface="Times New Roman" panose="02020603050405020304" pitchFamily="18" charset="0"/>
                          <a:cs typeface="Times New Roman" panose="02020603050405020304" pitchFamily="18" charset="0"/>
                        </a:rPr>
                        <a:t>Thẩm</a:t>
                      </a:r>
                      <a:r>
                        <a:rPr lang="en-US" sz="1400" b="1" dirty="0">
                          <a:solidFill>
                            <a:schemeClr val="tx1"/>
                          </a:solidFill>
                          <a:effectLst/>
                          <a:latin typeface="Times New Roman" panose="02020603050405020304" pitchFamily="18" charset="0"/>
                          <a:cs typeface="Times New Roman" panose="02020603050405020304" pitchFamily="18" charset="0"/>
                        </a:rPr>
                        <a:t> </a:t>
                      </a:r>
                      <a:r>
                        <a:rPr lang="en-US" sz="1400" b="1" dirty="0" err="1">
                          <a:solidFill>
                            <a:schemeClr val="tx1"/>
                          </a:solidFill>
                          <a:effectLst/>
                          <a:latin typeface="Times New Roman" panose="02020603050405020304" pitchFamily="18" charset="0"/>
                          <a:cs typeface="Times New Roman" panose="02020603050405020304" pitchFamily="18" charset="0"/>
                        </a:rPr>
                        <a:t>mĩ, trình bày đẹp, rõ ràng.</a:t>
                      </a:r>
                      <a:endParaRPr lang="en-US" sz="1400" b="1" dirty="0">
                        <a:solidFill>
                          <a:schemeClr val="tx1"/>
                        </a:solidFill>
                        <a:effectLst/>
                        <a:latin typeface="Times New Roman" panose="02020603050405020304" pitchFamily="18" charset="0"/>
                        <a:ea typeface="Times New Roman" panose="02020603050405020304"/>
                        <a:cs typeface="Times New Roman" panose="02020603050405020304" pitchFamily="18" charset="0"/>
                      </a:endParaRPr>
                    </a:p>
                  </a:txBody>
                  <a:tcPr marL="68580" marR="68580" marT="0" marB="0" anchor="ctr"/>
                </a:tc>
                <a:tc hMerge="1">
                  <a:tcPr/>
                </a:tc>
                <a:tc>
                  <a:txBody>
                    <a:bodyPr/>
                    <a:lstStyle/>
                    <a:p>
                      <a:pPr algn="ctr">
                        <a:spcBef>
                          <a:spcPts val="600"/>
                        </a:spcBef>
                        <a:spcAft>
                          <a:spcPts val="600"/>
                        </a:spcAft>
                      </a:pPr>
                      <a:r>
                        <a:rPr lang="en-US" sz="1400" b="1" dirty="0">
                          <a:solidFill>
                            <a:schemeClr val="tx1"/>
                          </a:solidFill>
                          <a:effectLst/>
                          <a:latin typeface="Times New Roman" panose="02020603050405020304" pitchFamily="18" charset="0"/>
                          <a:cs typeface="Times New Roman" panose="02020603050405020304" pitchFamily="18" charset="0"/>
                        </a:rPr>
                        <a:t>10 </a:t>
                      </a:r>
                      <a:r>
                        <a:rPr lang="en-US" sz="1400" b="1" dirty="0" err="1">
                          <a:solidFill>
                            <a:schemeClr val="tx1"/>
                          </a:solidFill>
                          <a:effectLst/>
                          <a:latin typeface="Times New Roman" panose="02020603050405020304" pitchFamily="18" charset="0"/>
                          <a:cs typeface="Times New Roman" panose="02020603050405020304" pitchFamily="18" charset="0"/>
                        </a:rPr>
                        <a:t>điểm</a:t>
                      </a:r>
                      <a:endParaRPr lang="en-US" sz="1400" b="1" dirty="0">
                        <a:solidFill>
                          <a:schemeClr val="tx1"/>
                        </a:solidFill>
                        <a:effectLst/>
                        <a:latin typeface="Times New Roman" panose="02020603050405020304" pitchFamily="18" charset="0"/>
                        <a:ea typeface="Times New Roman" panose="02020603050405020304"/>
                        <a:cs typeface="Times New Roman" panose="02020603050405020304" pitchFamily="18" charset="0"/>
                      </a:endParaRPr>
                    </a:p>
                  </a:txBody>
                  <a:tcPr marL="68580" marR="68580" marT="0" marB="0" anchor="ctr">
                    <a:lnR w="12700" cap="flat" cmpd="sng" algn="ctr">
                      <a:solidFill>
                        <a:schemeClr val="tx1"/>
                      </a:solidFill>
                      <a:prstDash val="solid"/>
                      <a:round/>
                      <a:headEnd type="none" w="med" len="med"/>
                      <a:tailEnd type="none" w="med" len="med"/>
                    </a:lnR>
                  </a:tcPr>
                </a:tc>
                <a:tc>
                  <a:txBody>
                    <a:bodyPr/>
                    <a:p>
                      <a:pPr algn="ctr">
                        <a:spcBef>
                          <a:spcPts val="600"/>
                        </a:spcBef>
                        <a:spcAft>
                          <a:spcPts val="600"/>
                        </a:spcAft>
                        <a:buNone/>
                      </a:pPr>
                      <a:endParaRPr lang="en-US" sz="1400" b="1" dirty="0">
                        <a:solidFill>
                          <a:schemeClr val="tx1"/>
                        </a:solidFill>
                        <a:effectLst/>
                        <a:latin typeface="Times New Roman" panose="02020603050405020304" pitchFamily="18" charset="0"/>
                        <a:ea typeface="Times New Roman" panose="02020603050405020304"/>
                        <a:cs typeface="Times New Roman" panose="02020603050405020304" pitchFamily="18" charset="0"/>
                      </a:endParaRPr>
                    </a:p>
                  </a:txBody>
                  <a:tcPr marL="68580" marR="68580" marT="0" marB="0" anchor="ctr">
                    <a:lnR w="12700" cap="flat" cmpd="sng" algn="ctr">
                      <a:solidFill>
                        <a:schemeClr val="tx1"/>
                      </a:solidFill>
                      <a:prstDash val="solid"/>
                      <a:round/>
                      <a:headEnd type="none" w="med" len="med"/>
                      <a:tailEnd type="none" w="med" len="med"/>
                    </a:lnR>
                  </a:tcPr>
                </a:tc>
                <a:tc>
                  <a:txBody>
                    <a:bodyPr/>
                    <a:p>
                      <a:pPr algn="ctr">
                        <a:spcBef>
                          <a:spcPts val="600"/>
                        </a:spcBef>
                        <a:spcAft>
                          <a:spcPts val="600"/>
                        </a:spcAft>
                        <a:buNone/>
                      </a:pPr>
                      <a:endParaRPr lang="en-US" sz="1400" b="1" dirty="0">
                        <a:solidFill>
                          <a:schemeClr val="tx1"/>
                        </a:solidFill>
                        <a:effectLst/>
                        <a:latin typeface="Times New Roman" panose="02020603050405020304" pitchFamily="18" charset="0"/>
                        <a:ea typeface="Times New Roman" panose="02020603050405020304"/>
                        <a:cs typeface="Times New Roman" panose="02020603050405020304" pitchFamily="18" charset="0"/>
                      </a:endParaRPr>
                    </a:p>
                  </a:txBody>
                  <a:tcPr marL="68580" marR="68580" marT="0" marB="0" anchor="ctr">
                    <a:lnR w="12700" cap="flat" cmpd="sng" algn="ctr">
                      <a:solidFill>
                        <a:schemeClr val="tx1"/>
                      </a:solidFill>
                      <a:prstDash val="solid"/>
                      <a:round/>
                      <a:headEnd type="none" w="med" len="med"/>
                      <a:tailEnd type="none" w="med" len="med"/>
                    </a:lnR>
                  </a:tcPr>
                </a:tc>
                <a:tc>
                  <a:txBody>
                    <a:bodyPr/>
                    <a:p>
                      <a:pPr algn="ctr">
                        <a:spcBef>
                          <a:spcPts val="600"/>
                        </a:spcBef>
                        <a:spcAft>
                          <a:spcPts val="600"/>
                        </a:spcAft>
                        <a:buNone/>
                      </a:pPr>
                      <a:endParaRPr lang="en-US" sz="1400" b="1" dirty="0">
                        <a:solidFill>
                          <a:schemeClr val="tx1"/>
                        </a:solidFill>
                        <a:effectLst/>
                        <a:latin typeface="Times New Roman" panose="02020603050405020304" pitchFamily="18" charset="0"/>
                        <a:ea typeface="Times New Roman" panose="02020603050405020304"/>
                        <a:cs typeface="Times New Roman" panose="02020603050405020304" pitchFamily="18" charset="0"/>
                      </a:endParaRPr>
                    </a:p>
                  </a:txBody>
                  <a:tcPr marL="68580" marR="68580" marT="0" marB="0" anchor="ctr">
                    <a:lnR w="12700" cap="flat" cmpd="sng" algn="ctr">
                      <a:solidFill>
                        <a:schemeClr val="tx1"/>
                      </a:solidFill>
                      <a:prstDash val="solid"/>
                      <a:round/>
                      <a:headEnd type="none" w="med" len="med"/>
                      <a:tailEnd type="none" w="med" len="med"/>
                    </a:lnR>
                  </a:tcPr>
                </a:tc>
                <a:tc>
                  <a:txBody>
                    <a:bodyPr/>
                    <a:lstStyle/>
                    <a:p>
                      <a:pPr algn="l">
                        <a:spcBef>
                          <a:spcPts val="600"/>
                        </a:spcBef>
                        <a:spcAft>
                          <a:spcPts val="600"/>
                        </a:spcAft>
                      </a:pPr>
                      <a:endParaRPr lang="en-US" sz="1600" b="1">
                        <a:solidFill>
                          <a:schemeClr val="tx1"/>
                        </a:solidFill>
                        <a:effectLst/>
                        <a:latin typeface="Times New Roman" panose="02020603050405020304" pitchFamily="18" charset="0"/>
                        <a:ea typeface="Times New Roman" panose="02020603050405020304"/>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l">
                        <a:spcBef>
                          <a:spcPts val="600"/>
                        </a:spcBef>
                        <a:spcAft>
                          <a:spcPts val="600"/>
                        </a:spcAft>
                      </a:pPr>
                      <a:endParaRPr lang="en-US" sz="1600" b="1">
                        <a:solidFill>
                          <a:schemeClr val="tx1"/>
                        </a:solidFill>
                        <a:effectLst/>
                        <a:latin typeface="Times New Roman" panose="02020603050405020304" pitchFamily="18" charset="0"/>
                        <a:ea typeface="Times New Roman" panose="02020603050405020304"/>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r>
              <a:tr h="640080">
                <a:tc gridSpan="2">
                  <a:txBody>
                    <a:bodyPr/>
                    <a:lstStyle/>
                    <a:p>
                      <a:pPr algn="just">
                        <a:lnSpc>
                          <a:spcPct val="150000"/>
                        </a:lnSpc>
                        <a:spcBef>
                          <a:spcPts val="600"/>
                        </a:spcBef>
                        <a:spcAft>
                          <a:spcPts val="600"/>
                        </a:spcAft>
                      </a:pPr>
                      <a:r>
                        <a:rPr lang="en-US" sz="1400" b="1" dirty="0">
                          <a:solidFill>
                            <a:schemeClr val="tx1"/>
                          </a:solidFill>
                          <a:effectLst/>
                          <a:latin typeface="Times New Roman" panose="02020603050405020304" pitchFamily="18" charset="0"/>
                          <a:cs typeface="Times New Roman" panose="02020603050405020304" pitchFamily="18" charset="0"/>
                        </a:rPr>
                        <a:t>3. </a:t>
                      </a:r>
                      <a:r>
                        <a:rPr lang="vi-VN" sz="1400" b="1" dirty="0">
                          <a:solidFill>
                            <a:schemeClr val="tx1"/>
                          </a:solidFill>
                          <a:effectLst/>
                          <a:latin typeface="Times New Roman" panose="02020603050405020304" pitchFamily="18" charset="0"/>
                          <a:cs typeface="Times New Roman" panose="02020603050405020304" pitchFamily="18" charset="0"/>
                        </a:rPr>
                        <a:t>Hiệu quả hoạt động nhóm</a:t>
                      </a:r>
                      <a:r>
                        <a:rPr lang="en-US" sz="1400" b="1" dirty="0">
                          <a:solidFill>
                            <a:schemeClr val="tx1"/>
                          </a:solidFill>
                          <a:effectLst/>
                          <a:latin typeface="Times New Roman" panose="02020603050405020304" pitchFamily="18" charset="0"/>
                          <a:cs typeface="Times New Roman" panose="02020603050405020304" pitchFamily="18" charset="0"/>
                        </a:rPr>
                        <a:t>(</a:t>
                      </a:r>
                      <a:r>
                        <a:rPr lang="vi-VN" sz="1400" b="1" dirty="0">
                          <a:effectLst/>
                          <a:latin typeface="Times New Roman" panose="02020603050405020304" pitchFamily="18" charset="0"/>
                          <a:cs typeface="Times New Roman" panose="02020603050405020304" pitchFamily="18" charset="0"/>
                          <a:sym typeface="+mn-ea"/>
                        </a:rPr>
                        <a:t>phân công nhiệm vụ</a:t>
                      </a:r>
                      <a:r>
                        <a:rPr lang="en-US" altLang="vi-VN" sz="1400" b="1" dirty="0">
                          <a:effectLst/>
                          <a:latin typeface="Times New Roman" panose="02020603050405020304" pitchFamily="18" charset="0"/>
                          <a:cs typeface="Times New Roman" panose="02020603050405020304" pitchFamily="18" charset="0"/>
                          <a:sym typeface="+mn-ea"/>
                        </a:rPr>
                        <a:t> rõ ràng</a:t>
                      </a:r>
                      <a:r>
                        <a:rPr lang="vi-VN" sz="1400" b="1" dirty="0">
                          <a:effectLst/>
                          <a:latin typeface="Times New Roman" panose="02020603050405020304" pitchFamily="18" charset="0"/>
                          <a:cs typeface="Times New Roman" panose="02020603050405020304" pitchFamily="18" charset="0"/>
                          <a:sym typeface="+mn-ea"/>
                        </a:rPr>
                        <a:t>, </a:t>
                      </a:r>
                      <a:r>
                        <a:rPr lang="en-US" altLang="vi-VN" sz="1400" b="1" dirty="0">
                          <a:effectLst/>
                          <a:latin typeface="Times New Roman" panose="02020603050405020304" pitchFamily="18" charset="0"/>
                          <a:cs typeface="Times New Roman" panose="02020603050405020304" pitchFamily="18" charset="0"/>
                          <a:sym typeface="+mn-ea"/>
                        </a:rPr>
                        <a:t>có ý thức </a:t>
                      </a:r>
                      <a:r>
                        <a:rPr lang="vi-VN" sz="1400" b="1" dirty="0">
                          <a:effectLst/>
                          <a:latin typeface="Times New Roman" panose="02020603050405020304" pitchFamily="18" charset="0"/>
                          <a:cs typeface="Times New Roman" panose="02020603050405020304" pitchFamily="18" charset="0"/>
                          <a:sym typeface="+mn-ea"/>
                        </a:rPr>
                        <a:t>kỉ luật</a:t>
                      </a:r>
                      <a:r>
                        <a:rPr lang="en-US" altLang="vi-VN" sz="1400" b="1" dirty="0">
                          <a:effectLst/>
                          <a:latin typeface="Times New Roman" panose="02020603050405020304" pitchFamily="18" charset="0"/>
                          <a:cs typeface="Times New Roman" panose="02020603050405020304" pitchFamily="18" charset="0"/>
                          <a:sym typeface="+mn-ea"/>
                        </a:rPr>
                        <a:t> tốt) </a:t>
                      </a:r>
                      <a:endParaRPr lang="en-US" sz="1400" b="1" dirty="0">
                        <a:solidFill>
                          <a:schemeClr val="tx1"/>
                        </a:solidFill>
                        <a:effectLst/>
                        <a:latin typeface="Times New Roman" panose="02020603050405020304" pitchFamily="18" charset="0"/>
                        <a:ea typeface="Times New Roman" panose="02020603050405020304"/>
                        <a:cs typeface="Times New Roman" panose="02020603050405020304" pitchFamily="18" charset="0"/>
                      </a:endParaRPr>
                    </a:p>
                  </a:txBody>
                  <a:tcPr marL="68580" marR="68580" marT="0" marB="0" anchor="ctr"/>
                </a:tc>
                <a:tc hMerge="1">
                  <a:tcPr/>
                </a:tc>
                <a:tc>
                  <a:txBody>
                    <a:bodyPr/>
                    <a:lstStyle/>
                    <a:p>
                      <a:pPr algn="ctr">
                        <a:spcBef>
                          <a:spcPts val="600"/>
                        </a:spcBef>
                        <a:spcAft>
                          <a:spcPts val="600"/>
                        </a:spcAft>
                      </a:pPr>
                      <a:r>
                        <a:rPr lang="en-US" sz="1400" b="1" dirty="0">
                          <a:solidFill>
                            <a:schemeClr val="tx1"/>
                          </a:solidFill>
                          <a:effectLst/>
                          <a:latin typeface="Times New Roman" panose="02020603050405020304" pitchFamily="18" charset="0"/>
                          <a:cs typeface="Times New Roman" panose="02020603050405020304" pitchFamily="18" charset="0"/>
                        </a:rPr>
                        <a:t>15 </a:t>
                      </a:r>
                      <a:r>
                        <a:rPr lang="en-US" sz="1400" b="1" dirty="0" err="1">
                          <a:solidFill>
                            <a:schemeClr val="tx1"/>
                          </a:solidFill>
                          <a:effectLst/>
                          <a:latin typeface="Times New Roman" panose="02020603050405020304" pitchFamily="18" charset="0"/>
                          <a:cs typeface="Times New Roman" panose="02020603050405020304" pitchFamily="18" charset="0"/>
                        </a:rPr>
                        <a:t>điểm</a:t>
                      </a:r>
                      <a:endParaRPr lang="en-US" sz="1400" b="1" dirty="0">
                        <a:solidFill>
                          <a:schemeClr val="tx1"/>
                        </a:solidFill>
                        <a:effectLst/>
                        <a:latin typeface="Times New Roman" panose="02020603050405020304" pitchFamily="18" charset="0"/>
                        <a:ea typeface="Times New Roman" panose="02020603050405020304"/>
                        <a:cs typeface="Times New Roman" panose="02020603050405020304" pitchFamily="18" charset="0"/>
                      </a:endParaRPr>
                    </a:p>
                  </a:txBody>
                  <a:tcPr marL="68580" marR="68580" marT="0" marB="0" anchor="ctr">
                    <a:lnR w="12700" cap="flat" cmpd="sng" algn="ctr">
                      <a:solidFill>
                        <a:schemeClr val="tx1"/>
                      </a:solidFill>
                      <a:prstDash val="solid"/>
                      <a:round/>
                      <a:headEnd type="none" w="med" len="med"/>
                      <a:tailEnd type="none" w="med" len="med"/>
                    </a:lnR>
                  </a:tcPr>
                </a:tc>
                <a:tc>
                  <a:txBody>
                    <a:bodyPr/>
                    <a:p>
                      <a:pPr algn="ctr">
                        <a:spcBef>
                          <a:spcPts val="600"/>
                        </a:spcBef>
                        <a:spcAft>
                          <a:spcPts val="600"/>
                        </a:spcAft>
                        <a:buNone/>
                      </a:pPr>
                      <a:endParaRPr lang="en-US" sz="1400" b="1" dirty="0">
                        <a:solidFill>
                          <a:schemeClr val="tx1"/>
                        </a:solidFill>
                        <a:effectLst/>
                        <a:latin typeface="Times New Roman" panose="02020603050405020304" pitchFamily="18" charset="0"/>
                        <a:ea typeface="Times New Roman" panose="02020603050405020304"/>
                        <a:cs typeface="Times New Roman" panose="02020603050405020304" pitchFamily="18" charset="0"/>
                      </a:endParaRPr>
                    </a:p>
                  </a:txBody>
                  <a:tcPr marL="68580" marR="68580" marT="0" marB="0" anchor="ctr">
                    <a:lnR w="12700" cap="flat" cmpd="sng" algn="ctr">
                      <a:solidFill>
                        <a:schemeClr val="tx1"/>
                      </a:solidFill>
                      <a:prstDash val="solid"/>
                      <a:round/>
                      <a:headEnd type="none" w="med" len="med"/>
                      <a:tailEnd type="none" w="med" len="med"/>
                    </a:lnR>
                  </a:tcPr>
                </a:tc>
                <a:tc>
                  <a:txBody>
                    <a:bodyPr/>
                    <a:p>
                      <a:pPr algn="ctr">
                        <a:spcBef>
                          <a:spcPts val="600"/>
                        </a:spcBef>
                        <a:spcAft>
                          <a:spcPts val="600"/>
                        </a:spcAft>
                        <a:buNone/>
                      </a:pPr>
                      <a:endParaRPr lang="en-US" sz="1400" b="1" dirty="0">
                        <a:solidFill>
                          <a:schemeClr val="tx1"/>
                        </a:solidFill>
                        <a:effectLst/>
                        <a:latin typeface="Times New Roman" panose="02020603050405020304" pitchFamily="18" charset="0"/>
                        <a:ea typeface="Times New Roman" panose="02020603050405020304"/>
                        <a:cs typeface="Times New Roman" panose="02020603050405020304" pitchFamily="18" charset="0"/>
                      </a:endParaRPr>
                    </a:p>
                  </a:txBody>
                  <a:tcPr marL="68580" marR="68580" marT="0" marB="0" anchor="ctr">
                    <a:lnR w="12700" cap="flat" cmpd="sng" algn="ctr">
                      <a:solidFill>
                        <a:schemeClr val="tx1"/>
                      </a:solidFill>
                      <a:prstDash val="solid"/>
                      <a:round/>
                      <a:headEnd type="none" w="med" len="med"/>
                      <a:tailEnd type="none" w="med" len="med"/>
                    </a:lnR>
                  </a:tcPr>
                </a:tc>
                <a:tc>
                  <a:txBody>
                    <a:bodyPr/>
                    <a:p>
                      <a:pPr algn="ctr">
                        <a:spcBef>
                          <a:spcPts val="600"/>
                        </a:spcBef>
                        <a:spcAft>
                          <a:spcPts val="600"/>
                        </a:spcAft>
                        <a:buNone/>
                      </a:pPr>
                      <a:endParaRPr lang="en-US" sz="1400" b="1" dirty="0">
                        <a:solidFill>
                          <a:schemeClr val="tx1"/>
                        </a:solidFill>
                        <a:effectLst/>
                        <a:latin typeface="Times New Roman" panose="02020603050405020304" pitchFamily="18" charset="0"/>
                        <a:ea typeface="Times New Roman" panose="02020603050405020304"/>
                        <a:cs typeface="Times New Roman" panose="02020603050405020304" pitchFamily="18" charset="0"/>
                      </a:endParaRPr>
                    </a:p>
                  </a:txBody>
                  <a:tcPr marL="68580" marR="68580" marT="0" marB="0" anchor="ctr">
                    <a:lnR w="12700" cap="flat" cmpd="sng" algn="ctr">
                      <a:solidFill>
                        <a:schemeClr val="tx1"/>
                      </a:solidFill>
                      <a:prstDash val="solid"/>
                      <a:round/>
                      <a:headEnd type="none" w="med" len="med"/>
                      <a:tailEnd type="none" w="med" len="med"/>
                    </a:lnR>
                  </a:tcPr>
                </a:tc>
                <a:tc>
                  <a:txBody>
                    <a:bodyPr/>
                    <a:lstStyle/>
                    <a:p>
                      <a:pPr algn="l">
                        <a:spcBef>
                          <a:spcPts val="600"/>
                        </a:spcBef>
                        <a:spcAft>
                          <a:spcPts val="600"/>
                        </a:spcAft>
                      </a:pPr>
                      <a:endParaRPr lang="en-US" sz="1600" b="1">
                        <a:solidFill>
                          <a:schemeClr val="tx1"/>
                        </a:solidFill>
                        <a:effectLst/>
                        <a:latin typeface="Times New Roman" panose="02020603050405020304" pitchFamily="18" charset="0"/>
                        <a:ea typeface="Times New Roman" panose="02020603050405020304"/>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l">
                        <a:spcBef>
                          <a:spcPts val="600"/>
                        </a:spcBef>
                        <a:spcAft>
                          <a:spcPts val="600"/>
                        </a:spcAft>
                      </a:pPr>
                      <a:endParaRPr lang="en-US" sz="1600" b="1">
                        <a:solidFill>
                          <a:schemeClr val="tx1"/>
                        </a:solidFill>
                        <a:effectLst/>
                        <a:latin typeface="Times New Roman" panose="02020603050405020304" pitchFamily="18" charset="0"/>
                        <a:ea typeface="Times New Roman" panose="02020603050405020304"/>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r>
              <a:tr h="412750">
                <a:tc gridSpan="2">
                  <a:txBody>
                    <a:bodyPr/>
                    <a:lstStyle/>
                    <a:p>
                      <a:pPr marL="0" marR="0" indent="0" algn="just" defTabSz="914400" rtl="0" eaLnBrk="1" fontAlgn="auto" latinLnBrk="0" hangingPunct="1">
                        <a:lnSpc>
                          <a:spcPct val="150000"/>
                        </a:lnSpc>
                        <a:spcBef>
                          <a:spcPts val="600"/>
                        </a:spcBef>
                        <a:spcAft>
                          <a:spcPts val="600"/>
                        </a:spcAft>
                        <a:buClrTx/>
                        <a:buSzTx/>
                        <a:buFontTx/>
                        <a:buNone/>
                        <a:defRPr/>
                      </a:pPr>
                      <a:r>
                        <a:rPr lang="en-US" sz="1400" b="1" dirty="0">
                          <a:solidFill>
                            <a:schemeClr val="tx1"/>
                          </a:solidFill>
                          <a:effectLst/>
                          <a:latin typeface="Times New Roman" panose="02020603050405020304" pitchFamily="18" charset="0"/>
                          <a:cs typeface="Times New Roman" panose="02020603050405020304" pitchFamily="18" charset="0"/>
                        </a:rPr>
                        <a:t>4. </a:t>
                      </a:r>
                      <a:r>
                        <a:rPr lang="en-US" sz="1400" b="1" dirty="0" err="1">
                          <a:solidFill>
                            <a:schemeClr val="tx1"/>
                          </a:solidFill>
                          <a:effectLst/>
                          <a:latin typeface="Times New Roman" panose="02020603050405020304" pitchFamily="18" charset="0"/>
                          <a:cs typeface="Times New Roman" panose="02020603050405020304" pitchFamily="18" charset="0"/>
                        </a:rPr>
                        <a:t>Thời</a:t>
                      </a:r>
                      <a:r>
                        <a:rPr lang="en-US" sz="1400" b="1" dirty="0">
                          <a:solidFill>
                            <a:schemeClr val="tx1"/>
                          </a:solidFill>
                          <a:effectLst/>
                          <a:latin typeface="Times New Roman" panose="02020603050405020304" pitchFamily="18" charset="0"/>
                          <a:cs typeface="Times New Roman" panose="02020603050405020304" pitchFamily="18" charset="0"/>
                        </a:rPr>
                        <a:t> </a:t>
                      </a:r>
                      <a:r>
                        <a:rPr lang="en-US" sz="1400" b="1" dirty="0" err="1">
                          <a:solidFill>
                            <a:schemeClr val="tx1"/>
                          </a:solidFill>
                          <a:effectLst/>
                          <a:latin typeface="Times New Roman" panose="02020603050405020304" pitchFamily="18" charset="0"/>
                          <a:cs typeface="Times New Roman" panose="02020603050405020304" pitchFamily="18" charset="0"/>
                        </a:rPr>
                        <a:t>gian</a:t>
                      </a:r>
                      <a:r>
                        <a:rPr lang="vi-VN" sz="1400" b="1" dirty="0">
                          <a:solidFill>
                            <a:schemeClr val="tx1"/>
                          </a:solidFill>
                          <a:effectLst/>
                          <a:latin typeface="Times New Roman" panose="02020603050405020304" pitchFamily="18" charset="0"/>
                          <a:cs typeface="Times New Roman" panose="02020603050405020304" pitchFamily="18" charset="0"/>
                        </a:rPr>
                        <a:t> đảm bảo</a:t>
                      </a:r>
                      <a:endParaRPr lang="en-US" sz="1400" b="1" dirty="0">
                        <a:solidFill>
                          <a:schemeClr val="tx1"/>
                        </a:solidFill>
                        <a:effectLst/>
                        <a:latin typeface="Times New Roman" panose="02020603050405020304" pitchFamily="18" charset="0"/>
                        <a:cs typeface="Times New Roman" panose="02020603050405020304" pitchFamily="18" charset="0"/>
                      </a:endParaRPr>
                    </a:p>
                  </a:txBody>
                  <a:tcPr marL="68580" marR="68580" marT="0" marB="0" anchor="ctr"/>
                </a:tc>
                <a:tc hMerge="1">
                  <a:tcPr/>
                </a:tc>
                <a:tc>
                  <a:txBody>
                    <a:bodyPr/>
                    <a:lstStyle/>
                    <a:p>
                      <a:pPr algn="ctr">
                        <a:spcBef>
                          <a:spcPts val="600"/>
                        </a:spcBef>
                        <a:spcAft>
                          <a:spcPts val="600"/>
                        </a:spcAft>
                      </a:pPr>
                      <a:r>
                        <a:rPr lang="en-US" sz="1400" b="1" dirty="0">
                          <a:solidFill>
                            <a:schemeClr val="tx1"/>
                          </a:solidFill>
                          <a:effectLst/>
                          <a:latin typeface="Times New Roman" panose="02020603050405020304" pitchFamily="18" charset="0"/>
                          <a:ea typeface="Times New Roman" panose="02020603050405020304"/>
                          <a:cs typeface="Times New Roman" panose="02020603050405020304" pitchFamily="18" charset="0"/>
                        </a:rPr>
                        <a:t>15 </a:t>
                      </a:r>
                      <a:r>
                        <a:rPr lang="en-US" sz="1400" b="1" dirty="0" err="1">
                          <a:solidFill>
                            <a:schemeClr val="tx1"/>
                          </a:solidFill>
                          <a:effectLst/>
                          <a:latin typeface="Times New Roman" panose="02020603050405020304" pitchFamily="18" charset="0"/>
                          <a:ea typeface="Times New Roman" panose="02020603050405020304"/>
                          <a:cs typeface="Times New Roman" panose="02020603050405020304" pitchFamily="18" charset="0"/>
                        </a:rPr>
                        <a:t>điểm</a:t>
                      </a:r>
                      <a:endParaRPr lang="en-US" sz="1400" b="1" dirty="0">
                        <a:solidFill>
                          <a:schemeClr val="tx1"/>
                        </a:solidFill>
                        <a:effectLst/>
                        <a:latin typeface="Times New Roman" panose="02020603050405020304" pitchFamily="18" charset="0"/>
                        <a:ea typeface="Times New Roman" panose="02020603050405020304"/>
                        <a:cs typeface="Times New Roman" panose="02020603050405020304" pitchFamily="18" charset="0"/>
                      </a:endParaRPr>
                    </a:p>
                  </a:txBody>
                  <a:tcPr marL="68580" marR="68580" marT="0" marB="0" anchor="ctr">
                    <a:lnR w="12700" cap="flat" cmpd="sng" algn="ctr">
                      <a:solidFill>
                        <a:schemeClr val="tx1"/>
                      </a:solidFill>
                      <a:prstDash val="solid"/>
                      <a:round/>
                      <a:headEnd type="none" w="med" len="med"/>
                      <a:tailEnd type="none" w="med" len="med"/>
                    </a:lnR>
                  </a:tcPr>
                </a:tc>
                <a:tc>
                  <a:txBody>
                    <a:bodyPr/>
                    <a:p>
                      <a:pPr algn="ctr">
                        <a:spcBef>
                          <a:spcPts val="600"/>
                        </a:spcBef>
                        <a:spcAft>
                          <a:spcPts val="600"/>
                        </a:spcAft>
                        <a:buNone/>
                      </a:pPr>
                      <a:endParaRPr lang="en-US" sz="1400" b="1" dirty="0">
                        <a:solidFill>
                          <a:schemeClr val="tx1"/>
                        </a:solidFill>
                        <a:effectLst/>
                        <a:latin typeface="Times New Roman" panose="02020603050405020304" pitchFamily="18" charset="0"/>
                        <a:ea typeface="Times New Roman" panose="02020603050405020304"/>
                        <a:cs typeface="Times New Roman" panose="02020603050405020304" pitchFamily="18" charset="0"/>
                      </a:endParaRPr>
                    </a:p>
                  </a:txBody>
                  <a:tcPr marL="68580" marR="68580" marT="0" marB="0" anchor="ctr">
                    <a:lnR w="12700" cap="flat" cmpd="sng" algn="ctr">
                      <a:solidFill>
                        <a:schemeClr val="tx1"/>
                      </a:solidFill>
                      <a:prstDash val="solid"/>
                      <a:round/>
                      <a:headEnd type="none" w="med" len="med"/>
                      <a:tailEnd type="none" w="med" len="med"/>
                    </a:lnR>
                  </a:tcPr>
                </a:tc>
                <a:tc>
                  <a:txBody>
                    <a:bodyPr/>
                    <a:p>
                      <a:pPr algn="ctr">
                        <a:spcBef>
                          <a:spcPts val="600"/>
                        </a:spcBef>
                        <a:spcAft>
                          <a:spcPts val="600"/>
                        </a:spcAft>
                        <a:buNone/>
                      </a:pPr>
                      <a:endParaRPr lang="en-US" sz="1400" b="1" dirty="0">
                        <a:solidFill>
                          <a:schemeClr val="tx1"/>
                        </a:solidFill>
                        <a:effectLst/>
                        <a:latin typeface="Times New Roman" panose="02020603050405020304" pitchFamily="18" charset="0"/>
                        <a:ea typeface="Times New Roman" panose="02020603050405020304"/>
                        <a:cs typeface="Times New Roman" panose="02020603050405020304" pitchFamily="18" charset="0"/>
                      </a:endParaRPr>
                    </a:p>
                  </a:txBody>
                  <a:tcPr marL="68580" marR="68580" marT="0" marB="0" anchor="ctr">
                    <a:lnR w="12700" cap="flat" cmpd="sng" algn="ctr">
                      <a:solidFill>
                        <a:schemeClr val="tx1"/>
                      </a:solidFill>
                      <a:prstDash val="solid"/>
                      <a:round/>
                      <a:headEnd type="none" w="med" len="med"/>
                      <a:tailEnd type="none" w="med" len="med"/>
                    </a:lnR>
                  </a:tcPr>
                </a:tc>
                <a:tc>
                  <a:txBody>
                    <a:bodyPr/>
                    <a:p>
                      <a:pPr algn="ctr">
                        <a:spcBef>
                          <a:spcPts val="600"/>
                        </a:spcBef>
                        <a:spcAft>
                          <a:spcPts val="600"/>
                        </a:spcAft>
                        <a:buNone/>
                      </a:pPr>
                      <a:endParaRPr lang="en-US" sz="1400" b="1" dirty="0">
                        <a:solidFill>
                          <a:schemeClr val="tx1"/>
                        </a:solidFill>
                        <a:effectLst/>
                        <a:latin typeface="Times New Roman" panose="02020603050405020304" pitchFamily="18" charset="0"/>
                        <a:ea typeface="Times New Roman" panose="02020603050405020304"/>
                        <a:cs typeface="Times New Roman" panose="02020603050405020304" pitchFamily="18" charset="0"/>
                      </a:endParaRPr>
                    </a:p>
                  </a:txBody>
                  <a:tcPr marL="68580" marR="68580" marT="0" marB="0" anchor="ctr">
                    <a:lnR w="12700" cap="flat" cmpd="sng" algn="ctr">
                      <a:solidFill>
                        <a:schemeClr val="tx1"/>
                      </a:solidFill>
                      <a:prstDash val="solid"/>
                      <a:round/>
                      <a:headEnd type="none" w="med" len="med"/>
                      <a:tailEnd type="none" w="med" len="med"/>
                    </a:lnR>
                  </a:tcPr>
                </a:tc>
                <a:tc>
                  <a:txBody>
                    <a:bodyPr/>
                    <a:lstStyle/>
                    <a:p>
                      <a:pPr algn="l">
                        <a:spcBef>
                          <a:spcPts val="600"/>
                        </a:spcBef>
                        <a:spcAft>
                          <a:spcPts val="600"/>
                        </a:spcAft>
                      </a:pPr>
                      <a:endParaRPr lang="en-US" sz="1600" b="1">
                        <a:solidFill>
                          <a:schemeClr val="tx1"/>
                        </a:solidFill>
                        <a:effectLst/>
                        <a:latin typeface="Times New Roman" panose="02020603050405020304" pitchFamily="18" charset="0"/>
                        <a:ea typeface="Times New Roman" panose="02020603050405020304"/>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l">
                        <a:spcBef>
                          <a:spcPts val="600"/>
                        </a:spcBef>
                        <a:spcAft>
                          <a:spcPts val="600"/>
                        </a:spcAft>
                      </a:pPr>
                      <a:endParaRPr lang="en-US" sz="1600" b="1">
                        <a:solidFill>
                          <a:schemeClr val="tx1"/>
                        </a:solidFill>
                        <a:effectLst/>
                        <a:latin typeface="Times New Roman" panose="02020603050405020304" pitchFamily="18" charset="0"/>
                        <a:ea typeface="Times New Roman" panose="02020603050405020304"/>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r>
              <a:tr h="425450">
                <a:tc rowSpan="3">
                  <a:txBody>
                    <a:bodyPr/>
                    <a:lstStyle/>
                    <a:p>
                      <a:r>
                        <a:rPr lang="en-US" sz="1400" b="1" dirty="0">
                          <a:solidFill>
                            <a:schemeClr val="tx1"/>
                          </a:solidFill>
                          <a:latin typeface="Times New Roman" panose="02020603050405020304" pitchFamily="18" charset="0"/>
                          <a:cs typeface="Times New Roman" panose="02020603050405020304" pitchFamily="18" charset="0"/>
                        </a:rPr>
                        <a:t>5.</a:t>
                      </a:r>
                      <a:r>
                        <a:rPr lang="en-US" sz="1400" b="1" baseline="0" dirty="0">
                          <a:solidFill>
                            <a:schemeClr val="tx1"/>
                          </a:solidFill>
                          <a:latin typeface="Times New Roman" panose="02020603050405020304" pitchFamily="18" charset="0"/>
                          <a:cs typeface="Times New Roman" panose="02020603050405020304" pitchFamily="18" charset="0"/>
                        </a:rPr>
                        <a:t> </a:t>
                      </a:r>
                      <a:r>
                        <a:rPr lang="vi-VN" sz="1400" b="1" baseline="0" dirty="0">
                          <a:solidFill>
                            <a:schemeClr val="tx1"/>
                          </a:solidFill>
                          <a:latin typeface="Times New Roman" panose="02020603050405020304" pitchFamily="18" charset="0"/>
                          <a:cs typeface="Times New Roman" panose="02020603050405020304" pitchFamily="18" charset="0"/>
                        </a:rPr>
                        <a:t>Báo cáo sản phẩm</a:t>
                      </a:r>
                      <a:endParaRPr lang="en-US" sz="1400" b="1" dirty="0">
                        <a:solidFill>
                          <a:schemeClr val="tx1"/>
                        </a:solidFill>
                        <a:latin typeface="Times New Roman" panose="02020603050405020304" pitchFamily="18" charset="0"/>
                        <a:cs typeface="Times New Roman" panose="02020603050405020304" pitchFamily="18" charset="0"/>
                      </a:endParaRPr>
                    </a:p>
                  </a:txBody>
                  <a:tcPr anchor="ctr">
                    <a:lnR w="12700" cap="flat" cmpd="sng" algn="ctr">
                      <a:solidFill>
                        <a:schemeClr val="tx1"/>
                      </a:solidFill>
                      <a:prstDash val="solid"/>
                      <a:round/>
                      <a:headEnd type="none" w="med" len="med"/>
                      <a:tailEnd type="none" w="med" len="med"/>
                    </a:lnR>
                  </a:tcPr>
                </a:tc>
                <a:tc>
                  <a:txBody>
                    <a:bodyPr/>
                    <a:lstStyle/>
                    <a:p>
                      <a:r>
                        <a:rPr lang="en-US" sz="1400" b="1" i="1" kern="1200" dirty="0">
                          <a:solidFill>
                            <a:schemeClr val="tx1"/>
                          </a:solidFill>
                          <a:effectLst/>
                          <a:latin typeface="Times New Roman" panose="02020603050405020304" pitchFamily="18" charset="0"/>
                          <a:ea typeface="+mn-ea"/>
                          <a:cs typeface="Times New Roman" panose="02020603050405020304" pitchFamily="18" charset="0"/>
                        </a:rPr>
                        <a:t>- </a:t>
                      </a:r>
                      <a:r>
                        <a:rPr lang="vi-VN" sz="1400" b="1" i="1" kern="1200" dirty="0">
                          <a:solidFill>
                            <a:schemeClr val="tx1"/>
                          </a:solidFill>
                          <a:effectLst/>
                          <a:latin typeface="Times New Roman" panose="02020603050405020304" pitchFamily="18" charset="0"/>
                          <a:ea typeface="+mn-ea"/>
                          <a:cs typeface="Times New Roman" panose="02020603050405020304" pitchFamily="18" charset="0"/>
                        </a:rPr>
                        <a:t>Trình bày rõ ràng, hấp dẫn</a:t>
                      </a:r>
                      <a:endParaRPr lang="en-US" sz="1400" b="1"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tcPr>
                </a:tc>
                <a:tc rowSpan="3">
                  <a:txBody>
                    <a:bodyPr/>
                    <a:lstStyle/>
                    <a:p>
                      <a:pPr algn="ctr"/>
                      <a:r>
                        <a:rPr lang="en-US" sz="1400" b="1" dirty="0">
                          <a:solidFill>
                            <a:schemeClr val="tx1"/>
                          </a:solidFill>
                          <a:latin typeface="Times New Roman" panose="02020603050405020304" pitchFamily="18" charset="0"/>
                          <a:cs typeface="Times New Roman" panose="02020603050405020304" pitchFamily="18" charset="0"/>
                        </a:rPr>
                        <a:t>40 </a:t>
                      </a:r>
                      <a:r>
                        <a:rPr lang="en-US" sz="1400" b="1" dirty="0" err="1">
                          <a:solidFill>
                            <a:schemeClr val="tx1"/>
                          </a:solidFill>
                          <a:latin typeface="Times New Roman" panose="02020603050405020304" pitchFamily="18" charset="0"/>
                          <a:cs typeface="Times New Roman" panose="02020603050405020304" pitchFamily="18" charset="0"/>
                        </a:rPr>
                        <a:t>điểm</a:t>
                      </a:r>
                      <a:endParaRPr lang="en-US" sz="1400" b="1" dirty="0">
                        <a:solidFill>
                          <a:schemeClr val="tx1"/>
                        </a:solidFill>
                        <a:latin typeface="Times New Roman" panose="02020603050405020304" pitchFamily="18" charset="0"/>
                        <a:cs typeface="Times New Roman" panose="02020603050405020304" pitchFamily="18" charset="0"/>
                      </a:endParaRPr>
                    </a:p>
                  </a:txBody>
                  <a:tcPr anchor="ctr">
                    <a:lnR w="12700" cap="flat" cmpd="sng" algn="ctr">
                      <a:solidFill>
                        <a:schemeClr val="tx1"/>
                      </a:solidFill>
                      <a:prstDash val="solid"/>
                      <a:round/>
                      <a:headEnd type="none" w="med" len="med"/>
                      <a:tailEnd type="none" w="med" len="med"/>
                    </a:lnR>
                  </a:tcPr>
                </a:tc>
                <a:tc rowSpan="3">
                  <a:txBody>
                    <a:bodyPr/>
                    <a:p>
                      <a:pPr algn="ctr">
                        <a:buNone/>
                      </a:pPr>
                      <a:endParaRPr lang="en-US" sz="1400" b="1" dirty="0">
                        <a:solidFill>
                          <a:schemeClr val="tx1"/>
                        </a:solidFill>
                        <a:latin typeface="Times New Roman" panose="02020603050405020304" pitchFamily="18" charset="0"/>
                        <a:cs typeface="Times New Roman" panose="02020603050405020304" pitchFamily="18" charset="0"/>
                      </a:endParaRPr>
                    </a:p>
                  </a:txBody>
                  <a:tcPr anchor="ctr">
                    <a:lnR w="12700" cap="flat" cmpd="sng" algn="ctr">
                      <a:solidFill>
                        <a:schemeClr val="tx1"/>
                      </a:solidFill>
                      <a:prstDash val="solid"/>
                      <a:round/>
                      <a:headEnd type="none" w="med" len="med"/>
                      <a:tailEnd type="none" w="med" len="med"/>
                    </a:lnR>
                  </a:tcPr>
                </a:tc>
                <a:tc rowSpan="3">
                  <a:txBody>
                    <a:bodyPr/>
                    <a:p>
                      <a:pPr algn="ctr">
                        <a:buNone/>
                      </a:pPr>
                      <a:endParaRPr lang="en-US" sz="1400" b="1" dirty="0">
                        <a:solidFill>
                          <a:schemeClr val="tx1"/>
                        </a:solidFill>
                        <a:latin typeface="Times New Roman" panose="02020603050405020304" pitchFamily="18" charset="0"/>
                        <a:cs typeface="Times New Roman" panose="02020603050405020304" pitchFamily="18" charset="0"/>
                      </a:endParaRPr>
                    </a:p>
                  </a:txBody>
                  <a:tcPr anchor="ctr">
                    <a:lnR w="12700" cap="flat" cmpd="sng" algn="ctr">
                      <a:solidFill>
                        <a:schemeClr val="tx1"/>
                      </a:solidFill>
                      <a:prstDash val="solid"/>
                      <a:round/>
                      <a:headEnd type="none" w="med" len="med"/>
                      <a:tailEnd type="none" w="med" len="med"/>
                    </a:lnR>
                  </a:tcPr>
                </a:tc>
                <a:tc rowSpan="3">
                  <a:txBody>
                    <a:bodyPr/>
                    <a:p>
                      <a:pPr algn="ctr">
                        <a:buNone/>
                      </a:pPr>
                      <a:endParaRPr lang="en-US" sz="1400" b="1" dirty="0">
                        <a:solidFill>
                          <a:schemeClr val="tx1"/>
                        </a:solidFill>
                        <a:latin typeface="Times New Roman" panose="02020603050405020304" pitchFamily="18" charset="0"/>
                        <a:cs typeface="Times New Roman" panose="02020603050405020304" pitchFamily="18" charset="0"/>
                      </a:endParaRPr>
                    </a:p>
                  </a:txBody>
                  <a:tcPr anchor="ctr">
                    <a:lnR w="12700" cap="flat" cmpd="sng" algn="ctr">
                      <a:solidFill>
                        <a:schemeClr val="tx1"/>
                      </a:solidFill>
                      <a:prstDash val="solid"/>
                      <a:round/>
                      <a:headEnd type="none" w="med" len="med"/>
                      <a:tailEnd type="none" w="med" len="med"/>
                    </a:lnR>
                  </a:tcPr>
                </a:tc>
                <a:tc rowSpan="3">
                  <a:txBody>
                    <a:bodyPr/>
                    <a:lstStyle/>
                    <a:p>
                      <a:pPr algn="l"/>
                      <a:endParaRPr lang="en-U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rowSpan="3">
                  <a:txBody>
                    <a:bodyPr/>
                    <a:lstStyle/>
                    <a:p>
                      <a:pPr algn="l"/>
                      <a:endParaRPr lang="en-U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r>
              <a:tr h="421640">
                <a:tc vMerge="1">
                  <a:tcPr>
                    <a:lnR w="12700" cap="flat" cmpd="sng" algn="ctr">
                      <a:solidFill>
                        <a:schemeClr val="tx1"/>
                      </a:solidFill>
                      <a:prstDash val="solid"/>
                      <a:round/>
                      <a:headEnd type="none" w="med" len="med"/>
                      <a:tailEnd type="none" w="med" len="med"/>
                    </a:lnR>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sz="1400" b="1" i="1" kern="1200" dirty="0">
                          <a:solidFill>
                            <a:schemeClr val="tx1"/>
                          </a:solidFill>
                          <a:effectLst/>
                          <a:latin typeface="Times New Roman" panose="02020603050405020304" pitchFamily="18" charset="0"/>
                          <a:ea typeface="+mn-ea"/>
                          <a:cs typeface="Times New Roman" panose="02020603050405020304" pitchFamily="18" charset="0"/>
                        </a:rPr>
                        <a:t>-</a:t>
                      </a:r>
                      <a:r>
                        <a:rPr lang="vi-VN" sz="1400" b="1" i="1" kern="1200" dirty="0">
                          <a:solidFill>
                            <a:schemeClr val="tx1"/>
                          </a:solidFill>
                          <a:effectLst/>
                          <a:latin typeface="Times New Roman" panose="02020603050405020304" pitchFamily="18" charset="0"/>
                          <a:ea typeface="+mn-ea"/>
                          <a:cs typeface="Times New Roman" panose="02020603050405020304" pitchFamily="18" charset="0"/>
                        </a:rPr>
                        <a:t> Đủ nội dung</a:t>
                      </a:r>
                      <a:endParaRPr lang="en-US" sz="1400" b="1"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tcPr>
                </a:tc>
                <a:tc vMerge="1">
                  <a:tcPr/>
                </a:tc>
                <a:tc vMerge="1">
                  <a:tcPr>
                    <a:lnR w="12700" cap="flat" cmpd="sng" algn="ctr">
                      <a:solidFill>
                        <a:schemeClr val="tx1"/>
                      </a:solidFill>
                      <a:prstDash val="solid"/>
                      <a:round/>
                      <a:headEnd type="none" w="med" len="med"/>
                      <a:tailEnd type="none" w="med" len="med"/>
                    </a:lnR>
                  </a:tcPr>
                </a:tc>
                <a:tc vMerge="1">
                  <a:tcPr>
                    <a:lnR w="12700" cap="flat" cmpd="sng" algn="ctr">
                      <a:solidFill>
                        <a:schemeClr val="tx1"/>
                      </a:solidFill>
                      <a:prstDash val="solid"/>
                      <a:round/>
                      <a:headEnd type="none" w="med" len="med"/>
                      <a:tailEnd type="none" w="med" len="med"/>
                    </a:lnR>
                  </a:tcPr>
                </a:tc>
                <a:tc vMerge="1">
                  <a:tcPr>
                    <a:lnR w="12700" cap="flat" cmpd="sng" algn="ctr">
                      <a:solidFill>
                        <a:schemeClr val="tx1"/>
                      </a:solidFill>
                      <a:prstDash val="solid"/>
                      <a:round/>
                      <a:headEnd type="none" w="med" len="med"/>
                      <a:tailEnd type="none" w="med" len="med"/>
                    </a:lnR>
                  </a:tcPr>
                </a:tc>
                <a:tc vMerge="1">
                  <a:tcPr/>
                </a:tc>
                <a:tc vMerge="1">
                  <a:tcPr/>
                </a:tc>
              </a:tr>
              <a:tr h="518160">
                <a:tc vMerge="1">
                  <a:tcPr anchor="ctr">
                    <a:lnR w="12700" cap="flat" cmpd="sng" algn="ctr">
                      <a:solidFill>
                        <a:schemeClr val="tx1"/>
                      </a:solidFill>
                      <a:prstDash val="solid"/>
                      <a:round/>
                      <a:headEnd type="none" w="med" len="med"/>
                      <a:tailEnd type="none" w="med" len="med"/>
                    </a:lnR>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sz="1400" b="1" i="1" kern="1200" dirty="0">
                          <a:solidFill>
                            <a:schemeClr val="tx1"/>
                          </a:solidFill>
                          <a:effectLst/>
                          <a:latin typeface="Times New Roman" panose="02020603050405020304" pitchFamily="18" charset="0"/>
                          <a:ea typeface="+mn-ea"/>
                          <a:cs typeface="Times New Roman" panose="02020603050405020304" pitchFamily="18" charset="0"/>
                        </a:rPr>
                        <a:t>-</a:t>
                      </a:r>
                      <a:r>
                        <a:rPr lang="vi-VN" sz="1400" b="1" i="1" kern="1200" dirty="0">
                          <a:solidFill>
                            <a:schemeClr val="tx1"/>
                          </a:solidFill>
                          <a:effectLst/>
                          <a:latin typeface="Times New Roman" panose="02020603050405020304" pitchFamily="18" charset="0"/>
                          <a:ea typeface="+mn-ea"/>
                          <a:cs typeface="Times New Roman" panose="02020603050405020304" pitchFamily="18" charset="0"/>
                        </a:rPr>
                        <a:t> Phản biện tốt thắc mắc của nhóm bạn</a:t>
                      </a:r>
                      <a:endParaRPr lang="en-US" sz="1400" b="1"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tcPr>
                </a:tc>
                <a:tc vMerge="1">
                  <a:tcPr anchor="ctr">
                    <a:lnR w="12700" cap="flat" cmpd="sng" algn="ctr">
                      <a:solidFill>
                        <a:schemeClr val="tx1"/>
                      </a:solidFill>
                      <a:prstDash val="solid"/>
                      <a:round/>
                      <a:headEnd type="none" w="med" len="med"/>
                      <a:tailEnd type="none" w="med" len="med"/>
                    </a:lnR>
                  </a:tcPr>
                </a:tc>
                <a:tc vMerge="1">
                  <a:tcPr anchor="ctr">
                    <a:lnR w="12700" cap="flat" cmpd="sng" algn="ctr">
                      <a:solidFill>
                        <a:schemeClr val="tx1"/>
                      </a:solidFill>
                      <a:prstDash val="solid"/>
                      <a:round/>
                      <a:headEnd type="none" w="med" len="med"/>
                      <a:tailEnd type="none" w="med" len="med"/>
                    </a:lnR>
                  </a:tcPr>
                </a:tc>
                <a:tc vMerge="1">
                  <a:tcPr anchor="ctr">
                    <a:lnR w="12700" cap="flat" cmpd="sng" algn="ctr">
                      <a:solidFill>
                        <a:schemeClr val="tx1"/>
                      </a:solidFill>
                      <a:prstDash val="solid"/>
                      <a:round/>
                      <a:headEnd type="none" w="med" len="med"/>
                      <a:tailEnd type="none" w="med" len="med"/>
                    </a:lnR>
                  </a:tcPr>
                </a:tc>
                <a:tc vMerge="1">
                  <a:tcPr anchor="ctr">
                    <a:lnR w="12700" cap="flat" cmpd="sng" algn="ctr">
                      <a:solidFill>
                        <a:schemeClr val="tx1"/>
                      </a:solidFill>
                      <a:prstDash val="solid"/>
                      <a:round/>
                      <a:headEnd type="none" w="med" len="med"/>
                      <a:tailEnd type="none" w="med" len="med"/>
                    </a:lnR>
                  </a:tcPr>
                </a:tc>
                <a:tc vMerge="1">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vMerge="1">
                  <a:tcPr/>
                </a:tc>
              </a:tr>
              <a:tr h="596900">
                <a:tc gridSpan="2">
                  <a:txBody>
                    <a:bodyPr/>
                    <a:lstStyle/>
                    <a:p>
                      <a:pPr algn="ctr">
                        <a:lnSpc>
                          <a:spcPct val="150000"/>
                        </a:lnSpc>
                        <a:spcBef>
                          <a:spcPts val="0"/>
                        </a:spcBef>
                      </a:pPr>
                      <a:r>
                        <a:rPr lang="en-US" sz="1600" b="1" dirty="0">
                          <a:solidFill>
                            <a:schemeClr val="tx1"/>
                          </a:solidFill>
                          <a:latin typeface="Times New Roman" panose="02020603050405020304" pitchFamily="18" charset="0"/>
                          <a:cs typeface="Times New Roman" panose="02020603050405020304" pitchFamily="18" charset="0"/>
                        </a:rPr>
                        <a:t>TỔNG ĐIỂM</a:t>
                      </a:r>
                      <a:endParaRPr lang="en-US" sz="1600" b="1" dirty="0">
                        <a:solidFill>
                          <a:schemeClr val="tx1"/>
                        </a:solidFill>
                        <a:latin typeface="Times New Roman" panose="02020603050405020304" pitchFamily="18" charset="0"/>
                        <a:cs typeface="Times New Roman" panose="02020603050405020304" pitchFamily="18" charset="0"/>
                      </a:endParaRPr>
                    </a:p>
                  </a:txBody>
                  <a:tcPr anchor="ctr"/>
                </a:tc>
                <a:tc hMerge="1">
                  <a:tcPr>
                    <a:lnL w="12700" cap="flat" cmpd="sng" algn="ctr">
                      <a:solidFill>
                        <a:schemeClr val="tx1"/>
                      </a:solidFill>
                      <a:prstDash val="solid"/>
                      <a:round/>
                      <a:headEnd type="none" w="med" len="med"/>
                      <a:tailEnd type="none" w="med" len="med"/>
                    </a:lnL>
                  </a:tcPr>
                </a:tc>
                <a:tc>
                  <a:txBody>
                    <a:bodyPr/>
                    <a:lstStyle/>
                    <a:p>
                      <a:pPr algn="ctr"/>
                      <a:r>
                        <a:rPr lang="en-US" sz="1600" b="1" dirty="0">
                          <a:solidFill>
                            <a:schemeClr val="tx1"/>
                          </a:solidFill>
                          <a:latin typeface="Times New Roman" panose="02020603050405020304" pitchFamily="18" charset="0"/>
                          <a:cs typeface="Times New Roman" panose="02020603050405020304" pitchFamily="18" charset="0"/>
                        </a:rPr>
                        <a:t>/100</a:t>
                      </a:r>
                      <a:endParaRPr lang="en-US" sz="1600" b="1" dirty="0">
                        <a:solidFill>
                          <a:schemeClr val="tx1"/>
                        </a:solidFill>
                        <a:latin typeface="Times New Roman" panose="02020603050405020304" pitchFamily="18" charset="0"/>
                        <a:cs typeface="Times New Roman" panose="02020603050405020304" pitchFamily="18" charset="0"/>
                      </a:endParaRPr>
                    </a:p>
                  </a:txBody>
                  <a:tcPr anchor="ctr">
                    <a:lnR w="12700" cap="flat" cmpd="sng" algn="ctr">
                      <a:solidFill>
                        <a:schemeClr val="tx1"/>
                      </a:solidFill>
                      <a:prstDash val="solid"/>
                      <a:round/>
                      <a:headEnd type="none" w="med" len="med"/>
                      <a:tailEnd type="none" w="med" len="med"/>
                    </a:lnR>
                  </a:tcPr>
                </a:tc>
                <a:tc>
                  <a:txBody>
                    <a:bodyPr/>
                    <a:p>
                      <a:pPr algn="ctr" fontAlgn="ctr">
                        <a:lnSpc>
                          <a:spcPct val="110000"/>
                        </a:lnSpc>
                      </a:pPr>
                      <a:r>
                        <a:rPr lang="en-US" sz="1600" b="1">
                          <a:solidFill>
                            <a:schemeClr val="tx1"/>
                          </a:solidFill>
                          <a:latin typeface="Times New Roman" panose="02020603050405020304" pitchFamily="18" charset="0"/>
                          <a:cs typeface="Times New Roman" panose="02020603050405020304" pitchFamily="18" charset="0"/>
                        </a:rPr>
                        <a:t>82/100</a:t>
                      </a:r>
                      <a:endParaRPr lang="en-US" sz="1600" b="1">
                        <a:solidFill>
                          <a:schemeClr val="tx1"/>
                        </a:solidFill>
                        <a:latin typeface="Times New Roman" panose="02020603050405020304" pitchFamily="18" charset="0"/>
                        <a:cs typeface="Times New Roman" panose="02020603050405020304" pitchFamily="18" charset="0"/>
                      </a:endParaRPr>
                    </a:p>
                  </a:txBody>
                  <a:tcPr anchor="ctr" anchorCtr="0">
                    <a:lnR w="12700" cap="flat" cmpd="sng" algn="ctr">
                      <a:solidFill>
                        <a:schemeClr val="tx1"/>
                      </a:solidFill>
                      <a:prstDash val="solid"/>
                      <a:round/>
                      <a:headEnd type="none" w="med" len="med"/>
                      <a:tailEnd type="none" w="med" len="med"/>
                    </a:lnR>
                  </a:tcPr>
                </a:tc>
                <a:tc>
                  <a:txBody>
                    <a:bodyPr/>
                    <a:p>
                      <a:pPr marL="0" marR="0" indent="0" algn="ctr" defTabSz="914400" rtl="0" eaLnBrk="1" fontAlgn="ctr" latinLnBrk="0" hangingPunct="1">
                        <a:lnSpc>
                          <a:spcPct val="110000"/>
                        </a:lnSpc>
                        <a:spcBef>
                          <a:spcPts val="0"/>
                        </a:spcBef>
                        <a:spcAft>
                          <a:spcPts val="0"/>
                        </a:spcAft>
                        <a:buClrTx/>
                        <a:buSzTx/>
                        <a:buFontTx/>
                        <a:buNone/>
                        <a:defRPr/>
                      </a:pPr>
                      <a:r>
                        <a:rPr lang="en-US" sz="1600" b="1" dirty="0">
                          <a:solidFill>
                            <a:schemeClr val="tx1"/>
                          </a:solidFill>
                          <a:latin typeface="Times New Roman" panose="02020603050405020304" pitchFamily="18" charset="0"/>
                          <a:cs typeface="Times New Roman" panose="02020603050405020304" pitchFamily="18" charset="0"/>
                        </a:rPr>
                        <a:t>99/100</a:t>
                      </a:r>
                      <a:endParaRPr lang="en-US" sz="1600" b="1" dirty="0">
                        <a:solidFill>
                          <a:schemeClr val="tx1"/>
                        </a:solidFill>
                        <a:latin typeface="Times New Roman" panose="02020603050405020304" pitchFamily="18" charset="0"/>
                        <a:cs typeface="Times New Roman" panose="02020603050405020304" pitchFamily="18" charset="0"/>
                      </a:endParaRPr>
                    </a:p>
                  </a:txBody>
                  <a:tcPr anchor="ctr" anchorCtr="0">
                    <a:lnR w="12700" cap="flat" cmpd="sng" algn="ctr">
                      <a:solidFill>
                        <a:schemeClr val="tx1"/>
                      </a:solidFill>
                      <a:prstDash val="solid"/>
                      <a:round/>
                      <a:headEnd type="none" w="med" len="med"/>
                      <a:tailEnd type="none" w="med" len="med"/>
                    </a:lnR>
                  </a:tcPr>
                </a:tc>
                <a:tc>
                  <a:txBody>
                    <a:bodyPr/>
                    <a:p>
                      <a:pPr algn="ctr" fontAlgn="ctr">
                        <a:lnSpc>
                          <a:spcPct val="110000"/>
                        </a:lnSpc>
                        <a:buNone/>
                      </a:pPr>
                      <a:r>
                        <a:rPr lang="en-US" sz="1600" b="1" dirty="0">
                          <a:solidFill>
                            <a:schemeClr val="tx1"/>
                          </a:solidFill>
                          <a:latin typeface="Times New Roman" panose="02020603050405020304" pitchFamily="18" charset="0"/>
                          <a:cs typeface="Times New Roman" panose="02020603050405020304" pitchFamily="18" charset="0"/>
                        </a:rPr>
                        <a:t>98/100</a:t>
                      </a:r>
                      <a:endParaRPr lang="en-US" sz="1600" b="1" dirty="0">
                        <a:solidFill>
                          <a:schemeClr val="tx1"/>
                        </a:solidFill>
                        <a:latin typeface="Times New Roman" panose="02020603050405020304" pitchFamily="18" charset="0"/>
                        <a:cs typeface="Times New Roman" panose="02020603050405020304" pitchFamily="18" charset="0"/>
                      </a:endParaRPr>
                    </a:p>
                  </a:txBody>
                  <a:tcPr anchor="ctr" anchorCtr="0">
                    <a:lnR w="12700" cap="flat" cmpd="sng" algn="ctr">
                      <a:solidFill>
                        <a:schemeClr val="tx1"/>
                      </a:solidFill>
                      <a:prstDash val="solid"/>
                      <a:round/>
                      <a:headEnd type="none" w="med" len="med"/>
                      <a:tailEnd type="none" w="med" len="med"/>
                    </a:lnR>
                  </a:tcPr>
                </a:tc>
                <a:tc>
                  <a:txBody>
                    <a:bodyPr/>
                    <a:lstStyle/>
                    <a:p>
                      <a:pPr algn="ctr" fontAlgn="ctr">
                        <a:lnSpc>
                          <a:spcPct val="110000"/>
                        </a:lnSpc>
                      </a:pPr>
                      <a:r>
                        <a:rPr lang="en-US" sz="1600" b="1">
                          <a:solidFill>
                            <a:schemeClr val="tx1"/>
                          </a:solidFill>
                          <a:latin typeface="Times New Roman" panose="02020603050405020304" pitchFamily="18" charset="0"/>
                          <a:cs typeface="Times New Roman" panose="02020603050405020304" pitchFamily="18" charset="0"/>
                        </a:rPr>
                        <a:t>98/100</a:t>
                      </a:r>
                      <a:endParaRPr lang="en-US" sz="1600" b="1">
                        <a:solidFill>
                          <a:schemeClr val="tx1"/>
                        </a:solidFill>
                        <a:latin typeface="Times New Roman" panose="02020603050405020304" pitchFamily="18" charset="0"/>
                        <a:cs typeface="Times New Roman" panose="02020603050405020304" pitchFamily="18" charset="0"/>
                      </a:endParaRPr>
                    </a:p>
                  </a:txBody>
                  <a:tcPr anchor="ctr" anchorCt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indent="0" algn="ctr" defTabSz="914400" rtl="0" eaLnBrk="1" fontAlgn="ctr" latinLnBrk="0" hangingPunct="1">
                        <a:lnSpc>
                          <a:spcPct val="110000"/>
                        </a:lnSpc>
                        <a:spcBef>
                          <a:spcPts val="0"/>
                        </a:spcBef>
                        <a:spcAft>
                          <a:spcPts val="0"/>
                        </a:spcAft>
                        <a:buClrTx/>
                        <a:buSzTx/>
                        <a:buFontTx/>
                        <a:buNone/>
                        <a:defRPr/>
                      </a:pPr>
                      <a:r>
                        <a:rPr lang="en-US" sz="1600" b="1" dirty="0">
                          <a:solidFill>
                            <a:schemeClr val="tx1"/>
                          </a:solidFill>
                          <a:latin typeface="Times New Roman" panose="02020603050405020304" pitchFamily="18" charset="0"/>
                          <a:cs typeface="Times New Roman" panose="02020603050405020304" pitchFamily="18" charset="0"/>
                        </a:rPr>
                        <a:t>86/100</a:t>
                      </a:r>
                      <a:endParaRPr lang="en-US" sz="1600" b="1" dirty="0">
                        <a:solidFill>
                          <a:schemeClr val="tx1"/>
                        </a:solidFill>
                        <a:latin typeface="Times New Roman" panose="02020603050405020304" pitchFamily="18" charset="0"/>
                        <a:cs typeface="Times New Roman" panose="02020603050405020304" pitchFamily="18" charset="0"/>
                      </a:endParaRPr>
                    </a:p>
                  </a:txBody>
                  <a:tcPr anchor="ctr" anchorCt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28"/>
                                        </p:tgtEl>
                                        <p:attrNameLst>
                                          <p:attrName>style.visibility</p:attrName>
                                        </p:attrNameLst>
                                      </p:cBhvr>
                                      <p:to>
                                        <p:strVal val="visible"/>
                                      </p:to>
                                    </p:set>
                                    <p:animEffect transition="in" filter="barn(inVertical)">
                                      <p:cBhvr>
                                        <p:cTn id="7" dur="500"/>
                                        <p:tgtEl>
                                          <p:spTgt spid="12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481" name="Picture 2" descr="Screen Clipping"/>
          <p:cNvPicPr>
            <a:picLocks noChangeAspect="1"/>
          </p:cNvPicPr>
          <p:nvPr/>
        </p:nvPicPr>
        <p:blipFill>
          <a:blip r:embed="rId1"/>
          <a:stretch>
            <a:fillRect/>
          </a:stretch>
        </p:blipFill>
        <p:spPr>
          <a:xfrm>
            <a:off x="-39052" y="0"/>
            <a:ext cx="1062037" cy="488950"/>
          </a:xfrm>
          <a:prstGeom prst="rect">
            <a:avLst/>
          </a:prstGeom>
          <a:noFill/>
          <a:ln w="9525">
            <a:noFill/>
          </a:ln>
        </p:spPr>
      </p:pic>
      <p:sp>
        <p:nvSpPr>
          <p:cNvPr id="19462" name="Title 13"/>
          <p:cNvSpPr txBox="1"/>
          <p:nvPr/>
        </p:nvSpPr>
        <p:spPr>
          <a:xfrm>
            <a:off x="456883" y="0"/>
            <a:ext cx="2933700" cy="522288"/>
          </a:xfrm>
          <a:prstGeom prst="rect">
            <a:avLst/>
          </a:prstGeom>
          <a:noFill/>
          <a:ln w="9525">
            <a:noFill/>
          </a:ln>
        </p:spPr>
        <p:txBody>
          <a:bodyPr wrap="square" anchor="ctr" anchorCtr="0">
            <a:spAutoFit/>
          </a:bodyPr>
          <a:p>
            <a:pPr algn="ctr"/>
            <a:r>
              <a:rPr lang="en-US" altLang="en-US" sz="2800" b="1" dirty="0">
                <a:solidFill>
                  <a:srgbClr val="002060"/>
                </a:solidFill>
                <a:latin typeface=".VnArabia" panose="020B7200000000000000" pitchFamily="34" charset="0"/>
              </a:rPr>
              <a:t>Luyện tập</a:t>
            </a:r>
            <a:endParaRPr lang="en-US" altLang="en-US" sz="2800" b="1" dirty="0">
              <a:solidFill>
                <a:srgbClr val="002060"/>
              </a:solidFill>
              <a:latin typeface=".VnArabia" panose="020B7200000000000000" pitchFamily="34" charset="0"/>
            </a:endParaRPr>
          </a:p>
        </p:txBody>
      </p:sp>
      <p:sp>
        <p:nvSpPr>
          <p:cNvPr id="10" name="Title 5"/>
          <p:cNvSpPr txBox="1"/>
          <p:nvPr/>
        </p:nvSpPr>
        <p:spPr>
          <a:xfrm>
            <a:off x="1370330" y="374650"/>
            <a:ext cx="7162800" cy="857250"/>
          </a:xfrm>
          <a:prstGeom prst="rect">
            <a:avLst/>
          </a:prstGeom>
          <a:noFill/>
          <a:ln w="9525">
            <a:noFill/>
          </a:ln>
        </p:spPr>
        <p:txBody>
          <a:bodyPr anchor="t" anchorCtr="0"/>
          <a:p>
            <a:pPr algn="ctr" eaLnBrk="0" hangingPunct="0"/>
            <a:r>
              <a:rPr lang="en-US" altLang="vi-VN" b="1" dirty="0">
                <a:solidFill>
                  <a:srgbClr val="0070C0"/>
                </a:solidFill>
                <a:latin typeface="Times New Roman" panose="02020603050405020304" pitchFamily="18" charset="0"/>
              </a:rPr>
              <a:t>1. </a:t>
            </a:r>
            <a:r>
              <a:rPr lang="vi-VN" altLang="en-US" b="1" dirty="0">
                <a:solidFill>
                  <a:srgbClr val="0070C0"/>
                </a:solidFill>
                <a:latin typeface="Times New Roman" panose="02020603050405020304" pitchFamily="18" charset="0"/>
              </a:rPr>
              <a:t>Sắp xếp các thực phẩm trong hình </a:t>
            </a:r>
            <a:r>
              <a:rPr lang="en-US" altLang="vi-VN" b="1" dirty="0">
                <a:solidFill>
                  <a:srgbClr val="0070C0"/>
                </a:solidFill>
                <a:latin typeface="Times New Roman" panose="02020603050405020304" pitchFamily="18" charset="0"/>
              </a:rPr>
              <a:t>sau đây</a:t>
            </a:r>
            <a:r>
              <a:rPr lang="vi-VN" altLang="en-US" b="1" dirty="0">
                <a:solidFill>
                  <a:srgbClr val="0070C0"/>
                </a:solidFill>
                <a:latin typeface="Times New Roman" panose="02020603050405020304" pitchFamily="18" charset="0"/>
              </a:rPr>
              <a:t> và</a:t>
            </a:r>
            <a:r>
              <a:rPr lang="en-US" altLang="vi-VN" b="1" dirty="0">
                <a:solidFill>
                  <a:srgbClr val="0070C0"/>
                </a:solidFill>
                <a:latin typeface="Times New Roman" panose="02020603050405020304" pitchFamily="18" charset="0"/>
              </a:rPr>
              <a:t>o</a:t>
            </a:r>
            <a:r>
              <a:rPr lang="vi-VN" altLang="en-US" b="1" dirty="0">
                <a:solidFill>
                  <a:srgbClr val="0070C0"/>
                </a:solidFill>
                <a:latin typeface="Times New Roman" panose="02020603050405020304" pitchFamily="18" charset="0"/>
              </a:rPr>
              <a:t> các nhóm </a:t>
            </a:r>
            <a:r>
              <a:rPr lang="en-US" altLang="zh-CN" b="1" dirty="0">
                <a:solidFill>
                  <a:srgbClr val="0070C0"/>
                </a:solidFill>
                <a:latin typeface="Times New Roman" panose="02020603050405020304" pitchFamily="18" charset="0"/>
              </a:rPr>
              <a:t>thực phẩm chính mà chúng ta đã học.</a:t>
            </a:r>
            <a:endParaRPr lang="en-US" altLang="zh-CN" b="1" dirty="0">
              <a:solidFill>
                <a:srgbClr val="0070C0"/>
              </a:solidFill>
              <a:latin typeface="Times New Roman" panose="02020603050405020304" pitchFamily="18" charset="0"/>
            </a:endParaRPr>
          </a:p>
        </p:txBody>
      </p:sp>
      <p:pic>
        <p:nvPicPr>
          <p:cNvPr id="9" name="Picture 8" descr="Screen Clipping"/>
          <p:cNvPicPr>
            <a:picLocks noChangeAspect="1"/>
          </p:cNvPicPr>
          <p:nvPr/>
        </p:nvPicPr>
        <p:blipFill>
          <a:blip r:embed="rId2"/>
          <a:srcRect t="22820"/>
          <a:stretch>
            <a:fillRect/>
          </a:stretch>
        </p:blipFill>
        <p:spPr>
          <a:xfrm>
            <a:off x="381000" y="1276350"/>
            <a:ext cx="8504238" cy="2944813"/>
          </a:xfrm>
          <a:prstGeom prst="rect">
            <a:avLst/>
          </a:prstGeom>
          <a:noFill/>
          <a:ln w="9525">
            <a:noFill/>
          </a:ln>
        </p:spPr>
      </p:pic>
      <p:sp>
        <p:nvSpPr>
          <p:cNvPr id="12" name="Rectangle: Top Corners Rounded 15"/>
          <p:cNvSpPr/>
          <p:nvPr/>
        </p:nvSpPr>
        <p:spPr>
          <a:xfrm rot="5400000">
            <a:off x="-1178719" y="2401094"/>
            <a:ext cx="2698750" cy="341313"/>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5pPr>
          </a:lstStyle>
          <a:p>
            <a:pPr eaLnBrk="0" fontAlgn="base" hangingPunct="0"/>
            <a:endParaRPr strike="noStrike" noProof="1">
              <a:latin typeface="Times New Roman" panose="02020603050405020304" pitchFamily="18" charset="0"/>
            </a:endParaRPr>
          </a:p>
        </p:txBody>
      </p:sp>
      <p:pic>
        <p:nvPicPr>
          <p:cNvPr id="15367" name="Picture 99"/>
          <p:cNvPicPr/>
          <p:nvPr/>
        </p:nvPicPr>
        <p:blipFill>
          <a:blip r:embed="rId3"/>
          <a:stretch>
            <a:fillRect/>
          </a:stretch>
        </p:blipFill>
        <p:spPr>
          <a:xfrm>
            <a:off x="779463" y="3867150"/>
            <a:ext cx="1657350" cy="1228725"/>
          </a:xfrm>
          <a:prstGeom prst="rect">
            <a:avLst/>
          </a:prstGeom>
          <a:noFill/>
          <a:ln w="9525">
            <a:noFill/>
          </a:ln>
        </p:spPr>
      </p:pic>
      <p:pic>
        <p:nvPicPr>
          <p:cNvPr id="15368" name="Picture 108"/>
          <p:cNvPicPr/>
          <p:nvPr/>
        </p:nvPicPr>
        <p:blipFill>
          <a:blip r:embed="rId4"/>
          <a:stretch>
            <a:fillRect/>
          </a:stretch>
        </p:blipFill>
        <p:spPr>
          <a:xfrm>
            <a:off x="6819900" y="3762375"/>
            <a:ext cx="1847850" cy="1228725"/>
          </a:xfrm>
          <a:prstGeom prst="rect">
            <a:avLst/>
          </a:prstGeom>
          <a:noFill/>
          <a:ln w="9525">
            <a:noFill/>
          </a:ln>
        </p:spPr>
      </p:pic>
      <p:pic>
        <p:nvPicPr>
          <p:cNvPr id="15369" name="Picture 116"/>
          <p:cNvPicPr/>
          <p:nvPr/>
        </p:nvPicPr>
        <p:blipFill>
          <a:blip r:embed="rId5"/>
          <a:stretch>
            <a:fillRect/>
          </a:stretch>
        </p:blipFill>
        <p:spPr>
          <a:xfrm>
            <a:off x="4794250" y="3843338"/>
            <a:ext cx="1797050" cy="1228725"/>
          </a:xfrm>
          <a:prstGeom prst="rect">
            <a:avLst/>
          </a:prstGeom>
          <a:noFill/>
          <a:ln w="9525">
            <a:noFill/>
          </a:ln>
        </p:spPr>
      </p:pic>
      <p:pic>
        <p:nvPicPr>
          <p:cNvPr id="15370" name="Picture 113"/>
          <p:cNvPicPr/>
          <p:nvPr/>
        </p:nvPicPr>
        <p:blipFill>
          <a:blip r:embed="rId6"/>
          <a:stretch>
            <a:fillRect/>
          </a:stretch>
        </p:blipFill>
        <p:spPr>
          <a:xfrm>
            <a:off x="2630170" y="3790950"/>
            <a:ext cx="1901190" cy="1281430"/>
          </a:xfrm>
          <a:prstGeom prst="rect">
            <a:avLst/>
          </a:prstGeom>
          <a:noFill/>
          <a:ln w="9525">
            <a:noFill/>
          </a:ln>
        </p:spPr>
      </p:pic>
      <p:sp>
        <p:nvSpPr>
          <p:cNvPr id="2" name="Oval 1"/>
          <p:cNvSpPr/>
          <p:nvPr/>
        </p:nvSpPr>
        <p:spPr>
          <a:xfrm>
            <a:off x="779780" y="3921125"/>
            <a:ext cx="243205" cy="321310"/>
          </a:xfrm>
          <a:prstGeom prst="ellipse">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r>
              <a:rPr lang="en-US" sz="1600" strike="noStrike" noProof="1">
                <a:solidFill>
                  <a:schemeClr val="tx1"/>
                </a:solidFill>
              </a:rPr>
              <a:t>k</a:t>
            </a:r>
            <a:endParaRPr lang="en-US" sz="1600" strike="noStrike" noProof="1">
              <a:solidFill>
                <a:schemeClr val="tx1"/>
              </a:solidFill>
            </a:endParaRPr>
          </a:p>
        </p:txBody>
      </p:sp>
      <p:sp>
        <p:nvSpPr>
          <p:cNvPr id="5" name="Oval 4"/>
          <p:cNvSpPr/>
          <p:nvPr/>
        </p:nvSpPr>
        <p:spPr>
          <a:xfrm>
            <a:off x="6970713" y="3790950"/>
            <a:ext cx="349250" cy="352425"/>
          </a:xfrm>
          <a:prstGeom prst="ellipse">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r>
              <a:rPr lang="en-US" strike="noStrike" noProof="1">
                <a:solidFill>
                  <a:schemeClr val="tx1"/>
                </a:solidFill>
              </a:rPr>
              <a:t>n</a:t>
            </a:r>
            <a:endParaRPr lang="en-US" strike="noStrike" noProof="1">
              <a:solidFill>
                <a:schemeClr val="tx1"/>
              </a:solidFill>
            </a:endParaRPr>
          </a:p>
        </p:txBody>
      </p:sp>
      <p:sp>
        <p:nvSpPr>
          <p:cNvPr id="7" name="Oval 6"/>
          <p:cNvSpPr/>
          <p:nvPr/>
        </p:nvSpPr>
        <p:spPr>
          <a:xfrm>
            <a:off x="2667000" y="3851910"/>
            <a:ext cx="264160" cy="291465"/>
          </a:xfrm>
          <a:prstGeom prst="ellipse">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r>
              <a:rPr lang="en-US" sz="1800" strike="noStrike" noProof="1">
                <a:solidFill>
                  <a:schemeClr val="tx1"/>
                </a:solidFill>
              </a:rPr>
              <a:t>m</a:t>
            </a:r>
            <a:endParaRPr lang="en-US" sz="1800" strike="noStrike" noProof="1">
              <a:solidFill>
                <a:schemeClr val="tx1"/>
              </a:solidFill>
            </a:endParaRPr>
          </a:p>
        </p:txBody>
      </p:sp>
      <p:sp>
        <p:nvSpPr>
          <p:cNvPr id="8" name="Oval 7"/>
          <p:cNvSpPr/>
          <p:nvPr/>
        </p:nvSpPr>
        <p:spPr>
          <a:xfrm>
            <a:off x="4575175" y="3867150"/>
            <a:ext cx="346075" cy="276225"/>
          </a:xfrm>
          <a:prstGeom prst="ellipse">
            <a:avLst/>
          </a:prstGeom>
          <a:solidFill>
            <a:schemeClr val="accent1">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r>
              <a:rPr lang="en-US" strike="noStrike" noProof="1">
                <a:solidFill>
                  <a:schemeClr val="tx1"/>
                </a:solidFill>
              </a:rPr>
              <a:t>l</a:t>
            </a:r>
            <a:endParaRPr lang="en-US" strike="noStrike" noProof="1">
              <a:solidFill>
                <a:schemeClr val="tx1"/>
              </a:solidFill>
            </a:endParaRPr>
          </a:p>
        </p:txBody>
      </p:sp>
      <p:sp>
        <p:nvSpPr>
          <p:cNvPr id="3" name="Text Box 2"/>
          <p:cNvSpPr txBox="1"/>
          <p:nvPr/>
        </p:nvSpPr>
        <p:spPr>
          <a:xfrm>
            <a:off x="4921250" y="3762375"/>
            <a:ext cx="1919605" cy="521970"/>
          </a:xfrm>
          <a:prstGeom prst="rect">
            <a:avLst/>
          </a:prstGeom>
          <a:noFill/>
        </p:spPr>
        <p:txBody>
          <a:bodyPr wrap="square" rtlCol="0">
            <a:spAutoFit/>
          </a:bodyPr>
          <a:p>
            <a:r>
              <a:rPr lang="en-US" sz="1400" b="1"/>
              <a:t>Cà rốt, cà chua, ớt chuông</a:t>
            </a:r>
            <a:endParaRPr lang="en-US" sz="1400" b="1"/>
          </a:p>
        </p:txBody>
      </p:sp>
      <p:sp>
        <p:nvSpPr>
          <p:cNvPr id="4" name="Text Box 3"/>
          <p:cNvSpPr txBox="1"/>
          <p:nvPr/>
        </p:nvSpPr>
        <p:spPr>
          <a:xfrm>
            <a:off x="7288530" y="3715385"/>
            <a:ext cx="1304925" cy="337185"/>
          </a:xfrm>
          <a:prstGeom prst="rect">
            <a:avLst/>
          </a:prstGeom>
          <a:noFill/>
        </p:spPr>
        <p:txBody>
          <a:bodyPr wrap="square" rtlCol="0">
            <a:spAutoFit/>
          </a:bodyPr>
          <a:p>
            <a:r>
              <a:rPr lang="en-US" sz="1600" b="1"/>
              <a:t>Rong nho</a:t>
            </a:r>
            <a:endParaRPr lang="en-US" sz="1600" b="1"/>
          </a:p>
        </p:txBody>
      </p:sp>
      <p:sp>
        <p:nvSpPr>
          <p:cNvPr id="11" name="Text Box 10"/>
          <p:cNvSpPr txBox="1"/>
          <p:nvPr/>
        </p:nvSpPr>
        <p:spPr>
          <a:xfrm>
            <a:off x="1102995" y="3947160"/>
            <a:ext cx="1238885" cy="337185"/>
          </a:xfrm>
          <a:prstGeom prst="rect">
            <a:avLst/>
          </a:prstGeom>
          <a:noFill/>
        </p:spPr>
        <p:txBody>
          <a:bodyPr wrap="square" rtlCol="0">
            <a:spAutoFit/>
          </a:bodyPr>
          <a:p>
            <a:r>
              <a:rPr lang="en-US" sz="1600" b="1">
                <a:solidFill>
                  <a:schemeClr val="bg1"/>
                </a:solidFill>
              </a:rPr>
              <a:t>Cá hồi</a:t>
            </a:r>
            <a:endParaRPr lang="en-US" sz="1600" b="1">
              <a:solidFill>
                <a:schemeClr val="bg1"/>
              </a:solidFill>
            </a:endParaRPr>
          </a:p>
        </p:txBody>
      </p:sp>
      <p:sp>
        <p:nvSpPr>
          <p:cNvPr id="13" name="Text Box 12"/>
          <p:cNvSpPr txBox="1"/>
          <p:nvPr/>
        </p:nvSpPr>
        <p:spPr>
          <a:xfrm>
            <a:off x="2942590" y="3820795"/>
            <a:ext cx="1127125" cy="368300"/>
          </a:xfrm>
          <a:prstGeom prst="rect">
            <a:avLst/>
          </a:prstGeom>
          <a:noFill/>
        </p:spPr>
        <p:txBody>
          <a:bodyPr wrap="square" rtlCol="0">
            <a:spAutoFit/>
          </a:bodyPr>
          <a:p>
            <a:r>
              <a:rPr lang="en-US" sz="1800" b="1"/>
              <a:t>Dầu ăn</a:t>
            </a:r>
            <a:endParaRPr lang="en-US" sz="1800" b="1"/>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9462"/>
                                        </p:tgtEl>
                                        <p:attrNameLst>
                                          <p:attrName>style.visibility</p:attrName>
                                        </p:attrNameLst>
                                      </p:cBhvr>
                                      <p:to>
                                        <p:strVal val="visible"/>
                                      </p:to>
                                    </p:set>
                                    <p:anim calcmode="lin" valueType="num">
                                      <p:cBhvr additive="base">
                                        <p:cTn id="7" dur="500" fill="hold"/>
                                        <p:tgtEl>
                                          <p:spTgt spid="19462"/>
                                        </p:tgtEl>
                                        <p:attrNameLst>
                                          <p:attrName>ppt_x</p:attrName>
                                        </p:attrNameLst>
                                      </p:cBhvr>
                                      <p:tavLst>
                                        <p:tav tm="0">
                                          <p:val>
                                            <p:strVal val="0-#ppt_w/2"/>
                                          </p:val>
                                        </p:tav>
                                        <p:tav tm="100000">
                                          <p:val>
                                            <p:strVal val="#ppt_x"/>
                                          </p:val>
                                        </p:tav>
                                      </p:tavLst>
                                    </p:anim>
                                    <p:anim calcmode="lin" valueType="num">
                                      <p:cBhvr additive="base">
                                        <p:cTn id="8" dur="500" fill="hold"/>
                                        <p:tgtEl>
                                          <p:spTgt spid="1946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 presetClass="entr" presetSubtype="0" fill="hold" nodeType="withEffect">
                                  <p:stCondLst>
                                    <p:cond delay="0"/>
                                  </p:stCondLst>
                                  <p:childTnLst>
                                    <p:set>
                                      <p:cBhvr>
                                        <p:cTn id="20" dur="1" fill="hold">
                                          <p:stCondLst>
                                            <p:cond delay="0"/>
                                          </p:stCondLst>
                                        </p:cTn>
                                        <p:tgtEl>
                                          <p:spTgt spid="1536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537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536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536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2" grpId="0"/>
      <p:bldP spid="10" grpId="0"/>
      <p:bldP spid="2" grpId="0" bldLvl="0" animBg="1"/>
      <p:bldP spid="7" grpId="0" bldLvl="0" animBg="1"/>
      <p:bldP spid="8" grpId="0" bldLvl="0" animBg="1"/>
      <p:bldP spid="5" grpId="0" animBg="1"/>
      <p:bldP spid="2" grpId="1" animBg="1"/>
      <p:bldP spid="7" grpId="1" animBg="1"/>
      <p:bldP spid="8" grpId="1" animBg="1"/>
      <p:bldP spid="5" grpId="1" animBg="1"/>
      <p:bldP spid="11" grpId="0"/>
      <p:bldP spid="13" grpId="0"/>
      <p:bldP spid="3" grpId="0"/>
      <p:bldP spid="4" grpId="0"/>
      <p:bldP spid="11" grpId="1"/>
      <p:bldP spid="13" grpId="1"/>
      <p:bldP spid="3" grpId="1"/>
      <p:bldP spid="4"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 name="Table 4"/>
          <p:cNvGraphicFramePr/>
          <p:nvPr/>
        </p:nvGraphicFramePr>
        <p:xfrm>
          <a:off x="76200" y="742950"/>
          <a:ext cx="8952230" cy="4111625"/>
        </p:xfrm>
        <a:graphic>
          <a:graphicData uri="http://schemas.openxmlformats.org/drawingml/2006/table">
            <a:tbl>
              <a:tblPr firstRow="1" bandRow="1">
                <a:tableStyleId>{5C22544A-7EE6-4342-B048-85BDC9FD1C3A}</a:tableStyleId>
              </a:tblPr>
              <a:tblGrid>
                <a:gridCol w="1960880"/>
                <a:gridCol w="1781810"/>
                <a:gridCol w="1781175"/>
                <a:gridCol w="1602105"/>
                <a:gridCol w="1826260"/>
              </a:tblGrid>
              <a:tr h="1551305">
                <a:tc>
                  <a:txBody>
                    <a:bodyPr/>
                    <a:p>
                      <a:pPr algn="ctr">
                        <a:buNone/>
                      </a:pPr>
                      <a:r>
                        <a:rPr lang="en-US"/>
                        <a:t>Nhóm thực phẩm giàu chất tinh bột, chất đường và chất xơ </a:t>
                      </a:r>
                      <a:endParaRPr lang="en-US"/>
                    </a:p>
                  </a:txBody>
                  <a:tcPr/>
                </a:tc>
                <a:tc>
                  <a:txBody>
                    <a:bodyPr/>
                    <a:p>
                      <a:pPr algn="ctr">
                        <a:buNone/>
                      </a:pPr>
                      <a:r>
                        <a:rPr lang="en-US" sz="1800">
                          <a:sym typeface="+mn-ea"/>
                        </a:rPr>
                        <a:t>Nhóm thực phẩm giàu chất </a:t>
                      </a:r>
                      <a:endParaRPr lang="en-US" sz="1800">
                        <a:sym typeface="+mn-ea"/>
                      </a:endParaRPr>
                    </a:p>
                    <a:p>
                      <a:pPr algn="ctr">
                        <a:buNone/>
                      </a:pPr>
                      <a:r>
                        <a:rPr lang="en-US"/>
                        <a:t>đạm</a:t>
                      </a:r>
                      <a:endParaRPr lang="en-US"/>
                    </a:p>
                  </a:txBody>
                  <a:tcPr/>
                </a:tc>
                <a:tc>
                  <a:txBody>
                    <a:bodyPr/>
                    <a:p>
                      <a:pPr algn="ctr">
                        <a:buNone/>
                      </a:pPr>
                      <a:r>
                        <a:rPr lang="en-US" sz="1800">
                          <a:sym typeface="+mn-ea"/>
                        </a:rPr>
                        <a:t>Nhóm thực phẩm giàu chất</a:t>
                      </a:r>
                      <a:endParaRPr lang="en-US" sz="1800">
                        <a:sym typeface="+mn-ea"/>
                      </a:endParaRPr>
                    </a:p>
                    <a:p>
                      <a:pPr algn="ctr">
                        <a:buNone/>
                      </a:pPr>
                      <a:r>
                        <a:rPr lang="en-US" sz="1800">
                          <a:sym typeface="+mn-ea"/>
                        </a:rPr>
                        <a:t>béo </a:t>
                      </a:r>
                      <a:endParaRPr lang="en-US"/>
                    </a:p>
                  </a:txBody>
                  <a:tcPr/>
                </a:tc>
                <a:tc>
                  <a:txBody>
                    <a:bodyPr/>
                    <a:p>
                      <a:pPr algn="ctr">
                        <a:buNone/>
                      </a:pPr>
                      <a:r>
                        <a:rPr lang="en-US" sz="1800">
                          <a:sym typeface="+mn-ea"/>
                        </a:rPr>
                        <a:t>Nhóm thực phẩm giàu vitamin </a:t>
                      </a:r>
                      <a:endParaRPr lang="en-US"/>
                    </a:p>
                  </a:txBody>
                  <a:tcPr/>
                </a:tc>
                <a:tc>
                  <a:txBody>
                    <a:bodyPr/>
                    <a:p>
                      <a:pPr algn="ctr">
                        <a:buNone/>
                      </a:pPr>
                      <a:r>
                        <a:rPr lang="en-US" sz="1800">
                          <a:sym typeface="+mn-ea"/>
                        </a:rPr>
                        <a:t>Nhóm thực phẩm giàu chất </a:t>
                      </a:r>
                      <a:endParaRPr lang="en-US" sz="1800">
                        <a:sym typeface="+mn-ea"/>
                      </a:endParaRPr>
                    </a:p>
                    <a:p>
                      <a:pPr algn="ctr">
                        <a:buNone/>
                      </a:pPr>
                      <a:r>
                        <a:rPr lang="en-US"/>
                        <a:t>khoáng</a:t>
                      </a:r>
                      <a:endParaRPr lang="en-US"/>
                    </a:p>
                  </a:txBody>
                  <a:tcPr/>
                </a:tc>
              </a:tr>
              <a:tr h="610235">
                <a:tc>
                  <a:txBody>
                    <a:bodyPr/>
                    <a:p>
                      <a:pPr>
                        <a:buNone/>
                      </a:pPr>
                      <a:endParaRPr lang="en-US"/>
                    </a:p>
                  </a:txBody>
                  <a:tcPr/>
                </a:tc>
                <a:tc>
                  <a:txBody>
                    <a:bodyPr/>
                    <a:p>
                      <a:pPr>
                        <a:buNone/>
                      </a:pPr>
                      <a:endParaRPr lang="en-US"/>
                    </a:p>
                    <a:p>
                      <a:pPr>
                        <a:buNone/>
                      </a:pPr>
                      <a:endParaRPr lang="en-US"/>
                    </a:p>
                    <a:p>
                      <a:pPr>
                        <a:buNone/>
                      </a:pPr>
                      <a:endParaRPr lang="en-US"/>
                    </a:p>
                    <a:p>
                      <a:pPr>
                        <a:buNone/>
                      </a:pPr>
                      <a:endParaRPr lang="en-US"/>
                    </a:p>
                    <a:p>
                      <a:pPr>
                        <a:buNone/>
                      </a:pPr>
                      <a:endParaRPr lang="en-US"/>
                    </a:p>
                    <a:p>
                      <a:pPr>
                        <a:buNone/>
                      </a:pPr>
                      <a:endParaRPr lang="en-US"/>
                    </a:p>
                    <a:p>
                      <a:pPr>
                        <a:buNone/>
                      </a:pPr>
                      <a:endParaRPr lang="en-US"/>
                    </a:p>
                    <a:p>
                      <a:pPr>
                        <a:buNone/>
                      </a:pPr>
                      <a:endParaRPr lang="en-US"/>
                    </a:p>
                    <a:p>
                      <a:pPr>
                        <a:buNone/>
                      </a:pPr>
                      <a:endParaRPr lang="en-US"/>
                    </a:p>
                  </a:txBody>
                  <a:tcPr/>
                </a:tc>
                <a:tc>
                  <a:txBody>
                    <a:bodyPr/>
                    <a:p>
                      <a:pPr>
                        <a:buNone/>
                      </a:pPr>
                      <a:endParaRPr lang="en-US"/>
                    </a:p>
                  </a:txBody>
                  <a:tcPr/>
                </a:tc>
                <a:tc>
                  <a:txBody>
                    <a:bodyPr/>
                    <a:p>
                      <a:pPr>
                        <a:buNone/>
                      </a:pPr>
                      <a:endParaRPr lang="en-US"/>
                    </a:p>
                  </a:txBody>
                  <a:tcPr/>
                </a:tc>
                <a:tc>
                  <a:txBody>
                    <a:bodyPr/>
                    <a:p>
                      <a:pPr>
                        <a:buNone/>
                      </a:pPr>
                      <a:endParaRPr lang="en-US"/>
                    </a:p>
                  </a:txBody>
                  <a:tcPr/>
                </a:tc>
              </a:tr>
            </a:tbl>
          </a:graphicData>
        </a:graphic>
      </p:graphicFrame>
      <p:sp>
        <p:nvSpPr>
          <p:cNvPr id="4" name="Horizontal Scroll 3"/>
          <p:cNvSpPr/>
          <p:nvPr/>
        </p:nvSpPr>
        <p:spPr>
          <a:xfrm>
            <a:off x="2362200" y="-317"/>
            <a:ext cx="5021263" cy="719138"/>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r>
              <a:rPr lang="en-US" b="1" strike="noStrike" noProof="1">
                <a:latin typeface="Times New Roman" panose="02020603050405020304" pitchFamily="18" charset="0"/>
                <a:cs typeface="Times New Roman" panose="02020603050405020304" pitchFamily="18" charset="0"/>
              </a:rPr>
              <a:t>HOẠT ĐỘNG THEO CẶP ĐÔI</a:t>
            </a:r>
            <a:endParaRPr lang="en-US" b="1" strike="noStrike" noProof="1">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481" name="Picture 2" descr="Screen Clipping"/>
          <p:cNvPicPr>
            <a:picLocks noChangeAspect="1"/>
          </p:cNvPicPr>
          <p:nvPr/>
        </p:nvPicPr>
        <p:blipFill>
          <a:blip r:embed="rId1"/>
          <a:stretch>
            <a:fillRect/>
          </a:stretch>
        </p:blipFill>
        <p:spPr>
          <a:xfrm>
            <a:off x="-39052" y="0"/>
            <a:ext cx="1062037" cy="488950"/>
          </a:xfrm>
          <a:prstGeom prst="rect">
            <a:avLst/>
          </a:prstGeom>
          <a:noFill/>
          <a:ln w="9525">
            <a:noFill/>
          </a:ln>
        </p:spPr>
      </p:pic>
      <p:sp>
        <p:nvSpPr>
          <p:cNvPr id="19462" name="Title 13"/>
          <p:cNvSpPr txBox="1"/>
          <p:nvPr/>
        </p:nvSpPr>
        <p:spPr>
          <a:xfrm>
            <a:off x="456883" y="0"/>
            <a:ext cx="2933700" cy="522288"/>
          </a:xfrm>
          <a:prstGeom prst="rect">
            <a:avLst/>
          </a:prstGeom>
          <a:noFill/>
          <a:ln w="9525">
            <a:noFill/>
          </a:ln>
        </p:spPr>
        <p:txBody>
          <a:bodyPr wrap="square" anchor="ctr" anchorCtr="0">
            <a:spAutoFit/>
          </a:bodyPr>
          <a:p>
            <a:pPr algn="ctr"/>
            <a:r>
              <a:rPr lang="en-US" altLang="en-US" sz="2800" b="1" dirty="0">
                <a:solidFill>
                  <a:srgbClr val="002060"/>
                </a:solidFill>
                <a:latin typeface=".VnArabia" panose="020B7200000000000000" pitchFamily="34" charset="0"/>
              </a:rPr>
              <a:t>Luyện tập</a:t>
            </a:r>
            <a:endParaRPr lang="en-US" altLang="en-US" sz="2800" b="1" dirty="0">
              <a:solidFill>
                <a:srgbClr val="002060"/>
              </a:solidFill>
              <a:latin typeface=".VnArabia" panose="020B7200000000000000" pitchFamily="34" charset="0"/>
            </a:endParaRPr>
          </a:p>
        </p:txBody>
      </p:sp>
      <p:sp>
        <p:nvSpPr>
          <p:cNvPr id="10" name="Title 5"/>
          <p:cNvSpPr txBox="1"/>
          <p:nvPr/>
        </p:nvSpPr>
        <p:spPr>
          <a:xfrm>
            <a:off x="1370330" y="374650"/>
            <a:ext cx="7162800" cy="857250"/>
          </a:xfrm>
          <a:prstGeom prst="rect">
            <a:avLst/>
          </a:prstGeom>
          <a:noFill/>
          <a:ln w="9525">
            <a:noFill/>
          </a:ln>
        </p:spPr>
        <p:txBody>
          <a:bodyPr anchor="t" anchorCtr="0"/>
          <a:p>
            <a:pPr algn="ctr" eaLnBrk="0" hangingPunct="0"/>
            <a:r>
              <a:rPr lang="en-US" altLang="vi-VN" b="1" dirty="0">
                <a:solidFill>
                  <a:srgbClr val="0070C0"/>
                </a:solidFill>
                <a:latin typeface="Times New Roman" panose="02020603050405020304" pitchFamily="18" charset="0"/>
              </a:rPr>
              <a:t>1. </a:t>
            </a:r>
            <a:r>
              <a:rPr lang="vi-VN" altLang="en-US" b="1" dirty="0">
                <a:solidFill>
                  <a:srgbClr val="0070C0"/>
                </a:solidFill>
                <a:latin typeface="Times New Roman" panose="02020603050405020304" pitchFamily="18" charset="0"/>
              </a:rPr>
              <a:t>Sắp xếp các thực phẩm trong hình </a:t>
            </a:r>
            <a:r>
              <a:rPr lang="en-US" altLang="vi-VN" b="1" dirty="0">
                <a:solidFill>
                  <a:srgbClr val="0070C0"/>
                </a:solidFill>
                <a:latin typeface="Times New Roman" panose="02020603050405020304" pitchFamily="18" charset="0"/>
              </a:rPr>
              <a:t>sau đây</a:t>
            </a:r>
            <a:r>
              <a:rPr lang="vi-VN" altLang="en-US" b="1" dirty="0">
                <a:solidFill>
                  <a:srgbClr val="0070C0"/>
                </a:solidFill>
                <a:latin typeface="Times New Roman" panose="02020603050405020304" pitchFamily="18" charset="0"/>
              </a:rPr>
              <a:t> và</a:t>
            </a:r>
            <a:r>
              <a:rPr lang="en-US" altLang="vi-VN" b="1" dirty="0">
                <a:solidFill>
                  <a:srgbClr val="0070C0"/>
                </a:solidFill>
                <a:latin typeface="Times New Roman" panose="02020603050405020304" pitchFamily="18" charset="0"/>
              </a:rPr>
              <a:t>o</a:t>
            </a:r>
            <a:r>
              <a:rPr lang="vi-VN" altLang="en-US" b="1" dirty="0">
                <a:solidFill>
                  <a:srgbClr val="0070C0"/>
                </a:solidFill>
                <a:latin typeface="Times New Roman" panose="02020603050405020304" pitchFamily="18" charset="0"/>
              </a:rPr>
              <a:t> các nhóm </a:t>
            </a:r>
            <a:r>
              <a:rPr lang="en-US" altLang="zh-CN" b="1" dirty="0">
                <a:solidFill>
                  <a:srgbClr val="0070C0"/>
                </a:solidFill>
                <a:latin typeface="Times New Roman" panose="02020603050405020304" pitchFamily="18" charset="0"/>
              </a:rPr>
              <a:t>thực phẩm chính mà chúng ta đã học.</a:t>
            </a:r>
            <a:endParaRPr lang="en-US" altLang="zh-CN" b="1" dirty="0">
              <a:solidFill>
                <a:srgbClr val="0070C0"/>
              </a:solidFill>
              <a:latin typeface="Times New Roman" panose="02020603050405020304" pitchFamily="18" charset="0"/>
            </a:endParaRPr>
          </a:p>
        </p:txBody>
      </p:sp>
      <p:pic>
        <p:nvPicPr>
          <p:cNvPr id="9" name="Picture 8" descr="Screen Clipping"/>
          <p:cNvPicPr>
            <a:picLocks noChangeAspect="1"/>
          </p:cNvPicPr>
          <p:nvPr/>
        </p:nvPicPr>
        <p:blipFill>
          <a:blip r:embed="rId2"/>
          <a:srcRect t="22820"/>
          <a:stretch>
            <a:fillRect/>
          </a:stretch>
        </p:blipFill>
        <p:spPr>
          <a:xfrm>
            <a:off x="381000" y="1276350"/>
            <a:ext cx="8504238" cy="2944813"/>
          </a:xfrm>
          <a:prstGeom prst="rect">
            <a:avLst/>
          </a:prstGeom>
          <a:noFill/>
          <a:ln w="9525">
            <a:noFill/>
          </a:ln>
        </p:spPr>
      </p:pic>
      <p:sp>
        <p:nvSpPr>
          <p:cNvPr id="12" name="Rectangle: Top Corners Rounded 15"/>
          <p:cNvSpPr/>
          <p:nvPr/>
        </p:nvSpPr>
        <p:spPr>
          <a:xfrm rot="5400000">
            <a:off x="-1178719" y="2401094"/>
            <a:ext cx="2698750" cy="341313"/>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5pPr>
          </a:lstStyle>
          <a:p>
            <a:pPr eaLnBrk="0" fontAlgn="base" hangingPunct="0"/>
            <a:endParaRPr strike="noStrike" noProof="1">
              <a:latin typeface="Times New Roman" panose="02020603050405020304" pitchFamily="18" charset="0"/>
            </a:endParaRPr>
          </a:p>
        </p:txBody>
      </p:sp>
      <p:pic>
        <p:nvPicPr>
          <p:cNvPr id="15367" name="Picture 99"/>
          <p:cNvPicPr/>
          <p:nvPr/>
        </p:nvPicPr>
        <p:blipFill>
          <a:blip r:embed="rId3"/>
          <a:stretch>
            <a:fillRect/>
          </a:stretch>
        </p:blipFill>
        <p:spPr>
          <a:xfrm>
            <a:off x="779463" y="3867150"/>
            <a:ext cx="1657350" cy="1228725"/>
          </a:xfrm>
          <a:prstGeom prst="rect">
            <a:avLst/>
          </a:prstGeom>
          <a:noFill/>
          <a:ln w="9525">
            <a:noFill/>
          </a:ln>
        </p:spPr>
      </p:pic>
      <p:pic>
        <p:nvPicPr>
          <p:cNvPr id="15368" name="Picture 108"/>
          <p:cNvPicPr/>
          <p:nvPr/>
        </p:nvPicPr>
        <p:blipFill>
          <a:blip r:embed="rId4"/>
          <a:stretch>
            <a:fillRect/>
          </a:stretch>
        </p:blipFill>
        <p:spPr>
          <a:xfrm>
            <a:off x="6819900" y="3762375"/>
            <a:ext cx="1847850" cy="1228725"/>
          </a:xfrm>
          <a:prstGeom prst="rect">
            <a:avLst/>
          </a:prstGeom>
          <a:noFill/>
          <a:ln w="9525">
            <a:noFill/>
          </a:ln>
        </p:spPr>
      </p:pic>
      <p:pic>
        <p:nvPicPr>
          <p:cNvPr id="15369" name="Picture 116"/>
          <p:cNvPicPr/>
          <p:nvPr/>
        </p:nvPicPr>
        <p:blipFill>
          <a:blip r:embed="rId5"/>
          <a:stretch>
            <a:fillRect/>
          </a:stretch>
        </p:blipFill>
        <p:spPr>
          <a:xfrm>
            <a:off x="4794250" y="3843338"/>
            <a:ext cx="1797050" cy="1228725"/>
          </a:xfrm>
          <a:prstGeom prst="rect">
            <a:avLst/>
          </a:prstGeom>
          <a:noFill/>
          <a:ln w="9525">
            <a:noFill/>
          </a:ln>
        </p:spPr>
      </p:pic>
      <p:pic>
        <p:nvPicPr>
          <p:cNvPr id="15370" name="Picture 113"/>
          <p:cNvPicPr/>
          <p:nvPr/>
        </p:nvPicPr>
        <p:blipFill>
          <a:blip r:embed="rId6"/>
          <a:stretch>
            <a:fillRect/>
          </a:stretch>
        </p:blipFill>
        <p:spPr>
          <a:xfrm>
            <a:off x="2630170" y="3790950"/>
            <a:ext cx="1901190" cy="1281430"/>
          </a:xfrm>
          <a:prstGeom prst="rect">
            <a:avLst/>
          </a:prstGeom>
          <a:noFill/>
          <a:ln w="9525">
            <a:noFill/>
          </a:ln>
        </p:spPr>
      </p:pic>
      <p:sp>
        <p:nvSpPr>
          <p:cNvPr id="2" name="Oval 1"/>
          <p:cNvSpPr/>
          <p:nvPr/>
        </p:nvSpPr>
        <p:spPr>
          <a:xfrm>
            <a:off x="779780" y="3921125"/>
            <a:ext cx="243205" cy="321310"/>
          </a:xfrm>
          <a:prstGeom prst="ellipse">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r>
              <a:rPr lang="en-US" sz="1600" strike="noStrike" noProof="1">
                <a:solidFill>
                  <a:schemeClr val="tx1"/>
                </a:solidFill>
              </a:rPr>
              <a:t>k</a:t>
            </a:r>
            <a:endParaRPr lang="en-US" sz="1600" strike="noStrike" noProof="1">
              <a:solidFill>
                <a:schemeClr val="tx1"/>
              </a:solidFill>
            </a:endParaRPr>
          </a:p>
        </p:txBody>
      </p:sp>
      <p:sp>
        <p:nvSpPr>
          <p:cNvPr id="5" name="Oval 4"/>
          <p:cNvSpPr/>
          <p:nvPr/>
        </p:nvSpPr>
        <p:spPr>
          <a:xfrm>
            <a:off x="6970713" y="3790950"/>
            <a:ext cx="349250" cy="352425"/>
          </a:xfrm>
          <a:prstGeom prst="ellipse">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r>
              <a:rPr lang="en-US" strike="noStrike" noProof="1">
                <a:solidFill>
                  <a:schemeClr val="tx1"/>
                </a:solidFill>
              </a:rPr>
              <a:t>n</a:t>
            </a:r>
            <a:endParaRPr lang="en-US" strike="noStrike" noProof="1">
              <a:solidFill>
                <a:schemeClr val="tx1"/>
              </a:solidFill>
            </a:endParaRPr>
          </a:p>
        </p:txBody>
      </p:sp>
      <p:sp>
        <p:nvSpPr>
          <p:cNvPr id="7" name="Oval 6"/>
          <p:cNvSpPr/>
          <p:nvPr/>
        </p:nvSpPr>
        <p:spPr>
          <a:xfrm>
            <a:off x="2667000" y="3851910"/>
            <a:ext cx="264160" cy="291465"/>
          </a:xfrm>
          <a:prstGeom prst="ellipse">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r>
              <a:rPr lang="en-US" sz="1800" strike="noStrike" noProof="1">
                <a:solidFill>
                  <a:schemeClr val="tx1"/>
                </a:solidFill>
              </a:rPr>
              <a:t>m</a:t>
            </a:r>
            <a:endParaRPr lang="en-US" sz="1800" strike="noStrike" noProof="1">
              <a:solidFill>
                <a:schemeClr val="tx1"/>
              </a:solidFill>
            </a:endParaRPr>
          </a:p>
        </p:txBody>
      </p:sp>
      <p:sp>
        <p:nvSpPr>
          <p:cNvPr id="8" name="Oval 7"/>
          <p:cNvSpPr/>
          <p:nvPr/>
        </p:nvSpPr>
        <p:spPr>
          <a:xfrm>
            <a:off x="4575175" y="3867150"/>
            <a:ext cx="346075" cy="276225"/>
          </a:xfrm>
          <a:prstGeom prst="ellipse">
            <a:avLst/>
          </a:prstGeom>
          <a:solidFill>
            <a:schemeClr val="accent1">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r>
              <a:rPr lang="en-US" strike="noStrike" noProof="1">
                <a:solidFill>
                  <a:schemeClr val="tx1"/>
                </a:solidFill>
              </a:rPr>
              <a:t>l</a:t>
            </a:r>
            <a:endParaRPr lang="en-US" strike="noStrike" noProof="1">
              <a:solidFill>
                <a:schemeClr val="tx1"/>
              </a:solidFill>
            </a:endParaRPr>
          </a:p>
        </p:txBody>
      </p:sp>
      <p:sp>
        <p:nvSpPr>
          <p:cNvPr id="3" name="Text Box 2"/>
          <p:cNvSpPr txBox="1"/>
          <p:nvPr/>
        </p:nvSpPr>
        <p:spPr>
          <a:xfrm>
            <a:off x="4921250" y="3762375"/>
            <a:ext cx="1919605" cy="521970"/>
          </a:xfrm>
          <a:prstGeom prst="rect">
            <a:avLst/>
          </a:prstGeom>
          <a:noFill/>
        </p:spPr>
        <p:txBody>
          <a:bodyPr wrap="square" rtlCol="0">
            <a:spAutoFit/>
          </a:bodyPr>
          <a:p>
            <a:r>
              <a:rPr lang="en-US" sz="1400" b="1"/>
              <a:t>Cà rốt, cà chua, ớt chuông</a:t>
            </a:r>
            <a:endParaRPr lang="en-US" sz="1400" b="1"/>
          </a:p>
        </p:txBody>
      </p:sp>
      <p:sp>
        <p:nvSpPr>
          <p:cNvPr id="4" name="Text Box 3"/>
          <p:cNvSpPr txBox="1"/>
          <p:nvPr/>
        </p:nvSpPr>
        <p:spPr>
          <a:xfrm>
            <a:off x="7288530" y="3715385"/>
            <a:ext cx="1304925" cy="337185"/>
          </a:xfrm>
          <a:prstGeom prst="rect">
            <a:avLst/>
          </a:prstGeom>
          <a:noFill/>
        </p:spPr>
        <p:txBody>
          <a:bodyPr wrap="square" rtlCol="0">
            <a:spAutoFit/>
          </a:bodyPr>
          <a:p>
            <a:r>
              <a:rPr lang="en-US" sz="1600" b="1"/>
              <a:t>Rong nho</a:t>
            </a:r>
            <a:endParaRPr lang="en-US" sz="1600" b="1"/>
          </a:p>
        </p:txBody>
      </p:sp>
      <p:sp>
        <p:nvSpPr>
          <p:cNvPr id="11" name="Text Box 10"/>
          <p:cNvSpPr txBox="1"/>
          <p:nvPr/>
        </p:nvSpPr>
        <p:spPr>
          <a:xfrm>
            <a:off x="1102995" y="3947160"/>
            <a:ext cx="1238885" cy="337185"/>
          </a:xfrm>
          <a:prstGeom prst="rect">
            <a:avLst/>
          </a:prstGeom>
          <a:noFill/>
        </p:spPr>
        <p:txBody>
          <a:bodyPr wrap="square" rtlCol="0">
            <a:spAutoFit/>
          </a:bodyPr>
          <a:p>
            <a:r>
              <a:rPr lang="en-US" sz="1600" b="1">
                <a:solidFill>
                  <a:schemeClr val="bg1"/>
                </a:solidFill>
              </a:rPr>
              <a:t>Cá hồi</a:t>
            </a:r>
            <a:endParaRPr lang="en-US" sz="1600" b="1">
              <a:solidFill>
                <a:schemeClr val="bg1"/>
              </a:solidFill>
            </a:endParaRPr>
          </a:p>
        </p:txBody>
      </p:sp>
      <p:sp>
        <p:nvSpPr>
          <p:cNvPr id="13" name="Text Box 12"/>
          <p:cNvSpPr txBox="1"/>
          <p:nvPr/>
        </p:nvSpPr>
        <p:spPr>
          <a:xfrm>
            <a:off x="2942590" y="3820795"/>
            <a:ext cx="1127125" cy="368300"/>
          </a:xfrm>
          <a:prstGeom prst="rect">
            <a:avLst/>
          </a:prstGeom>
          <a:noFill/>
        </p:spPr>
        <p:txBody>
          <a:bodyPr wrap="square" rtlCol="0">
            <a:spAutoFit/>
          </a:bodyPr>
          <a:p>
            <a:r>
              <a:rPr lang="en-US" sz="1800" b="1"/>
              <a:t>Dầu ăn</a:t>
            </a:r>
            <a:endParaRPr lang="en-US" sz="1800" b="1"/>
          </a:p>
        </p:txBody>
      </p:sp>
    </p:spTree>
  </p:cSld>
  <p:clrMapOvr>
    <a:masterClrMapping/>
  </p:clrMapOvr>
  <p:transition>
    <p:checker/>
  </p:transition>
  <p:timing>
    <p:tnLst>
      <p:par>
        <p:cTn id="1" dur="indefinite" restart="never" nodeType="tmRoot"/>
      </p:par>
    </p:tnLst>
    <p:bldLst>
      <p:bldP spid="2" grpId="1" animBg="1"/>
      <p:bldP spid="7" grpId="1" animBg="1"/>
      <p:bldP spid="8" grpId="1" animBg="1"/>
      <p:bldP spid="5" grpId="1" animBg="1"/>
      <p:bldP spid="11" grpId="1"/>
      <p:bldP spid="13" grpId="1"/>
      <p:bldP spid="3" grpId="1"/>
      <p:bldP spid="4"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 name="Table 4"/>
          <p:cNvGraphicFramePr/>
          <p:nvPr/>
        </p:nvGraphicFramePr>
        <p:xfrm>
          <a:off x="76200" y="742950"/>
          <a:ext cx="8952230" cy="4111625"/>
        </p:xfrm>
        <a:graphic>
          <a:graphicData uri="http://schemas.openxmlformats.org/drawingml/2006/table">
            <a:tbl>
              <a:tblPr firstRow="1" bandRow="1">
                <a:tableStyleId>{5C22544A-7EE6-4342-B048-85BDC9FD1C3A}</a:tableStyleId>
              </a:tblPr>
              <a:tblGrid>
                <a:gridCol w="1960880"/>
                <a:gridCol w="1781810"/>
                <a:gridCol w="1781175"/>
                <a:gridCol w="1602105"/>
                <a:gridCol w="1826260"/>
              </a:tblGrid>
              <a:tr h="1551305">
                <a:tc>
                  <a:txBody>
                    <a:bodyPr/>
                    <a:p>
                      <a:pPr algn="ctr">
                        <a:buNone/>
                      </a:pPr>
                      <a:r>
                        <a:rPr lang="en-US"/>
                        <a:t>Nhóm thực phẩm giàu chất tinh bột, chất đường và chất xơ </a:t>
                      </a:r>
                      <a:endParaRPr lang="en-US"/>
                    </a:p>
                  </a:txBody>
                  <a:tcPr/>
                </a:tc>
                <a:tc>
                  <a:txBody>
                    <a:bodyPr/>
                    <a:p>
                      <a:pPr algn="ctr">
                        <a:buNone/>
                      </a:pPr>
                      <a:r>
                        <a:rPr lang="en-US" sz="1800">
                          <a:sym typeface="+mn-ea"/>
                        </a:rPr>
                        <a:t>Nhóm thực phẩm giàu chất </a:t>
                      </a:r>
                      <a:endParaRPr lang="en-US" sz="1800">
                        <a:sym typeface="+mn-ea"/>
                      </a:endParaRPr>
                    </a:p>
                    <a:p>
                      <a:pPr algn="ctr">
                        <a:buNone/>
                      </a:pPr>
                      <a:r>
                        <a:rPr lang="en-US"/>
                        <a:t>đạm</a:t>
                      </a:r>
                      <a:endParaRPr lang="en-US"/>
                    </a:p>
                  </a:txBody>
                  <a:tcPr/>
                </a:tc>
                <a:tc>
                  <a:txBody>
                    <a:bodyPr/>
                    <a:p>
                      <a:pPr algn="ctr">
                        <a:buNone/>
                      </a:pPr>
                      <a:r>
                        <a:rPr lang="en-US" sz="1800">
                          <a:sym typeface="+mn-ea"/>
                        </a:rPr>
                        <a:t>Nhóm thực phẩm giàu chất</a:t>
                      </a:r>
                      <a:endParaRPr lang="en-US" sz="1800">
                        <a:sym typeface="+mn-ea"/>
                      </a:endParaRPr>
                    </a:p>
                    <a:p>
                      <a:pPr algn="ctr">
                        <a:buNone/>
                      </a:pPr>
                      <a:r>
                        <a:rPr lang="en-US" sz="1800">
                          <a:sym typeface="+mn-ea"/>
                        </a:rPr>
                        <a:t>béo </a:t>
                      </a:r>
                      <a:endParaRPr lang="en-US"/>
                    </a:p>
                  </a:txBody>
                  <a:tcPr/>
                </a:tc>
                <a:tc>
                  <a:txBody>
                    <a:bodyPr/>
                    <a:p>
                      <a:pPr algn="ctr">
                        <a:buNone/>
                      </a:pPr>
                      <a:r>
                        <a:rPr lang="en-US" sz="1800">
                          <a:sym typeface="+mn-ea"/>
                        </a:rPr>
                        <a:t>Nhóm thực phẩm giàu vitamin </a:t>
                      </a:r>
                      <a:endParaRPr lang="en-US"/>
                    </a:p>
                  </a:txBody>
                  <a:tcPr/>
                </a:tc>
                <a:tc>
                  <a:txBody>
                    <a:bodyPr/>
                    <a:p>
                      <a:pPr algn="ctr">
                        <a:buNone/>
                      </a:pPr>
                      <a:r>
                        <a:rPr lang="en-US" sz="1800">
                          <a:sym typeface="+mn-ea"/>
                        </a:rPr>
                        <a:t>Nhóm thực phẩm giàu chất </a:t>
                      </a:r>
                      <a:endParaRPr lang="en-US" sz="1800">
                        <a:sym typeface="+mn-ea"/>
                      </a:endParaRPr>
                    </a:p>
                    <a:p>
                      <a:pPr algn="ctr">
                        <a:buNone/>
                      </a:pPr>
                      <a:r>
                        <a:rPr lang="en-US"/>
                        <a:t>khoáng</a:t>
                      </a:r>
                      <a:endParaRPr lang="en-US"/>
                    </a:p>
                  </a:txBody>
                  <a:tcPr/>
                </a:tc>
              </a:tr>
              <a:tr h="610235">
                <a:tc>
                  <a:txBody>
                    <a:bodyPr/>
                    <a:p>
                      <a:pPr>
                        <a:buNone/>
                      </a:pPr>
                      <a:endParaRPr lang="en-US"/>
                    </a:p>
                  </a:txBody>
                  <a:tcPr/>
                </a:tc>
                <a:tc>
                  <a:txBody>
                    <a:bodyPr/>
                    <a:p>
                      <a:pPr>
                        <a:buNone/>
                      </a:pPr>
                      <a:endParaRPr lang="en-US"/>
                    </a:p>
                    <a:p>
                      <a:pPr>
                        <a:buNone/>
                      </a:pPr>
                      <a:endParaRPr lang="en-US"/>
                    </a:p>
                    <a:p>
                      <a:pPr>
                        <a:buNone/>
                      </a:pPr>
                      <a:endParaRPr lang="en-US"/>
                    </a:p>
                    <a:p>
                      <a:pPr>
                        <a:buNone/>
                      </a:pPr>
                      <a:endParaRPr lang="en-US"/>
                    </a:p>
                    <a:p>
                      <a:pPr>
                        <a:buNone/>
                      </a:pPr>
                      <a:endParaRPr lang="en-US"/>
                    </a:p>
                    <a:p>
                      <a:pPr>
                        <a:buNone/>
                      </a:pPr>
                      <a:endParaRPr lang="en-US"/>
                    </a:p>
                    <a:p>
                      <a:pPr>
                        <a:buNone/>
                      </a:pPr>
                      <a:endParaRPr lang="en-US"/>
                    </a:p>
                    <a:p>
                      <a:pPr>
                        <a:buNone/>
                      </a:pPr>
                      <a:endParaRPr lang="en-US"/>
                    </a:p>
                    <a:p>
                      <a:pPr>
                        <a:buNone/>
                      </a:pPr>
                      <a:endParaRPr lang="en-US"/>
                    </a:p>
                  </a:txBody>
                  <a:tcPr/>
                </a:tc>
                <a:tc>
                  <a:txBody>
                    <a:bodyPr/>
                    <a:p>
                      <a:pPr>
                        <a:buNone/>
                      </a:pPr>
                      <a:endParaRPr lang="en-US"/>
                    </a:p>
                  </a:txBody>
                  <a:tcPr/>
                </a:tc>
                <a:tc>
                  <a:txBody>
                    <a:bodyPr/>
                    <a:p>
                      <a:pPr>
                        <a:buNone/>
                      </a:pPr>
                      <a:endParaRPr lang="en-US"/>
                    </a:p>
                  </a:txBody>
                  <a:tcPr/>
                </a:tc>
                <a:tc>
                  <a:txBody>
                    <a:bodyPr/>
                    <a:p>
                      <a:pPr>
                        <a:buNone/>
                      </a:pPr>
                      <a:endParaRPr lang="en-US"/>
                    </a:p>
                  </a:txBody>
                  <a:tcPr/>
                </a:tc>
              </a:tr>
            </a:tbl>
          </a:graphicData>
        </a:graphic>
      </p:graphicFrame>
      <p:sp>
        <p:nvSpPr>
          <p:cNvPr id="6" name="Text Box 5"/>
          <p:cNvSpPr txBox="1"/>
          <p:nvPr/>
        </p:nvSpPr>
        <p:spPr>
          <a:xfrm>
            <a:off x="-22225" y="2338388"/>
            <a:ext cx="1714500" cy="460375"/>
          </a:xfrm>
          <a:prstGeom prst="rect">
            <a:avLst/>
          </a:prstGeom>
          <a:noFill/>
          <a:ln w="9525">
            <a:noFill/>
          </a:ln>
        </p:spPr>
        <p:txBody>
          <a:bodyPr wrap="square" anchor="t" anchorCtr="0">
            <a:spAutoFit/>
          </a:bodyPr>
          <a:p>
            <a:r>
              <a:rPr lang="en-US" altLang="zh-CN" b="1">
                <a:latin typeface="Times New Roman" panose="02020603050405020304" pitchFamily="18" charset="0"/>
              </a:rPr>
              <a:t>c, Mật ong</a:t>
            </a:r>
            <a:endParaRPr lang="en-US" altLang="zh-CN" b="1">
              <a:latin typeface="Times New Roman" panose="02020603050405020304" pitchFamily="18" charset="0"/>
            </a:endParaRPr>
          </a:p>
        </p:txBody>
      </p:sp>
      <p:sp>
        <p:nvSpPr>
          <p:cNvPr id="7" name="Text Box 6"/>
          <p:cNvSpPr txBox="1"/>
          <p:nvPr/>
        </p:nvSpPr>
        <p:spPr>
          <a:xfrm>
            <a:off x="-22225" y="2846388"/>
            <a:ext cx="1714500" cy="460375"/>
          </a:xfrm>
          <a:prstGeom prst="rect">
            <a:avLst/>
          </a:prstGeom>
          <a:noFill/>
          <a:ln w="9525">
            <a:noFill/>
          </a:ln>
        </p:spPr>
        <p:txBody>
          <a:bodyPr wrap="square" anchor="t" anchorCtr="0">
            <a:spAutoFit/>
          </a:bodyPr>
          <a:p>
            <a:r>
              <a:rPr lang="en-US" altLang="zh-CN" b="1">
                <a:latin typeface="Times New Roman" panose="02020603050405020304" pitchFamily="18" charset="0"/>
              </a:rPr>
              <a:t>d, Ngô</a:t>
            </a:r>
            <a:endParaRPr lang="en-US" altLang="zh-CN" b="1">
              <a:latin typeface="Times New Roman" panose="02020603050405020304" pitchFamily="18" charset="0"/>
            </a:endParaRPr>
          </a:p>
        </p:txBody>
      </p:sp>
      <p:sp>
        <p:nvSpPr>
          <p:cNvPr id="9" name="Text Box 8"/>
          <p:cNvSpPr txBox="1"/>
          <p:nvPr/>
        </p:nvSpPr>
        <p:spPr>
          <a:xfrm>
            <a:off x="0" y="3354388"/>
            <a:ext cx="2149475" cy="460375"/>
          </a:xfrm>
          <a:prstGeom prst="rect">
            <a:avLst/>
          </a:prstGeom>
          <a:noFill/>
          <a:ln w="9525">
            <a:noFill/>
          </a:ln>
        </p:spPr>
        <p:txBody>
          <a:bodyPr wrap="square" anchor="t" anchorCtr="0">
            <a:spAutoFit/>
          </a:bodyPr>
          <a:p>
            <a:r>
              <a:rPr lang="en-US" altLang="zh-CN" b="1">
                <a:latin typeface="Times New Roman" panose="02020603050405020304" pitchFamily="18" charset="0"/>
              </a:rPr>
              <a:t>g, Rau bắp cải</a:t>
            </a:r>
            <a:endParaRPr lang="en-US" altLang="zh-CN" b="1">
              <a:latin typeface="Times New Roman" panose="02020603050405020304" pitchFamily="18" charset="0"/>
            </a:endParaRPr>
          </a:p>
        </p:txBody>
      </p:sp>
      <p:sp>
        <p:nvSpPr>
          <p:cNvPr id="10" name="Text Box 9"/>
          <p:cNvSpPr txBox="1"/>
          <p:nvPr/>
        </p:nvSpPr>
        <p:spPr>
          <a:xfrm>
            <a:off x="2168525" y="3499485"/>
            <a:ext cx="1714500" cy="460375"/>
          </a:xfrm>
          <a:prstGeom prst="rect">
            <a:avLst/>
          </a:prstGeom>
          <a:noFill/>
          <a:ln w="9525">
            <a:noFill/>
          </a:ln>
        </p:spPr>
        <p:txBody>
          <a:bodyPr wrap="square" anchor="t" anchorCtr="0">
            <a:spAutoFit/>
          </a:bodyPr>
          <a:p>
            <a:r>
              <a:rPr lang="en-US" altLang="zh-CN" b="1">
                <a:latin typeface="Times New Roman" panose="02020603050405020304" pitchFamily="18" charset="0"/>
              </a:rPr>
              <a:t>k, Cá</a:t>
            </a:r>
            <a:endParaRPr lang="en-US" altLang="zh-CN" b="1">
              <a:latin typeface="Times New Roman" panose="02020603050405020304" pitchFamily="18" charset="0"/>
            </a:endParaRPr>
          </a:p>
        </p:txBody>
      </p:sp>
      <p:sp>
        <p:nvSpPr>
          <p:cNvPr id="11" name="Text Box 10"/>
          <p:cNvSpPr txBox="1"/>
          <p:nvPr/>
        </p:nvSpPr>
        <p:spPr>
          <a:xfrm>
            <a:off x="2130425" y="2938463"/>
            <a:ext cx="1714500" cy="460375"/>
          </a:xfrm>
          <a:prstGeom prst="rect">
            <a:avLst/>
          </a:prstGeom>
          <a:noFill/>
          <a:ln w="9525">
            <a:noFill/>
          </a:ln>
        </p:spPr>
        <p:txBody>
          <a:bodyPr wrap="square" anchor="t" anchorCtr="0">
            <a:spAutoFit/>
          </a:bodyPr>
          <a:p>
            <a:r>
              <a:rPr lang="en-US" altLang="zh-CN" b="1">
                <a:latin typeface="Times New Roman" panose="02020603050405020304" pitchFamily="18" charset="0"/>
              </a:rPr>
              <a:t>b, Thịt bò</a:t>
            </a:r>
            <a:endParaRPr lang="en-US" altLang="zh-CN" b="1">
              <a:latin typeface="Times New Roman" panose="02020603050405020304" pitchFamily="18" charset="0"/>
            </a:endParaRPr>
          </a:p>
        </p:txBody>
      </p:sp>
      <p:sp>
        <p:nvSpPr>
          <p:cNvPr id="12" name="Text Box 11"/>
          <p:cNvSpPr txBox="1"/>
          <p:nvPr/>
        </p:nvSpPr>
        <p:spPr>
          <a:xfrm>
            <a:off x="2141538" y="2343150"/>
            <a:ext cx="1714500" cy="460375"/>
          </a:xfrm>
          <a:prstGeom prst="rect">
            <a:avLst/>
          </a:prstGeom>
          <a:noFill/>
          <a:ln w="9525">
            <a:noFill/>
          </a:ln>
        </p:spPr>
        <p:txBody>
          <a:bodyPr wrap="square" anchor="t" anchorCtr="0">
            <a:spAutoFit/>
          </a:bodyPr>
          <a:p>
            <a:r>
              <a:rPr lang="en-US" altLang="zh-CN" b="1">
                <a:latin typeface="Times New Roman" panose="02020603050405020304" pitchFamily="18" charset="0"/>
              </a:rPr>
              <a:t>a, Tôm</a:t>
            </a:r>
            <a:endParaRPr lang="en-US" altLang="zh-CN" b="1">
              <a:latin typeface="Times New Roman" panose="02020603050405020304" pitchFamily="18" charset="0"/>
            </a:endParaRPr>
          </a:p>
        </p:txBody>
      </p:sp>
      <p:sp>
        <p:nvSpPr>
          <p:cNvPr id="13" name="Text Box 12"/>
          <p:cNvSpPr txBox="1"/>
          <p:nvPr/>
        </p:nvSpPr>
        <p:spPr>
          <a:xfrm>
            <a:off x="3884613" y="3485515"/>
            <a:ext cx="1714500" cy="460375"/>
          </a:xfrm>
          <a:prstGeom prst="rect">
            <a:avLst/>
          </a:prstGeom>
          <a:noFill/>
          <a:ln w="9525">
            <a:noFill/>
          </a:ln>
        </p:spPr>
        <p:txBody>
          <a:bodyPr wrap="square" anchor="t" anchorCtr="0">
            <a:spAutoFit/>
          </a:bodyPr>
          <a:p>
            <a:r>
              <a:rPr lang="en-US" altLang="zh-CN" b="1">
                <a:latin typeface="Times New Roman" panose="02020603050405020304" pitchFamily="18" charset="0"/>
              </a:rPr>
              <a:t>m, Dầu ăn</a:t>
            </a:r>
            <a:endParaRPr lang="en-US" altLang="zh-CN" b="1">
              <a:latin typeface="Times New Roman" panose="02020603050405020304" pitchFamily="18" charset="0"/>
            </a:endParaRPr>
          </a:p>
        </p:txBody>
      </p:sp>
      <p:sp>
        <p:nvSpPr>
          <p:cNvPr id="14" name="Text Box 13"/>
          <p:cNvSpPr txBox="1"/>
          <p:nvPr/>
        </p:nvSpPr>
        <p:spPr>
          <a:xfrm>
            <a:off x="3884613" y="2900363"/>
            <a:ext cx="1714500" cy="460375"/>
          </a:xfrm>
          <a:prstGeom prst="rect">
            <a:avLst/>
          </a:prstGeom>
          <a:noFill/>
          <a:ln w="9525">
            <a:noFill/>
          </a:ln>
        </p:spPr>
        <p:txBody>
          <a:bodyPr wrap="square" anchor="t" anchorCtr="0">
            <a:spAutoFit/>
          </a:bodyPr>
          <a:p>
            <a:r>
              <a:rPr lang="en-US" altLang="zh-CN" b="1">
                <a:latin typeface="Times New Roman" panose="02020603050405020304" pitchFamily="18" charset="0"/>
              </a:rPr>
              <a:t>i, Mỡ lợn</a:t>
            </a:r>
            <a:endParaRPr lang="en-US" altLang="zh-CN" b="1">
              <a:latin typeface="Times New Roman" panose="02020603050405020304" pitchFamily="18" charset="0"/>
            </a:endParaRPr>
          </a:p>
        </p:txBody>
      </p:sp>
      <p:sp>
        <p:nvSpPr>
          <p:cNvPr id="15" name="Text Box 14"/>
          <p:cNvSpPr txBox="1"/>
          <p:nvPr/>
        </p:nvSpPr>
        <p:spPr>
          <a:xfrm>
            <a:off x="3871913" y="2369503"/>
            <a:ext cx="1716087" cy="460375"/>
          </a:xfrm>
          <a:prstGeom prst="rect">
            <a:avLst/>
          </a:prstGeom>
          <a:noFill/>
          <a:ln w="9525">
            <a:noFill/>
          </a:ln>
        </p:spPr>
        <p:txBody>
          <a:bodyPr wrap="square" anchor="t" anchorCtr="0">
            <a:spAutoFit/>
          </a:bodyPr>
          <a:p>
            <a:r>
              <a:rPr lang="en-US" altLang="zh-CN" b="1">
                <a:latin typeface="Times New Roman" panose="02020603050405020304" pitchFamily="18" charset="0"/>
              </a:rPr>
              <a:t>e, Bơ</a:t>
            </a:r>
            <a:endParaRPr lang="en-US" altLang="zh-CN" b="1">
              <a:latin typeface="Times New Roman" panose="02020603050405020304" pitchFamily="18" charset="0"/>
            </a:endParaRPr>
          </a:p>
        </p:txBody>
      </p:sp>
      <p:sp>
        <p:nvSpPr>
          <p:cNvPr id="16" name="Text Box 15"/>
          <p:cNvSpPr txBox="1"/>
          <p:nvPr/>
        </p:nvSpPr>
        <p:spPr>
          <a:xfrm>
            <a:off x="0" y="3880485"/>
            <a:ext cx="1714500" cy="460375"/>
          </a:xfrm>
          <a:prstGeom prst="rect">
            <a:avLst/>
          </a:prstGeom>
          <a:noFill/>
          <a:ln w="9525">
            <a:noFill/>
          </a:ln>
        </p:spPr>
        <p:txBody>
          <a:bodyPr wrap="square" anchor="t" anchorCtr="0">
            <a:spAutoFit/>
          </a:bodyPr>
          <a:p>
            <a:r>
              <a:rPr lang="en-US" altLang="zh-CN" b="1">
                <a:latin typeface="Times New Roman" panose="02020603050405020304" pitchFamily="18" charset="0"/>
              </a:rPr>
              <a:t>h, Gạo tẻ</a:t>
            </a:r>
            <a:endParaRPr lang="en-US" altLang="zh-CN" b="1">
              <a:latin typeface="Times New Roman" panose="02020603050405020304" pitchFamily="18" charset="0"/>
            </a:endParaRPr>
          </a:p>
        </p:txBody>
      </p:sp>
      <p:sp>
        <p:nvSpPr>
          <p:cNvPr id="18" name="Text Box 17"/>
          <p:cNvSpPr txBox="1"/>
          <p:nvPr/>
        </p:nvSpPr>
        <p:spPr>
          <a:xfrm>
            <a:off x="5599113" y="2390775"/>
            <a:ext cx="1716087" cy="1198563"/>
          </a:xfrm>
          <a:prstGeom prst="rect">
            <a:avLst/>
          </a:prstGeom>
          <a:noFill/>
          <a:ln w="9525">
            <a:noFill/>
          </a:ln>
        </p:spPr>
        <p:txBody>
          <a:bodyPr wrap="square" anchor="t" anchorCtr="0">
            <a:spAutoFit/>
          </a:bodyPr>
          <a:p>
            <a:r>
              <a:rPr lang="en-US" altLang="zh-CN" b="1">
                <a:latin typeface="Times New Roman" panose="02020603050405020304" pitchFamily="18" charset="0"/>
              </a:rPr>
              <a:t>n, Cà chua, cà rốt, ớt chuông</a:t>
            </a:r>
            <a:endParaRPr lang="en-US" altLang="zh-CN" b="1">
              <a:latin typeface="Times New Roman" panose="02020603050405020304" pitchFamily="18" charset="0"/>
            </a:endParaRPr>
          </a:p>
        </p:txBody>
      </p:sp>
      <p:sp>
        <p:nvSpPr>
          <p:cNvPr id="21" name="Text Box 20"/>
          <p:cNvSpPr txBox="1"/>
          <p:nvPr/>
        </p:nvSpPr>
        <p:spPr>
          <a:xfrm>
            <a:off x="7239000" y="2383473"/>
            <a:ext cx="1714500" cy="460375"/>
          </a:xfrm>
          <a:prstGeom prst="rect">
            <a:avLst/>
          </a:prstGeom>
          <a:noFill/>
          <a:ln w="9525">
            <a:noFill/>
          </a:ln>
        </p:spPr>
        <p:txBody>
          <a:bodyPr wrap="square" anchor="t" anchorCtr="0">
            <a:spAutoFit/>
          </a:bodyPr>
          <a:p>
            <a:r>
              <a:rPr lang="en-US" altLang="zh-CN" b="1">
                <a:latin typeface="Times New Roman" panose="02020603050405020304" pitchFamily="18" charset="0"/>
              </a:rPr>
              <a:t>l, Rong nho</a:t>
            </a:r>
            <a:endParaRPr lang="en-US" altLang="zh-CN" b="1">
              <a:latin typeface="Times New Roman" panose="02020603050405020304" pitchFamily="18" charset="0"/>
            </a:endParaRPr>
          </a:p>
        </p:txBody>
      </p:sp>
      <p:sp>
        <p:nvSpPr>
          <p:cNvPr id="4" name="Horizontal Scroll 3"/>
          <p:cNvSpPr/>
          <p:nvPr/>
        </p:nvSpPr>
        <p:spPr>
          <a:xfrm>
            <a:off x="2362200" y="-317"/>
            <a:ext cx="5021263" cy="719138"/>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r>
              <a:rPr lang="en-US" b="1" strike="noStrike" noProof="1">
                <a:latin typeface="Times New Roman" panose="02020603050405020304" pitchFamily="18" charset="0"/>
                <a:cs typeface="Times New Roman" panose="02020603050405020304" pitchFamily="18" charset="0"/>
              </a:rPr>
              <a:t>HOẠT ĐỘNG THEO CẶP ĐÔI</a:t>
            </a:r>
            <a:endParaRPr lang="en-US" b="1" strike="noStrike" noProof="1">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6" grpId="0"/>
      <p:bldP spid="6" grpId="1"/>
      <p:bldP spid="7" grpId="1"/>
      <p:bldP spid="9" grpId="1"/>
      <p:bldP spid="16" grpId="1"/>
      <p:bldP spid="12" grpId="0"/>
      <p:bldP spid="11" grpId="0"/>
      <p:bldP spid="10" grpId="0"/>
      <p:bldP spid="12" grpId="1"/>
      <p:bldP spid="11" grpId="1"/>
      <p:bldP spid="10" grpId="1"/>
      <p:bldP spid="15" grpId="0"/>
      <p:bldP spid="14" grpId="0"/>
      <p:bldP spid="13" grpId="0"/>
      <p:bldP spid="15" grpId="1"/>
      <p:bldP spid="14" grpId="1"/>
      <p:bldP spid="13" grpId="1"/>
      <p:bldP spid="18" grpId="0"/>
      <p:bldP spid="18" grpId="1"/>
      <p:bldP spid="21" grpId="0"/>
      <p:bldP spid="21"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9" name="Text Box 5"/>
          <p:cNvSpPr txBox="1"/>
          <p:nvPr/>
        </p:nvSpPr>
        <p:spPr>
          <a:xfrm>
            <a:off x="9525" y="-28575"/>
            <a:ext cx="9129713" cy="1784350"/>
          </a:xfrm>
          <a:prstGeom prst="rect">
            <a:avLst/>
          </a:prstGeom>
          <a:solidFill>
            <a:srgbClr val="FFFF00"/>
          </a:solidFill>
          <a:ln w="9525">
            <a:noFill/>
          </a:ln>
        </p:spPr>
        <p:txBody>
          <a:bodyPr wrap="square" anchor="t" anchorCtr="0">
            <a:spAutoFit/>
          </a:bodyPr>
          <a:p>
            <a:pPr algn="ctr" eaLnBrk="0" hangingPunct="0">
              <a:spcBef>
                <a:spcPct val="50000"/>
              </a:spcBef>
            </a:pPr>
            <a:r>
              <a:rPr lang="en-US" altLang="vi-VN" sz="4400" b="1" dirty="0">
                <a:solidFill>
                  <a:srgbClr val="FF0000"/>
                </a:solidFill>
                <a:latin typeface="Times New Roman" panose="02020603050405020304" pitchFamily="18" charset="0"/>
              </a:rPr>
              <a:t>Tiết 7 - BÀI 4</a:t>
            </a:r>
            <a:endParaRPr lang="en-US" altLang="vi-VN" sz="4400" b="1" dirty="0">
              <a:solidFill>
                <a:srgbClr val="FF0000"/>
              </a:solidFill>
              <a:latin typeface="Times New Roman" panose="02020603050405020304" pitchFamily="18" charset="0"/>
            </a:endParaRPr>
          </a:p>
          <a:p>
            <a:pPr algn="ctr" eaLnBrk="0" hangingPunct="0">
              <a:spcBef>
                <a:spcPct val="50000"/>
              </a:spcBef>
            </a:pPr>
            <a:r>
              <a:rPr lang="en-US" altLang="vi-VN" sz="4400" b="1" dirty="0">
                <a:solidFill>
                  <a:srgbClr val="FF0000"/>
                </a:solidFill>
                <a:latin typeface="Times New Roman" panose="02020603050405020304" pitchFamily="18" charset="0"/>
              </a:rPr>
              <a:t>THỰC PHẨM VÀ DINH DƯỠNG </a:t>
            </a:r>
            <a:endParaRPr lang="en-US" altLang="vi-VN" sz="4400" b="1" dirty="0">
              <a:solidFill>
                <a:srgbClr val="FF0000"/>
              </a:solidFill>
              <a:latin typeface="Times New Roman" panose="02020603050405020304" pitchFamily="18" charset="0"/>
              <a:ea typeface="Times New Roman" panose="02020603050405020304" pitchFamily="18" charset="0"/>
            </a:endParaRPr>
          </a:p>
        </p:txBody>
      </p:sp>
      <p:sp>
        <p:nvSpPr>
          <p:cNvPr id="8194" name="Text Box 9"/>
          <p:cNvSpPr txBox="1"/>
          <p:nvPr/>
        </p:nvSpPr>
        <p:spPr>
          <a:xfrm>
            <a:off x="1219200" y="3143250"/>
            <a:ext cx="3810000" cy="584200"/>
          </a:xfrm>
          <a:prstGeom prst="rect">
            <a:avLst/>
          </a:prstGeom>
          <a:noFill/>
          <a:ln w="9525">
            <a:noFill/>
          </a:ln>
        </p:spPr>
        <p:txBody>
          <a:bodyPr anchor="t" anchorCtr="0">
            <a:spAutoFit/>
          </a:bodyPr>
          <a:p>
            <a:pPr eaLnBrk="0" hangingPunct="0">
              <a:spcBef>
                <a:spcPct val="50000"/>
              </a:spcBef>
            </a:pPr>
            <a:endParaRPr lang="vi-VN" altLang="vi-VN" sz="3200" dirty="0">
              <a:latin typeface="VNI-Times" pitchFamily="2" charset="0"/>
            </a:endParaRPr>
          </a:p>
        </p:txBody>
      </p:sp>
      <p:sp>
        <p:nvSpPr>
          <p:cNvPr id="19" name="Freeform 18"/>
          <p:cNvSpPr/>
          <p:nvPr/>
        </p:nvSpPr>
        <p:spPr>
          <a:xfrm>
            <a:off x="1981200" y="4400550"/>
            <a:ext cx="1762125" cy="677863"/>
          </a:xfrm>
          <a:custGeom>
            <a:avLst/>
            <a:gdLst/>
            <a:ahLst/>
            <a:cxnLst>
              <a:cxn ang="0">
                <a:pos x="2560465" y="0"/>
              </a:cxn>
              <a:cxn ang="0">
                <a:pos x="2590800" y="0"/>
              </a:cxn>
              <a:cxn ang="0">
                <a:pos x="2590800" y="309792"/>
              </a:cxn>
              <a:cxn ang="0">
                <a:pos x="2520351" y="309792"/>
              </a:cxn>
              <a:cxn ang="0">
                <a:pos x="2501461" y="304501"/>
              </a:cxn>
              <a:cxn ang="0">
                <a:pos x="1295400" y="185354"/>
              </a:cxn>
              <a:cxn ang="0">
                <a:pos x="89340" y="304501"/>
              </a:cxn>
              <a:cxn ang="0">
                <a:pos x="70450" y="309792"/>
              </a:cxn>
              <a:cxn ang="0">
                <a:pos x="0" y="309792"/>
              </a:cxn>
              <a:cxn ang="0">
                <a:pos x="0" y="13851"/>
              </a:cxn>
              <a:cxn ang="0">
                <a:pos x="50374" y="27963"/>
              </a:cxn>
              <a:cxn ang="0">
                <a:pos x="1256434" y="147110"/>
              </a:cxn>
              <a:cxn ang="0">
                <a:pos x="2552470" y="2757"/>
              </a:cxn>
            </a:cxnLst>
            <a:pathLst>
              <a:path w="2590800" h="1310481">
                <a:moveTo>
                  <a:pt x="2560465" y="0"/>
                </a:moveTo>
                <a:lnTo>
                  <a:pt x="2590800" y="0"/>
                </a:lnTo>
                <a:lnTo>
                  <a:pt x="2590800" y="1310481"/>
                </a:lnTo>
                <a:lnTo>
                  <a:pt x="2520351" y="1310481"/>
                </a:lnTo>
                <a:lnTo>
                  <a:pt x="2501461" y="1288096"/>
                </a:lnTo>
                <a:cubicBezTo>
                  <a:pt x="2214790" y="980281"/>
                  <a:pt x="1780951" y="784080"/>
                  <a:pt x="1295400" y="784080"/>
                </a:cubicBezTo>
                <a:cubicBezTo>
                  <a:pt x="809849" y="784080"/>
                  <a:pt x="376011" y="980281"/>
                  <a:pt x="89340" y="1288096"/>
                </a:cubicBezTo>
                <a:lnTo>
                  <a:pt x="70450" y="1310481"/>
                </a:lnTo>
                <a:lnTo>
                  <a:pt x="0" y="1310481"/>
                </a:lnTo>
                <a:lnTo>
                  <a:pt x="0" y="58591"/>
                </a:lnTo>
                <a:lnTo>
                  <a:pt x="50374" y="118285"/>
                </a:lnTo>
                <a:cubicBezTo>
                  <a:pt x="337045" y="426100"/>
                  <a:pt x="770883" y="622300"/>
                  <a:pt x="1256434" y="622300"/>
                </a:cubicBezTo>
                <a:cubicBezTo>
                  <a:pt x="1795935" y="622300"/>
                  <a:pt x="2271594" y="380077"/>
                  <a:pt x="2552470" y="11662"/>
                </a:cubicBezTo>
                <a:lnTo>
                  <a:pt x="2560465" y="0"/>
                </a:lnTo>
                <a:close/>
              </a:path>
            </a:pathLst>
          </a:custGeom>
          <a:solidFill>
            <a:schemeClr val="accent1">
              <a:alpha val="43137"/>
            </a:schemeClr>
          </a:solidFill>
          <a:ln w="9525" cap="flat" cmpd="sng">
            <a:solidFill>
              <a:schemeClr val="tx1"/>
            </a:solidFill>
            <a:prstDash val="solid"/>
            <a:round/>
            <a:headEnd type="none" w="med" len="med"/>
            <a:tailEnd type="none" w="med" len="med"/>
          </a:ln>
        </p:spPr>
        <p:txBody>
          <a:bodyPr/>
          <a:p>
            <a:endParaRPr lang="en-US"/>
          </a:p>
        </p:txBody>
      </p:sp>
      <p:sp>
        <p:nvSpPr>
          <p:cNvPr id="20" name="Oval 19"/>
          <p:cNvSpPr/>
          <p:nvPr/>
        </p:nvSpPr>
        <p:spPr>
          <a:xfrm>
            <a:off x="3876675" y="4383088"/>
            <a:ext cx="1076325" cy="677862"/>
          </a:xfrm>
          <a:prstGeom prst="ellipse">
            <a:avLst/>
          </a:prstGeom>
          <a:solidFill>
            <a:srgbClr val="0B7DFF"/>
          </a:solidFill>
          <a:ln w="9525" cap="flat" cmpd="sng">
            <a:solidFill>
              <a:schemeClr val="tx1"/>
            </a:solidFill>
            <a:prstDash val="solid"/>
            <a:round/>
            <a:headEnd type="none" w="med" len="med"/>
            <a:tailEnd type="none" w="med" len="med"/>
          </a:ln>
        </p:spPr>
        <p:txBody>
          <a:bodyPr anchor="t" anchorCtr="0"/>
          <a:p>
            <a:pPr eaLnBrk="0" hangingPunct="0"/>
            <a:endParaRPr lang="vi-VN" altLang="en-US" sz="3200" dirty="0">
              <a:latin typeface="VNI-Times" pitchFamily="2" charset="0"/>
            </a:endParaRPr>
          </a:p>
        </p:txBody>
      </p:sp>
      <p:sp>
        <p:nvSpPr>
          <p:cNvPr id="21" name="Freeform 20"/>
          <p:cNvSpPr/>
          <p:nvPr/>
        </p:nvSpPr>
        <p:spPr bwMode="auto">
          <a:xfrm>
            <a:off x="5119688" y="4400550"/>
            <a:ext cx="1762125" cy="677863"/>
          </a:xfrm>
          <a:custGeom>
            <a:avLst/>
            <a:gdLst>
              <a:gd name="connsiteX0" fmla="*/ 2560465 w 2590800"/>
              <a:gd name="connsiteY0" fmla="*/ 0 h 1310481"/>
              <a:gd name="connsiteX1" fmla="*/ 2590800 w 2590800"/>
              <a:gd name="connsiteY1" fmla="*/ 0 h 1310481"/>
              <a:gd name="connsiteX2" fmla="*/ 2590800 w 2590800"/>
              <a:gd name="connsiteY2" fmla="*/ 1310481 h 1310481"/>
              <a:gd name="connsiteX3" fmla="*/ 2520351 w 2590800"/>
              <a:gd name="connsiteY3" fmla="*/ 1310481 h 1310481"/>
              <a:gd name="connsiteX4" fmla="*/ 2501461 w 2590800"/>
              <a:gd name="connsiteY4" fmla="*/ 1288096 h 1310481"/>
              <a:gd name="connsiteX5" fmla="*/ 1295400 w 2590800"/>
              <a:gd name="connsiteY5" fmla="*/ 784080 h 1310481"/>
              <a:gd name="connsiteX6" fmla="*/ 89340 w 2590800"/>
              <a:gd name="connsiteY6" fmla="*/ 1288096 h 1310481"/>
              <a:gd name="connsiteX7" fmla="*/ 70450 w 2590800"/>
              <a:gd name="connsiteY7" fmla="*/ 1310481 h 1310481"/>
              <a:gd name="connsiteX8" fmla="*/ 0 w 2590800"/>
              <a:gd name="connsiteY8" fmla="*/ 1310481 h 1310481"/>
              <a:gd name="connsiteX9" fmla="*/ 0 w 2590800"/>
              <a:gd name="connsiteY9" fmla="*/ 58591 h 1310481"/>
              <a:gd name="connsiteX10" fmla="*/ 50374 w 2590800"/>
              <a:gd name="connsiteY10" fmla="*/ 118285 h 1310481"/>
              <a:gd name="connsiteX11" fmla="*/ 1256434 w 2590800"/>
              <a:gd name="connsiteY11" fmla="*/ 622300 h 1310481"/>
              <a:gd name="connsiteX12" fmla="*/ 2552470 w 2590800"/>
              <a:gd name="connsiteY12" fmla="*/ 11662 h 1310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90800" h="1310481">
                <a:moveTo>
                  <a:pt x="2560465" y="0"/>
                </a:moveTo>
                <a:lnTo>
                  <a:pt x="2590800" y="0"/>
                </a:lnTo>
                <a:lnTo>
                  <a:pt x="2590800" y="1310481"/>
                </a:lnTo>
                <a:lnTo>
                  <a:pt x="2520351" y="1310481"/>
                </a:lnTo>
                <a:lnTo>
                  <a:pt x="2501461" y="1288096"/>
                </a:lnTo>
                <a:cubicBezTo>
                  <a:pt x="2214790" y="980281"/>
                  <a:pt x="1780951" y="784080"/>
                  <a:pt x="1295400" y="784080"/>
                </a:cubicBezTo>
                <a:cubicBezTo>
                  <a:pt x="809849" y="784080"/>
                  <a:pt x="376011" y="980281"/>
                  <a:pt x="89340" y="1288096"/>
                </a:cubicBezTo>
                <a:lnTo>
                  <a:pt x="70450" y="1310481"/>
                </a:lnTo>
                <a:lnTo>
                  <a:pt x="0" y="1310481"/>
                </a:lnTo>
                <a:lnTo>
                  <a:pt x="0" y="58591"/>
                </a:lnTo>
                <a:lnTo>
                  <a:pt x="50374" y="118285"/>
                </a:lnTo>
                <a:cubicBezTo>
                  <a:pt x="337045" y="426100"/>
                  <a:pt x="770883" y="622300"/>
                  <a:pt x="1256434" y="622300"/>
                </a:cubicBezTo>
                <a:cubicBezTo>
                  <a:pt x="1795935" y="622300"/>
                  <a:pt x="2271594" y="380077"/>
                  <a:pt x="2552470" y="11662"/>
                </a:cubicBezTo>
                <a:close/>
              </a:path>
            </a:pathLst>
          </a:custGeom>
          <a:solidFill>
            <a:schemeClr val="accent4">
              <a:lumMod val="25000"/>
              <a:alpha val="27000"/>
            </a:schemeClr>
          </a:solidFill>
          <a:ln w="9525" cap="flat" cmpd="sng" algn="ctr">
            <a:solidFill>
              <a:schemeClr val="tx1"/>
            </a:solid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vi-VN"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24" name="Google Shape;596;p28"/>
          <p:cNvSpPr/>
          <p:nvPr/>
        </p:nvSpPr>
        <p:spPr>
          <a:xfrm>
            <a:off x="355600" y="2952750"/>
            <a:ext cx="696913" cy="625475"/>
          </a:xfrm>
          <a:custGeom>
            <a:avLst/>
            <a:gdLst/>
            <a:ahLst/>
            <a:cxnLst/>
            <a:rect l="l" t="t" r="r" b="b"/>
            <a:pathLst>
              <a:path w="195" h="233" extrusionOk="0">
                <a:moveTo>
                  <a:pt x="131" y="225"/>
                </a:moveTo>
                <a:cubicBezTo>
                  <a:pt x="131" y="230"/>
                  <a:pt x="127" y="233"/>
                  <a:pt x="123" y="233"/>
                </a:cubicBezTo>
                <a:cubicBezTo>
                  <a:pt x="74" y="233"/>
                  <a:pt x="74" y="233"/>
                  <a:pt x="74" y="233"/>
                </a:cubicBezTo>
                <a:cubicBezTo>
                  <a:pt x="69" y="233"/>
                  <a:pt x="66" y="230"/>
                  <a:pt x="66" y="225"/>
                </a:cubicBezTo>
                <a:cubicBezTo>
                  <a:pt x="66" y="225"/>
                  <a:pt x="66" y="225"/>
                  <a:pt x="66" y="225"/>
                </a:cubicBezTo>
                <a:cubicBezTo>
                  <a:pt x="66" y="221"/>
                  <a:pt x="69" y="217"/>
                  <a:pt x="74" y="217"/>
                </a:cubicBezTo>
                <a:cubicBezTo>
                  <a:pt x="123" y="217"/>
                  <a:pt x="123" y="217"/>
                  <a:pt x="123" y="217"/>
                </a:cubicBezTo>
                <a:cubicBezTo>
                  <a:pt x="127" y="217"/>
                  <a:pt x="131" y="221"/>
                  <a:pt x="131" y="225"/>
                </a:cubicBezTo>
                <a:close/>
                <a:moveTo>
                  <a:pt x="131" y="204"/>
                </a:moveTo>
                <a:cubicBezTo>
                  <a:pt x="131" y="200"/>
                  <a:pt x="127" y="196"/>
                  <a:pt x="123" y="196"/>
                </a:cubicBezTo>
                <a:cubicBezTo>
                  <a:pt x="74" y="196"/>
                  <a:pt x="74" y="196"/>
                  <a:pt x="74" y="196"/>
                </a:cubicBezTo>
                <a:cubicBezTo>
                  <a:pt x="69" y="196"/>
                  <a:pt x="66" y="200"/>
                  <a:pt x="66" y="204"/>
                </a:cubicBezTo>
                <a:cubicBezTo>
                  <a:pt x="66" y="204"/>
                  <a:pt x="66" y="204"/>
                  <a:pt x="66" y="204"/>
                </a:cubicBezTo>
                <a:cubicBezTo>
                  <a:pt x="66" y="209"/>
                  <a:pt x="69" y="212"/>
                  <a:pt x="74" y="212"/>
                </a:cubicBezTo>
                <a:cubicBezTo>
                  <a:pt x="123" y="212"/>
                  <a:pt x="123" y="212"/>
                  <a:pt x="123" y="212"/>
                </a:cubicBezTo>
                <a:cubicBezTo>
                  <a:pt x="127" y="212"/>
                  <a:pt x="131" y="209"/>
                  <a:pt x="131" y="204"/>
                </a:cubicBezTo>
                <a:close/>
                <a:moveTo>
                  <a:pt x="106" y="115"/>
                </a:moveTo>
                <a:cubicBezTo>
                  <a:pt x="96" y="115"/>
                  <a:pt x="96" y="115"/>
                  <a:pt x="96" y="115"/>
                </a:cubicBezTo>
                <a:cubicBezTo>
                  <a:pt x="91" y="115"/>
                  <a:pt x="91" y="115"/>
                  <a:pt x="91" y="115"/>
                </a:cubicBezTo>
                <a:cubicBezTo>
                  <a:pt x="91" y="191"/>
                  <a:pt x="91" y="191"/>
                  <a:pt x="91" y="191"/>
                </a:cubicBezTo>
                <a:cubicBezTo>
                  <a:pt x="93" y="191"/>
                  <a:pt x="95" y="191"/>
                  <a:pt x="98" y="191"/>
                </a:cubicBezTo>
                <a:cubicBezTo>
                  <a:pt x="98" y="191"/>
                  <a:pt x="98" y="191"/>
                  <a:pt x="98" y="191"/>
                </a:cubicBezTo>
                <a:cubicBezTo>
                  <a:pt x="98" y="191"/>
                  <a:pt x="98" y="191"/>
                  <a:pt x="98" y="191"/>
                </a:cubicBezTo>
                <a:cubicBezTo>
                  <a:pt x="98" y="191"/>
                  <a:pt x="98" y="191"/>
                  <a:pt x="99" y="191"/>
                </a:cubicBezTo>
                <a:cubicBezTo>
                  <a:pt x="99" y="191"/>
                  <a:pt x="99" y="191"/>
                  <a:pt x="99" y="191"/>
                </a:cubicBezTo>
                <a:cubicBezTo>
                  <a:pt x="101" y="191"/>
                  <a:pt x="104" y="191"/>
                  <a:pt x="106" y="191"/>
                </a:cubicBezTo>
                <a:lnTo>
                  <a:pt x="106" y="115"/>
                </a:lnTo>
                <a:close/>
                <a:moveTo>
                  <a:pt x="71" y="84"/>
                </a:moveTo>
                <a:cubicBezTo>
                  <a:pt x="65" y="84"/>
                  <a:pt x="60" y="90"/>
                  <a:pt x="60" y="96"/>
                </a:cubicBezTo>
                <a:cubicBezTo>
                  <a:pt x="60" y="102"/>
                  <a:pt x="65" y="108"/>
                  <a:pt x="71" y="108"/>
                </a:cubicBezTo>
                <a:cubicBezTo>
                  <a:pt x="83" y="108"/>
                  <a:pt x="83" y="108"/>
                  <a:pt x="83" y="108"/>
                </a:cubicBezTo>
                <a:cubicBezTo>
                  <a:pt x="83" y="96"/>
                  <a:pt x="83" y="96"/>
                  <a:pt x="83" y="96"/>
                </a:cubicBezTo>
                <a:cubicBezTo>
                  <a:pt x="83" y="90"/>
                  <a:pt x="78" y="84"/>
                  <a:pt x="71" y="84"/>
                </a:cubicBezTo>
                <a:close/>
                <a:moveTo>
                  <a:pt x="137" y="96"/>
                </a:moveTo>
                <a:cubicBezTo>
                  <a:pt x="137" y="90"/>
                  <a:pt x="132" y="84"/>
                  <a:pt x="125" y="84"/>
                </a:cubicBezTo>
                <a:cubicBezTo>
                  <a:pt x="119" y="84"/>
                  <a:pt x="114" y="90"/>
                  <a:pt x="114" y="96"/>
                </a:cubicBezTo>
                <a:cubicBezTo>
                  <a:pt x="114" y="108"/>
                  <a:pt x="114" y="108"/>
                  <a:pt x="114" y="108"/>
                </a:cubicBezTo>
                <a:cubicBezTo>
                  <a:pt x="125" y="108"/>
                  <a:pt x="125" y="108"/>
                  <a:pt x="125" y="108"/>
                </a:cubicBezTo>
                <a:cubicBezTo>
                  <a:pt x="132" y="108"/>
                  <a:pt x="137" y="102"/>
                  <a:pt x="137" y="96"/>
                </a:cubicBezTo>
                <a:close/>
                <a:moveTo>
                  <a:pt x="163" y="75"/>
                </a:moveTo>
                <a:cubicBezTo>
                  <a:pt x="157" y="54"/>
                  <a:pt x="133" y="32"/>
                  <a:pt x="98" y="32"/>
                </a:cubicBezTo>
                <a:cubicBezTo>
                  <a:pt x="64" y="32"/>
                  <a:pt x="39" y="54"/>
                  <a:pt x="34" y="75"/>
                </a:cubicBezTo>
                <a:cubicBezTo>
                  <a:pt x="30" y="91"/>
                  <a:pt x="33" y="106"/>
                  <a:pt x="41" y="120"/>
                </a:cubicBezTo>
                <a:cubicBezTo>
                  <a:pt x="48" y="133"/>
                  <a:pt x="55" y="144"/>
                  <a:pt x="61" y="157"/>
                </a:cubicBezTo>
                <a:cubicBezTo>
                  <a:pt x="64" y="165"/>
                  <a:pt x="65" y="175"/>
                  <a:pt x="67" y="183"/>
                </a:cubicBezTo>
                <a:cubicBezTo>
                  <a:pt x="68" y="189"/>
                  <a:pt x="71" y="191"/>
                  <a:pt x="78" y="191"/>
                </a:cubicBezTo>
                <a:cubicBezTo>
                  <a:pt x="80" y="191"/>
                  <a:pt x="81" y="191"/>
                  <a:pt x="83" y="191"/>
                </a:cubicBezTo>
                <a:cubicBezTo>
                  <a:pt x="83" y="115"/>
                  <a:pt x="83" y="115"/>
                  <a:pt x="83" y="115"/>
                </a:cubicBezTo>
                <a:cubicBezTo>
                  <a:pt x="71" y="115"/>
                  <a:pt x="71" y="115"/>
                  <a:pt x="71" y="115"/>
                </a:cubicBezTo>
                <a:cubicBezTo>
                  <a:pt x="66" y="115"/>
                  <a:pt x="61" y="113"/>
                  <a:pt x="58" y="110"/>
                </a:cubicBezTo>
                <a:cubicBezTo>
                  <a:pt x="54" y="106"/>
                  <a:pt x="52" y="101"/>
                  <a:pt x="52" y="96"/>
                </a:cubicBezTo>
                <a:cubicBezTo>
                  <a:pt x="52" y="91"/>
                  <a:pt x="54" y="86"/>
                  <a:pt x="58" y="82"/>
                </a:cubicBezTo>
                <a:cubicBezTo>
                  <a:pt x="61" y="79"/>
                  <a:pt x="66" y="77"/>
                  <a:pt x="71" y="77"/>
                </a:cubicBezTo>
                <a:cubicBezTo>
                  <a:pt x="82" y="77"/>
                  <a:pt x="90" y="85"/>
                  <a:pt x="91" y="96"/>
                </a:cubicBezTo>
                <a:cubicBezTo>
                  <a:pt x="91" y="96"/>
                  <a:pt x="91" y="96"/>
                  <a:pt x="91" y="96"/>
                </a:cubicBezTo>
                <a:cubicBezTo>
                  <a:pt x="91" y="108"/>
                  <a:pt x="91" y="108"/>
                  <a:pt x="91" y="108"/>
                </a:cubicBezTo>
                <a:cubicBezTo>
                  <a:pt x="96" y="108"/>
                  <a:pt x="96" y="108"/>
                  <a:pt x="96" y="108"/>
                </a:cubicBezTo>
                <a:cubicBezTo>
                  <a:pt x="106" y="108"/>
                  <a:pt x="106" y="108"/>
                  <a:pt x="106" y="108"/>
                </a:cubicBezTo>
                <a:cubicBezTo>
                  <a:pt x="106" y="96"/>
                  <a:pt x="106" y="96"/>
                  <a:pt x="106" y="96"/>
                </a:cubicBezTo>
                <a:cubicBezTo>
                  <a:pt x="106" y="96"/>
                  <a:pt x="106" y="96"/>
                  <a:pt x="106" y="96"/>
                </a:cubicBezTo>
                <a:cubicBezTo>
                  <a:pt x="106" y="91"/>
                  <a:pt x="108" y="86"/>
                  <a:pt x="112" y="82"/>
                </a:cubicBezTo>
                <a:cubicBezTo>
                  <a:pt x="115" y="79"/>
                  <a:pt x="120" y="77"/>
                  <a:pt x="125" y="77"/>
                </a:cubicBezTo>
                <a:cubicBezTo>
                  <a:pt x="130" y="77"/>
                  <a:pt x="135" y="79"/>
                  <a:pt x="139" y="82"/>
                </a:cubicBezTo>
                <a:cubicBezTo>
                  <a:pt x="143" y="86"/>
                  <a:pt x="145" y="91"/>
                  <a:pt x="145" y="96"/>
                </a:cubicBezTo>
                <a:cubicBezTo>
                  <a:pt x="145" y="101"/>
                  <a:pt x="143" y="106"/>
                  <a:pt x="139" y="110"/>
                </a:cubicBezTo>
                <a:cubicBezTo>
                  <a:pt x="135" y="113"/>
                  <a:pt x="130" y="115"/>
                  <a:pt x="125" y="115"/>
                </a:cubicBezTo>
                <a:cubicBezTo>
                  <a:pt x="114" y="115"/>
                  <a:pt x="114" y="115"/>
                  <a:pt x="114" y="115"/>
                </a:cubicBezTo>
                <a:cubicBezTo>
                  <a:pt x="114" y="191"/>
                  <a:pt x="114" y="191"/>
                  <a:pt x="114" y="191"/>
                </a:cubicBezTo>
                <a:cubicBezTo>
                  <a:pt x="115" y="191"/>
                  <a:pt x="117" y="191"/>
                  <a:pt x="118" y="191"/>
                </a:cubicBezTo>
                <a:cubicBezTo>
                  <a:pt x="126" y="191"/>
                  <a:pt x="128" y="189"/>
                  <a:pt x="130" y="183"/>
                </a:cubicBezTo>
                <a:cubicBezTo>
                  <a:pt x="131" y="175"/>
                  <a:pt x="133" y="165"/>
                  <a:pt x="136" y="157"/>
                </a:cubicBezTo>
                <a:cubicBezTo>
                  <a:pt x="142" y="144"/>
                  <a:pt x="149" y="133"/>
                  <a:pt x="156" y="120"/>
                </a:cubicBezTo>
                <a:cubicBezTo>
                  <a:pt x="163" y="106"/>
                  <a:pt x="167" y="91"/>
                  <a:pt x="163" y="75"/>
                </a:cubicBezTo>
                <a:close/>
                <a:moveTo>
                  <a:pt x="105" y="8"/>
                </a:moveTo>
                <a:cubicBezTo>
                  <a:pt x="105" y="4"/>
                  <a:pt x="102" y="0"/>
                  <a:pt x="98" y="0"/>
                </a:cubicBezTo>
                <a:cubicBezTo>
                  <a:pt x="98" y="0"/>
                  <a:pt x="98" y="0"/>
                  <a:pt x="98" y="0"/>
                </a:cubicBezTo>
                <a:cubicBezTo>
                  <a:pt x="94" y="0"/>
                  <a:pt x="91" y="4"/>
                  <a:pt x="91" y="8"/>
                </a:cubicBezTo>
                <a:cubicBezTo>
                  <a:pt x="91" y="21"/>
                  <a:pt x="91" y="21"/>
                  <a:pt x="91" y="21"/>
                </a:cubicBezTo>
                <a:cubicBezTo>
                  <a:pt x="91" y="25"/>
                  <a:pt x="94" y="28"/>
                  <a:pt x="98" y="28"/>
                </a:cubicBezTo>
                <a:cubicBezTo>
                  <a:pt x="98" y="28"/>
                  <a:pt x="98" y="28"/>
                  <a:pt x="98" y="28"/>
                </a:cubicBezTo>
                <a:cubicBezTo>
                  <a:pt x="102" y="28"/>
                  <a:pt x="105" y="25"/>
                  <a:pt x="105" y="21"/>
                </a:cubicBezTo>
                <a:lnTo>
                  <a:pt x="105" y="8"/>
                </a:lnTo>
                <a:close/>
                <a:moveTo>
                  <a:pt x="145" y="19"/>
                </a:moveTo>
                <a:cubicBezTo>
                  <a:pt x="147" y="16"/>
                  <a:pt x="145" y="11"/>
                  <a:pt x="142" y="10"/>
                </a:cubicBezTo>
                <a:cubicBezTo>
                  <a:pt x="142" y="10"/>
                  <a:pt x="142" y="10"/>
                  <a:pt x="142" y="10"/>
                </a:cubicBezTo>
                <a:cubicBezTo>
                  <a:pt x="138" y="8"/>
                  <a:pt x="134" y="9"/>
                  <a:pt x="132" y="12"/>
                </a:cubicBezTo>
                <a:cubicBezTo>
                  <a:pt x="126" y="24"/>
                  <a:pt x="126" y="24"/>
                  <a:pt x="126" y="24"/>
                </a:cubicBezTo>
                <a:cubicBezTo>
                  <a:pt x="124" y="27"/>
                  <a:pt x="125" y="32"/>
                  <a:pt x="129" y="34"/>
                </a:cubicBezTo>
                <a:cubicBezTo>
                  <a:pt x="129" y="34"/>
                  <a:pt x="129" y="34"/>
                  <a:pt x="129" y="34"/>
                </a:cubicBezTo>
                <a:cubicBezTo>
                  <a:pt x="132" y="35"/>
                  <a:pt x="137" y="34"/>
                  <a:pt x="138" y="31"/>
                </a:cubicBezTo>
                <a:lnTo>
                  <a:pt x="145" y="19"/>
                </a:lnTo>
                <a:close/>
                <a:moveTo>
                  <a:pt x="174" y="42"/>
                </a:moveTo>
                <a:cubicBezTo>
                  <a:pt x="177" y="39"/>
                  <a:pt x="177" y="35"/>
                  <a:pt x="174" y="32"/>
                </a:cubicBezTo>
                <a:cubicBezTo>
                  <a:pt x="174" y="32"/>
                  <a:pt x="174" y="32"/>
                  <a:pt x="174" y="32"/>
                </a:cubicBezTo>
                <a:cubicBezTo>
                  <a:pt x="172" y="29"/>
                  <a:pt x="167" y="29"/>
                  <a:pt x="164" y="31"/>
                </a:cubicBezTo>
                <a:cubicBezTo>
                  <a:pt x="154" y="40"/>
                  <a:pt x="154" y="40"/>
                  <a:pt x="154" y="40"/>
                </a:cubicBezTo>
                <a:cubicBezTo>
                  <a:pt x="152" y="43"/>
                  <a:pt x="151" y="47"/>
                  <a:pt x="154" y="50"/>
                </a:cubicBezTo>
                <a:cubicBezTo>
                  <a:pt x="154" y="50"/>
                  <a:pt x="154" y="50"/>
                  <a:pt x="154" y="50"/>
                </a:cubicBezTo>
                <a:cubicBezTo>
                  <a:pt x="156" y="53"/>
                  <a:pt x="161" y="53"/>
                  <a:pt x="164" y="51"/>
                </a:cubicBezTo>
                <a:lnTo>
                  <a:pt x="174" y="42"/>
                </a:lnTo>
                <a:close/>
                <a:moveTo>
                  <a:pt x="189" y="77"/>
                </a:moveTo>
                <a:cubicBezTo>
                  <a:pt x="193" y="76"/>
                  <a:pt x="195" y="72"/>
                  <a:pt x="195" y="69"/>
                </a:cubicBezTo>
                <a:cubicBezTo>
                  <a:pt x="195" y="69"/>
                  <a:pt x="195" y="69"/>
                  <a:pt x="195" y="69"/>
                </a:cubicBezTo>
                <a:cubicBezTo>
                  <a:pt x="194" y="65"/>
                  <a:pt x="190" y="62"/>
                  <a:pt x="186" y="63"/>
                </a:cubicBezTo>
                <a:cubicBezTo>
                  <a:pt x="174" y="65"/>
                  <a:pt x="174" y="65"/>
                  <a:pt x="174" y="65"/>
                </a:cubicBezTo>
                <a:cubicBezTo>
                  <a:pt x="170" y="66"/>
                  <a:pt x="167" y="70"/>
                  <a:pt x="168" y="73"/>
                </a:cubicBezTo>
                <a:cubicBezTo>
                  <a:pt x="168" y="73"/>
                  <a:pt x="168" y="73"/>
                  <a:pt x="168" y="73"/>
                </a:cubicBezTo>
                <a:cubicBezTo>
                  <a:pt x="169" y="77"/>
                  <a:pt x="172" y="80"/>
                  <a:pt x="176" y="79"/>
                </a:cubicBezTo>
                <a:lnTo>
                  <a:pt x="189" y="77"/>
                </a:lnTo>
                <a:close/>
                <a:moveTo>
                  <a:pt x="186" y="115"/>
                </a:moveTo>
                <a:cubicBezTo>
                  <a:pt x="190" y="116"/>
                  <a:pt x="193" y="113"/>
                  <a:pt x="194" y="109"/>
                </a:cubicBezTo>
                <a:cubicBezTo>
                  <a:pt x="194" y="109"/>
                  <a:pt x="194" y="109"/>
                  <a:pt x="194" y="109"/>
                </a:cubicBezTo>
                <a:cubicBezTo>
                  <a:pt x="195" y="105"/>
                  <a:pt x="192" y="102"/>
                  <a:pt x="189" y="101"/>
                </a:cubicBezTo>
                <a:cubicBezTo>
                  <a:pt x="176" y="98"/>
                  <a:pt x="176" y="98"/>
                  <a:pt x="176" y="98"/>
                </a:cubicBezTo>
                <a:cubicBezTo>
                  <a:pt x="172" y="98"/>
                  <a:pt x="168" y="100"/>
                  <a:pt x="167" y="104"/>
                </a:cubicBezTo>
                <a:cubicBezTo>
                  <a:pt x="167" y="104"/>
                  <a:pt x="167" y="104"/>
                  <a:pt x="167" y="104"/>
                </a:cubicBezTo>
                <a:cubicBezTo>
                  <a:pt x="167" y="108"/>
                  <a:pt x="169" y="111"/>
                  <a:pt x="173" y="112"/>
                </a:cubicBezTo>
                <a:lnTo>
                  <a:pt x="186" y="115"/>
                </a:lnTo>
                <a:close/>
                <a:moveTo>
                  <a:pt x="57" y="31"/>
                </a:moveTo>
                <a:cubicBezTo>
                  <a:pt x="59" y="34"/>
                  <a:pt x="63" y="35"/>
                  <a:pt x="67" y="34"/>
                </a:cubicBezTo>
                <a:cubicBezTo>
                  <a:pt x="67" y="34"/>
                  <a:pt x="67" y="34"/>
                  <a:pt x="67" y="34"/>
                </a:cubicBezTo>
                <a:cubicBezTo>
                  <a:pt x="70" y="32"/>
                  <a:pt x="71" y="27"/>
                  <a:pt x="70" y="24"/>
                </a:cubicBezTo>
                <a:cubicBezTo>
                  <a:pt x="63" y="12"/>
                  <a:pt x="63" y="12"/>
                  <a:pt x="63" y="12"/>
                </a:cubicBezTo>
                <a:cubicBezTo>
                  <a:pt x="61" y="9"/>
                  <a:pt x="57" y="8"/>
                  <a:pt x="54" y="10"/>
                </a:cubicBezTo>
                <a:cubicBezTo>
                  <a:pt x="54" y="10"/>
                  <a:pt x="54" y="10"/>
                  <a:pt x="54" y="10"/>
                </a:cubicBezTo>
                <a:cubicBezTo>
                  <a:pt x="50" y="11"/>
                  <a:pt x="49" y="16"/>
                  <a:pt x="51" y="19"/>
                </a:cubicBezTo>
                <a:lnTo>
                  <a:pt x="57" y="31"/>
                </a:lnTo>
                <a:close/>
                <a:moveTo>
                  <a:pt x="32" y="51"/>
                </a:moveTo>
                <a:cubicBezTo>
                  <a:pt x="35" y="53"/>
                  <a:pt x="39" y="53"/>
                  <a:pt x="42" y="50"/>
                </a:cubicBezTo>
                <a:cubicBezTo>
                  <a:pt x="42" y="50"/>
                  <a:pt x="42" y="50"/>
                  <a:pt x="42" y="50"/>
                </a:cubicBezTo>
                <a:cubicBezTo>
                  <a:pt x="44" y="47"/>
                  <a:pt x="44" y="43"/>
                  <a:pt x="41" y="40"/>
                </a:cubicBezTo>
                <a:cubicBezTo>
                  <a:pt x="31" y="31"/>
                  <a:pt x="31" y="31"/>
                  <a:pt x="31" y="31"/>
                </a:cubicBezTo>
                <a:cubicBezTo>
                  <a:pt x="28" y="29"/>
                  <a:pt x="24" y="29"/>
                  <a:pt x="21" y="32"/>
                </a:cubicBezTo>
                <a:cubicBezTo>
                  <a:pt x="21" y="32"/>
                  <a:pt x="21" y="32"/>
                  <a:pt x="21" y="32"/>
                </a:cubicBezTo>
                <a:cubicBezTo>
                  <a:pt x="19" y="35"/>
                  <a:pt x="19" y="39"/>
                  <a:pt x="22" y="42"/>
                </a:cubicBezTo>
                <a:lnTo>
                  <a:pt x="32" y="51"/>
                </a:lnTo>
                <a:close/>
                <a:moveTo>
                  <a:pt x="20" y="79"/>
                </a:moveTo>
                <a:cubicBezTo>
                  <a:pt x="23" y="80"/>
                  <a:pt x="27" y="77"/>
                  <a:pt x="28" y="73"/>
                </a:cubicBezTo>
                <a:cubicBezTo>
                  <a:pt x="28" y="73"/>
                  <a:pt x="28" y="73"/>
                  <a:pt x="28" y="73"/>
                </a:cubicBezTo>
                <a:cubicBezTo>
                  <a:pt x="28" y="70"/>
                  <a:pt x="26" y="66"/>
                  <a:pt x="22" y="65"/>
                </a:cubicBezTo>
                <a:cubicBezTo>
                  <a:pt x="9" y="63"/>
                  <a:pt x="9" y="63"/>
                  <a:pt x="9" y="63"/>
                </a:cubicBezTo>
                <a:cubicBezTo>
                  <a:pt x="5" y="62"/>
                  <a:pt x="2" y="65"/>
                  <a:pt x="1" y="69"/>
                </a:cubicBezTo>
                <a:cubicBezTo>
                  <a:pt x="1" y="69"/>
                  <a:pt x="1" y="69"/>
                  <a:pt x="1" y="69"/>
                </a:cubicBezTo>
                <a:cubicBezTo>
                  <a:pt x="0" y="72"/>
                  <a:pt x="3" y="76"/>
                  <a:pt x="7" y="77"/>
                </a:cubicBezTo>
                <a:lnTo>
                  <a:pt x="20" y="79"/>
                </a:lnTo>
                <a:close/>
                <a:moveTo>
                  <a:pt x="23" y="112"/>
                </a:moveTo>
                <a:cubicBezTo>
                  <a:pt x="26" y="111"/>
                  <a:pt x="29" y="108"/>
                  <a:pt x="28" y="104"/>
                </a:cubicBezTo>
                <a:cubicBezTo>
                  <a:pt x="28" y="104"/>
                  <a:pt x="28" y="104"/>
                  <a:pt x="28" y="104"/>
                </a:cubicBezTo>
                <a:cubicBezTo>
                  <a:pt x="27" y="100"/>
                  <a:pt x="24" y="98"/>
                  <a:pt x="20" y="98"/>
                </a:cubicBezTo>
                <a:cubicBezTo>
                  <a:pt x="7" y="101"/>
                  <a:pt x="7" y="101"/>
                  <a:pt x="7" y="101"/>
                </a:cubicBezTo>
                <a:cubicBezTo>
                  <a:pt x="3" y="102"/>
                  <a:pt x="1" y="105"/>
                  <a:pt x="1" y="109"/>
                </a:cubicBezTo>
                <a:cubicBezTo>
                  <a:pt x="1" y="109"/>
                  <a:pt x="1" y="109"/>
                  <a:pt x="1" y="109"/>
                </a:cubicBezTo>
                <a:cubicBezTo>
                  <a:pt x="2" y="113"/>
                  <a:pt x="6" y="116"/>
                  <a:pt x="10" y="115"/>
                </a:cubicBezTo>
                <a:lnTo>
                  <a:pt x="23" y="112"/>
                </a:lnTo>
                <a:close/>
              </a:path>
            </a:pathLst>
          </a:custGeom>
          <a:solidFill>
            <a:srgbClr val="FFFFFF"/>
          </a:solidFill>
          <a:ln>
            <a:noFill/>
          </a:ln>
        </p:spPr>
        <p:txBody>
          <a:bodyPr spcFirstLastPara="1" lIns="91425" tIns="45700" rIns="91425" bIns="45700"/>
          <a:lstStyle/>
          <a:p>
            <a:pPr marL="0" marR="0" lvl="0" indent="0" algn="l" defTabSz="914400" rtl="0" eaLnBrk="1" fontAlgn="auto" latinLnBrk="0" hangingPunct="1">
              <a:lnSpc>
                <a:spcPct val="100000"/>
              </a:lnSpc>
              <a:spcBef>
                <a:spcPts val="0"/>
              </a:spcBef>
              <a:spcAft>
                <a:spcPts val="0"/>
              </a:spcAft>
              <a:buClr>
                <a:srgbClr val="000000"/>
              </a:buClr>
              <a:buSzTx/>
              <a:buFont typeface="Arial" panose="020B0604020202020204"/>
              <a:buNone/>
              <a:defRPr/>
            </a:pPr>
            <a:endParaRPr kumimoji="0" sz="1800" b="0" i="0" u="none" strike="noStrike" kern="0" cap="none" spc="0" normalizeH="0" baseline="0" noProof="0">
              <a:ln>
                <a:noFill/>
              </a:ln>
              <a:solidFill>
                <a:srgbClr val="000000"/>
              </a:solidFill>
              <a:effectLst/>
              <a:uLnTx/>
              <a:uFillTx/>
              <a:latin typeface="Calibri" panose="020F0502020204030204"/>
              <a:ea typeface="Calibri" panose="020F0502020204030204"/>
              <a:cs typeface="Calibri" panose="020F0502020204030204"/>
              <a:sym typeface="Calibri" panose="020F0502020204030204"/>
            </a:endParaRPr>
          </a:p>
        </p:txBody>
      </p:sp>
      <p:sp>
        <p:nvSpPr>
          <p:cNvPr id="25" name="Google Shape;597;p28"/>
          <p:cNvSpPr/>
          <p:nvPr/>
        </p:nvSpPr>
        <p:spPr>
          <a:xfrm>
            <a:off x="4117975" y="4570413"/>
            <a:ext cx="665163" cy="338138"/>
          </a:xfrm>
          <a:custGeom>
            <a:avLst/>
            <a:gdLst/>
            <a:ahLst/>
            <a:cxnLst/>
            <a:rect l="l" t="t" r="r" b="b"/>
            <a:pathLst>
              <a:path w="273" h="182" extrusionOk="0">
                <a:moveTo>
                  <a:pt x="217" y="18"/>
                </a:moveTo>
                <a:cubicBezTo>
                  <a:pt x="243" y="81"/>
                  <a:pt x="243" y="81"/>
                  <a:pt x="243" y="81"/>
                </a:cubicBezTo>
                <a:cubicBezTo>
                  <a:pt x="211" y="94"/>
                  <a:pt x="211" y="94"/>
                  <a:pt x="211" y="94"/>
                </a:cubicBezTo>
                <a:cubicBezTo>
                  <a:pt x="194" y="80"/>
                  <a:pt x="143" y="36"/>
                  <a:pt x="139" y="35"/>
                </a:cubicBezTo>
                <a:cubicBezTo>
                  <a:pt x="135" y="35"/>
                  <a:pt x="119" y="41"/>
                  <a:pt x="118" y="41"/>
                </a:cubicBezTo>
                <a:cubicBezTo>
                  <a:pt x="117" y="42"/>
                  <a:pt x="108" y="44"/>
                  <a:pt x="99" y="44"/>
                </a:cubicBezTo>
                <a:cubicBezTo>
                  <a:pt x="95" y="44"/>
                  <a:pt x="92" y="44"/>
                  <a:pt x="90" y="42"/>
                </a:cubicBezTo>
                <a:cubicBezTo>
                  <a:pt x="88" y="41"/>
                  <a:pt x="87" y="40"/>
                  <a:pt x="87" y="38"/>
                </a:cubicBezTo>
                <a:cubicBezTo>
                  <a:pt x="88" y="35"/>
                  <a:pt x="91" y="31"/>
                  <a:pt x="93" y="30"/>
                </a:cubicBezTo>
                <a:cubicBezTo>
                  <a:pt x="107" y="23"/>
                  <a:pt x="143" y="10"/>
                  <a:pt x="146" y="9"/>
                </a:cubicBezTo>
                <a:cubicBezTo>
                  <a:pt x="146" y="9"/>
                  <a:pt x="147" y="9"/>
                  <a:pt x="147" y="9"/>
                </a:cubicBezTo>
                <a:cubicBezTo>
                  <a:pt x="156" y="9"/>
                  <a:pt x="211" y="17"/>
                  <a:pt x="217" y="18"/>
                </a:cubicBezTo>
                <a:close/>
                <a:moveTo>
                  <a:pt x="240" y="0"/>
                </a:moveTo>
                <a:cubicBezTo>
                  <a:pt x="239" y="0"/>
                  <a:pt x="238" y="0"/>
                  <a:pt x="237" y="0"/>
                </a:cubicBezTo>
                <a:cubicBezTo>
                  <a:pt x="227" y="4"/>
                  <a:pt x="227" y="4"/>
                  <a:pt x="227" y="4"/>
                </a:cubicBezTo>
                <a:cubicBezTo>
                  <a:pt x="225" y="5"/>
                  <a:pt x="223" y="6"/>
                  <a:pt x="223" y="8"/>
                </a:cubicBezTo>
                <a:cubicBezTo>
                  <a:pt x="222" y="10"/>
                  <a:pt x="222" y="12"/>
                  <a:pt x="223" y="14"/>
                </a:cubicBezTo>
                <a:cubicBezTo>
                  <a:pt x="249" y="80"/>
                  <a:pt x="249" y="80"/>
                  <a:pt x="249" y="80"/>
                </a:cubicBezTo>
                <a:cubicBezTo>
                  <a:pt x="250" y="83"/>
                  <a:pt x="254" y="85"/>
                  <a:pt x="258" y="84"/>
                </a:cubicBezTo>
                <a:cubicBezTo>
                  <a:pt x="268" y="80"/>
                  <a:pt x="268" y="80"/>
                  <a:pt x="268" y="80"/>
                </a:cubicBezTo>
                <a:cubicBezTo>
                  <a:pt x="270" y="79"/>
                  <a:pt x="272" y="78"/>
                  <a:pt x="272" y="76"/>
                </a:cubicBezTo>
                <a:cubicBezTo>
                  <a:pt x="273" y="74"/>
                  <a:pt x="273" y="72"/>
                  <a:pt x="272" y="71"/>
                </a:cubicBezTo>
                <a:cubicBezTo>
                  <a:pt x="246" y="4"/>
                  <a:pt x="246" y="4"/>
                  <a:pt x="246" y="4"/>
                </a:cubicBezTo>
                <a:cubicBezTo>
                  <a:pt x="245" y="2"/>
                  <a:pt x="243" y="0"/>
                  <a:pt x="240" y="0"/>
                </a:cubicBezTo>
                <a:close/>
                <a:moveTo>
                  <a:pt x="1" y="91"/>
                </a:moveTo>
                <a:cubicBezTo>
                  <a:pt x="0" y="93"/>
                  <a:pt x="1" y="94"/>
                  <a:pt x="2" y="96"/>
                </a:cubicBezTo>
                <a:cubicBezTo>
                  <a:pt x="3" y="97"/>
                  <a:pt x="5" y="98"/>
                  <a:pt x="7" y="98"/>
                </a:cubicBezTo>
                <a:cubicBezTo>
                  <a:pt x="18" y="99"/>
                  <a:pt x="18" y="99"/>
                  <a:pt x="18" y="99"/>
                </a:cubicBezTo>
                <a:cubicBezTo>
                  <a:pt x="22" y="99"/>
                  <a:pt x="26" y="96"/>
                  <a:pt x="26" y="93"/>
                </a:cubicBezTo>
                <a:cubicBezTo>
                  <a:pt x="31" y="18"/>
                  <a:pt x="31" y="18"/>
                  <a:pt x="31" y="18"/>
                </a:cubicBezTo>
                <a:cubicBezTo>
                  <a:pt x="32" y="16"/>
                  <a:pt x="31" y="14"/>
                  <a:pt x="30" y="13"/>
                </a:cubicBezTo>
                <a:cubicBezTo>
                  <a:pt x="29" y="12"/>
                  <a:pt x="27" y="11"/>
                  <a:pt x="25" y="11"/>
                </a:cubicBezTo>
                <a:cubicBezTo>
                  <a:pt x="14" y="10"/>
                  <a:pt x="14" y="10"/>
                  <a:pt x="14" y="10"/>
                </a:cubicBezTo>
                <a:cubicBezTo>
                  <a:pt x="14" y="10"/>
                  <a:pt x="13" y="10"/>
                  <a:pt x="13" y="10"/>
                </a:cubicBezTo>
                <a:cubicBezTo>
                  <a:pt x="10" y="10"/>
                  <a:pt x="6" y="13"/>
                  <a:pt x="6" y="16"/>
                </a:cubicBezTo>
                <a:lnTo>
                  <a:pt x="1" y="91"/>
                </a:lnTo>
                <a:close/>
                <a:moveTo>
                  <a:pt x="112" y="157"/>
                </a:moveTo>
                <a:cubicBezTo>
                  <a:pt x="112" y="155"/>
                  <a:pt x="111" y="152"/>
                  <a:pt x="108" y="150"/>
                </a:cubicBezTo>
                <a:cubicBezTo>
                  <a:pt x="103" y="147"/>
                  <a:pt x="99" y="147"/>
                  <a:pt x="94" y="152"/>
                </a:cubicBezTo>
                <a:cubicBezTo>
                  <a:pt x="89" y="159"/>
                  <a:pt x="89" y="159"/>
                  <a:pt x="89" y="159"/>
                </a:cubicBezTo>
                <a:cubicBezTo>
                  <a:pt x="89" y="159"/>
                  <a:pt x="89" y="159"/>
                  <a:pt x="89" y="159"/>
                </a:cubicBezTo>
                <a:cubicBezTo>
                  <a:pt x="84" y="165"/>
                  <a:pt x="84" y="165"/>
                  <a:pt x="84" y="165"/>
                </a:cubicBezTo>
                <a:cubicBezTo>
                  <a:pt x="78" y="172"/>
                  <a:pt x="84" y="178"/>
                  <a:pt x="86" y="179"/>
                </a:cubicBezTo>
                <a:cubicBezTo>
                  <a:pt x="88" y="181"/>
                  <a:pt x="90" y="182"/>
                  <a:pt x="92" y="182"/>
                </a:cubicBezTo>
                <a:cubicBezTo>
                  <a:pt x="95" y="182"/>
                  <a:pt x="97" y="180"/>
                  <a:pt x="100" y="177"/>
                </a:cubicBezTo>
                <a:cubicBezTo>
                  <a:pt x="107" y="168"/>
                  <a:pt x="107" y="168"/>
                  <a:pt x="107" y="168"/>
                </a:cubicBezTo>
                <a:cubicBezTo>
                  <a:pt x="107" y="168"/>
                  <a:pt x="107" y="168"/>
                  <a:pt x="107" y="168"/>
                </a:cubicBezTo>
                <a:cubicBezTo>
                  <a:pt x="110" y="165"/>
                  <a:pt x="110" y="165"/>
                  <a:pt x="110" y="165"/>
                </a:cubicBezTo>
                <a:cubicBezTo>
                  <a:pt x="112" y="162"/>
                  <a:pt x="113" y="160"/>
                  <a:pt x="112" y="157"/>
                </a:cubicBezTo>
                <a:close/>
                <a:moveTo>
                  <a:pt x="59" y="153"/>
                </a:moveTo>
                <a:cubicBezTo>
                  <a:pt x="56" y="157"/>
                  <a:pt x="57" y="161"/>
                  <a:pt x="63" y="166"/>
                </a:cubicBezTo>
                <a:cubicBezTo>
                  <a:pt x="67" y="170"/>
                  <a:pt x="72" y="169"/>
                  <a:pt x="76" y="164"/>
                </a:cubicBezTo>
                <a:cubicBezTo>
                  <a:pt x="89" y="149"/>
                  <a:pt x="89" y="149"/>
                  <a:pt x="89" y="149"/>
                </a:cubicBezTo>
                <a:cubicBezTo>
                  <a:pt x="95" y="141"/>
                  <a:pt x="89" y="136"/>
                  <a:pt x="88" y="134"/>
                </a:cubicBezTo>
                <a:cubicBezTo>
                  <a:pt x="83" y="130"/>
                  <a:pt x="78" y="131"/>
                  <a:pt x="74" y="136"/>
                </a:cubicBezTo>
                <a:cubicBezTo>
                  <a:pt x="67" y="144"/>
                  <a:pt x="67" y="144"/>
                  <a:pt x="67" y="144"/>
                </a:cubicBezTo>
                <a:cubicBezTo>
                  <a:pt x="67" y="144"/>
                  <a:pt x="67" y="144"/>
                  <a:pt x="67" y="144"/>
                </a:cubicBezTo>
                <a:cubicBezTo>
                  <a:pt x="66" y="145"/>
                  <a:pt x="66" y="145"/>
                  <a:pt x="66" y="145"/>
                </a:cubicBezTo>
                <a:lnTo>
                  <a:pt x="59" y="153"/>
                </a:lnTo>
                <a:close/>
                <a:moveTo>
                  <a:pt x="41" y="134"/>
                </a:moveTo>
                <a:cubicBezTo>
                  <a:pt x="39" y="137"/>
                  <a:pt x="38" y="139"/>
                  <a:pt x="38" y="142"/>
                </a:cubicBezTo>
                <a:cubicBezTo>
                  <a:pt x="39" y="144"/>
                  <a:pt x="40" y="147"/>
                  <a:pt x="42" y="149"/>
                </a:cubicBezTo>
                <a:cubicBezTo>
                  <a:pt x="47" y="152"/>
                  <a:pt x="52" y="152"/>
                  <a:pt x="56" y="147"/>
                </a:cubicBezTo>
                <a:cubicBezTo>
                  <a:pt x="71" y="130"/>
                  <a:pt x="71" y="130"/>
                  <a:pt x="71" y="130"/>
                </a:cubicBezTo>
                <a:cubicBezTo>
                  <a:pt x="73" y="127"/>
                  <a:pt x="74" y="125"/>
                  <a:pt x="73" y="122"/>
                </a:cubicBezTo>
                <a:cubicBezTo>
                  <a:pt x="73" y="119"/>
                  <a:pt x="71" y="117"/>
                  <a:pt x="69" y="115"/>
                </a:cubicBezTo>
                <a:cubicBezTo>
                  <a:pt x="64" y="111"/>
                  <a:pt x="59" y="112"/>
                  <a:pt x="55" y="117"/>
                </a:cubicBezTo>
                <a:cubicBezTo>
                  <a:pt x="48" y="126"/>
                  <a:pt x="48" y="126"/>
                  <a:pt x="48" y="126"/>
                </a:cubicBezTo>
                <a:cubicBezTo>
                  <a:pt x="48" y="126"/>
                  <a:pt x="48" y="126"/>
                  <a:pt x="48" y="126"/>
                </a:cubicBezTo>
                <a:cubicBezTo>
                  <a:pt x="47" y="127"/>
                  <a:pt x="47" y="127"/>
                  <a:pt x="47" y="127"/>
                </a:cubicBezTo>
                <a:lnTo>
                  <a:pt x="41" y="134"/>
                </a:lnTo>
                <a:close/>
                <a:moveTo>
                  <a:pt x="38" y="128"/>
                </a:moveTo>
                <a:cubicBezTo>
                  <a:pt x="52" y="111"/>
                  <a:pt x="52" y="111"/>
                  <a:pt x="52" y="111"/>
                </a:cubicBezTo>
                <a:cubicBezTo>
                  <a:pt x="58" y="104"/>
                  <a:pt x="52" y="98"/>
                  <a:pt x="50" y="96"/>
                </a:cubicBezTo>
                <a:cubicBezTo>
                  <a:pt x="45" y="93"/>
                  <a:pt x="40" y="93"/>
                  <a:pt x="36" y="98"/>
                </a:cubicBezTo>
                <a:cubicBezTo>
                  <a:pt x="32" y="104"/>
                  <a:pt x="32" y="104"/>
                  <a:pt x="32" y="104"/>
                </a:cubicBezTo>
                <a:cubicBezTo>
                  <a:pt x="32" y="104"/>
                  <a:pt x="32" y="104"/>
                  <a:pt x="32" y="104"/>
                </a:cubicBezTo>
                <a:cubicBezTo>
                  <a:pt x="31" y="105"/>
                  <a:pt x="31" y="105"/>
                  <a:pt x="31" y="105"/>
                </a:cubicBezTo>
                <a:cubicBezTo>
                  <a:pt x="24" y="113"/>
                  <a:pt x="24" y="113"/>
                  <a:pt x="24" y="113"/>
                </a:cubicBezTo>
                <a:cubicBezTo>
                  <a:pt x="22" y="115"/>
                  <a:pt x="21" y="118"/>
                  <a:pt x="21" y="121"/>
                </a:cubicBezTo>
                <a:cubicBezTo>
                  <a:pt x="21" y="123"/>
                  <a:pt x="23" y="125"/>
                  <a:pt x="24" y="126"/>
                </a:cubicBezTo>
                <a:cubicBezTo>
                  <a:pt x="27" y="128"/>
                  <a:pt x="29" y="130"/>
                  <a:pt x="32" y="130"/>
                </a:cubicBezTo>
                <a:cubicBezTo>
                  <a:pt x="34" y="130"/>
                  <a:pt x="36" y="129"/>
                  <a:pt x="38" y="128"/>
                </a:cubicBezTo>
                <a:close/>
                <a:moveTo>
                  <a:pt x="207" y="113"/>
                </a:moveTo>
                <a:cubicBezTo>
                  <a:pt x="210" y="110"/>
                  <a:pt x="212" y="104"/>
                  <a:pt x="206" y="99"/>
                </a:cubicBezTo>
                <a:cubicBezTo>
                  <a:pt x="201" y="94"/>
                  <a:pt x="201" y="94"/>
                  <a:pt x="201" y="94"/>
                </a:cubicBezTo>
                <a:cubicBezTo>
                  <a:pt x="175" y="72"/>
                  <a:pt x="145" y="46"/>
                  <a:pt x="138" y="42"/>
                </a:cubicBezTo>
                <a:cubicBezTo>
                  <a:pt x="135" y="43"/>
                  <a:pt x="126" y="45"/>
                  <a:pt x="120" y="48"/>
                </a:cubicBezTo>
                <a:cubicBezTo>
                  <a:pt x="119" y="48"/>
                  <a:pt x="119" y="48"/>
                  <a:pt x="119" y="48"/>
                </a:cubicBezTo>
                <a:cubicBezTo>
                  <a:pt x="119" y="48"/>
                  <a:pt x="109" y="51"/>
                  <a:pt x="99" y="51"/>
                </a:cubicBezTo>
                <a:cubicBezTo>
                  <a:pt x="94" y="51"/>
                  <a:pt x="90" y="50"/>
                  <a:pt x="87" y="48"/>
                </a:cubicBezTo>
                <a:cubicBezTo>
                  <a:pt x="81" y="45"/>
                  <a:pt x="81" y="40"/>
                  <a:pt x="81" y="38"/>
                </a:cubicBezTo>
                <a:cubicBezTo>
                  <a:pt x="81" y="32"/>
                  <a:pt x="86" y="27"/>
                  <a:pt x="90" y="25"/>
                </a:cubicBezTo>
                <a:cubicBezTo>
                  <a:pt x="38" y="18"/>
                  <a:pt x="38" y="18"/>
                  <a:pt x="38" y="18"/>
                </a:cubicBezTo>
                <a:cubicBezTo>
                  <a:pt x="32" y="93"/>
                  <a:pt x="32" y="93"/>
                  <a:pt x="32" y="93"/>
                </a:cubicBezTo>
                <a:cubicBezTo>
                  <a:pt x="37" y="89"/>
                  <a:pt x="41" y="88"/>
                  <a:pt x="44" y="88"/>
                </a:cubicBezTo>
                <a:cubicBezTo>
                  <a:pt x="47" y="88"/>
                  <a:pt x="51" y="89"/>
                  <a:pt x="54" y="92"/>
                </a:cubicBezTo>
                <a:cubicBezTo>
                  <a:pt x="59" y="96"/>
                  <a:pt x="61" y="101"/>
                  <a:pt x="61" y="107"/>
                </a:cubicBezTo>
                <a:cubicBezTo>
                  <a:pt x="65" y="106"/>
                  <a:pt x="69" y="107"/>
                  <a:pt x="73" y="110"/>
                </a:cubicBezTo>
                <a:cubicBezTo>
                  <a:pt x="78" y="114"/>
                  <a:pt x="80" y="120"/>
                  <a:pt x="79" y="125"/>
                </a:cubicBezTo>
                <a:cubicBezTo>
                  <a:pt x="84" y="125"/>
                  <a:pt x="88" y="126"/>
                  <a:pt x="92" y="129"/>
                </a:cubicBezTo>
                <a:cubicBezTo>
                  <a:pt x="96" y="133"/>
                  <a:pt x="98" y="137"/>
                  <a:pt x="98" y="142"/>
                </a:cubicBezTo>
                <a:cubicBezTo>
                  <a:pt x="103" y="141"/>
                  <a:pt x="108" y="142"/>
                  <a:pt x="112" y="145"/>
                </a:cubicBezTo>
                <a:cubicBezTo>
                  <a:pt x="118" y="150"/>
                  <a:pt x="120" y="157"/>
                  <a:pt x="118" y="164"/>
                </a:cubicBezTo>
                <a:cubicBezTo>
                  <a:pt x="122" y="167"/>
                  <a:pt x="122" y="167"/>
                  <a:pt x="122" y="167"/>
                </a:cubicBezTo>
                <a:cubicBezTo>
                  <a:pt x="123" y="168"/>
                  <a:pt x="123" y="168"/>
                  <a:pt x="124" y="168"/>
                </a:cubicBezTo>
                <a:cubicBezTo>
                  <a:pt x="124" y="168"/>
                  <a:pt x="124" y="168"/>
                  <a:pt x="124" y="168"/>
                </a:cubicBezTo>
                <a:cubicBezTo>
                  <a:pt x="126" y="169"/>
                  <a:pt x="127" y="170"/>
                  <a:pt x="129" y="170"/>
                </a:cubicBezTo>
                <a:cubicBezTo>
                  <a:pt x="132" y="170"/>
                  <a:pt x="135" y="168"/>
                  <a:pt x="136" y="166"/>
                </a:cubicBezTo>
                <a:cubicBezTo>
                  <a:pt x="139" y="162"/>
                  <a:pt x="141" y="159"/>
                  <a:pt x="137" y="155"/>
                </a:cubicBezTo>
                <a:cubicBezTo>
                  <a:pt x="137" y="155"/>
                  <a:pt x="137" y="155"/>
                  <a:pt x="137" y="155"/>
                </a:cubicBezTo>
                <a:cubicBezTo>
                  <a:pt x="114" y="135"/>
                  <a:pt x="114" y="135"/>
                  <a:pt x="114" y="135"/>
                </a:cubicBezTo>
                <a:cubicBezTo>
                  <a:pt x="113" y="135"/>
                  <a:pt x="113" y="134"/>
                  <a:pt x="113" y="133"/>
                </a:cubicBezTo>
                <a:cubicBezTo>
                  <a:pt x="113" y="132"/>
                  <a:pt x="113" y="131"/>
                  <a:pt x="114" y="130"/>
                </a:cubicBezTo>
                <a:cubicBezTo>
                  <a:pt x="115" y="129"/>
                  <a:pt x="117" y="129"/>
                  <a:pt x="119" y="130"/>
                </a:cubicBezTo>
                <a:cubicBezTo>
                  <a:pt x="149" y="155"/>
                  <a:pt x="149" y="155"/>
                  <a:pt x="149" y="155"/>
                </a:cubicBezTo>
                <a:cubicBezTo>
                  <a:pt x="150" y="156"/>
                  <a:pt x="152" y="157"/>
                  <a:pt x="154" y="157"/>
                </a:cubicBezTo>
                <a:cubicBezTo>
                  <a:pt x="157" y="157"/>
                  <a:pt x="160" y="155"/>
                  <a:pt x="162" y="152"/>
                </a:cubicBezTo>
                <a:cubicBezTo>
                  <a:pt x="164" y="150"/>
                  <a:pt x="165" y="148"/>
                  <a:pt x="165" y="145"/>
                </a:cubicBezTo>
                <a:cubicBezTo>
                  <a:pt x="164" y="143"/>
                  <a:pt x="163" y="140"/>
                  <a:pt x="160" y="138"/>
                </a:cubicBezTo>
                <a:cubicBezTo>
                  <a:pt x="157" y="135"/>
                  <a:pt x="157" y="135"/>
                  <a:pt x="157" y="135"/>
                </a:cubicBezTo>
                <a:cubicBezTo>
                  <a:pt x="157" y="135"/>
                  <a:pt x="157" y="135"/>
                  <a:pt x="157" y="135"/>
                </a:cubicBezTo>
                <a:cubicBezTo>
                  <a:pt x="140" y="121"/>
                  <a:pt x="140" y="121"/>
                  <a:pt x="140" y="121"/>
                </a:cubicBezTo>
                <a:cubicBezTo>
                  <a:pt x="139" y="121"/>
                  <a:pt x="139" y="120"/>
                  <a:pt x="139" y="119"/>
                </a:cubicBezTo>
                <a:cubicBezTo>
                  <a:pt x="138" y="118"/>
                  <a:pt x="139" y="117"/>
                  <a:pt x="139" y="116"/>
                </a:cubicBezTo>
                <a:cubicBezTo>
                  <a:pt x="141" y="115"/>
                  <a:pt x="143" y="114"/>
                  <a:pt x="145" y="116"/>
                </a:cubicBezTo>
                <a:cubicBezTo>
                  <a:pt x="172" y="138"/>
                  <a:pt x="172" y="138"/>
                  <a:pt x="172" y="138"/>
                </a:cubicBezTo>
                <a:cubicBezTo>
                  <a:pt x="174" y="140"/>
                  <a:pt x="176" y="140"/>
                  <a:pt x="179" y="140"/>
                </a:cubicBezTo>
                <a:cubicBezTo>
                  <a:pt x="182" y="140"/>
                  <a:pt x="185" y="139"/>
                  <a:pt x="188" y="135"/>
                </a:cubicBezTo>
                <a:cubicBezTo>
                  <a:pt x="190" y="133"/>
                  <a:pt x="191" y="131"/>
                  <a:pt x="190" y="128"/>
                </a:cubicBezTo>
                <a:cubicBezTo>
                  <a:pt x="190" y="126"/>
                  <a:pt x="189" y="123"/>
                  <a:pt x="186" y="121"/>
                </a:cubicBezTo>
                <a:cubicBezTo>
                  <a:pt x="178" y="114"/>
                  <a:pt x="178" y="114"/>
                  <a:pt x="178" y="114"/>
                </a:cubicBezTo>
                <a:cubicBezTo>
                  <a:pt x="178" y="114"/>
                  <a:pt x="178" y="114"/>
                  <a:pt x="178" y="114"/>
                </a:cubicBezTo>
                <a:cubicBezTo>
                  <a:pt x="164" y="103"/>
                  <a:pt x="164" y="103"/>
                  <a:pt x="164" y="103"/>
                </a:cubicBezTo>
                <a:cubicBezTo>
                  <a:pt x="162" y="101"/>
                  <a:pt x="162" y="99"/>
                  <a:pt x="163" y="97"/>
                </a:cubicBezTo>
                <a:cubicBezTo>
                  <a:pt x="164" y="96"/>
                  <a:pt x="167" y="96"/>
                  <a:pt x="168" y="97"/>
                </a:cubicBezTo>
                <a:cubicBezTo>
                  <a:pt x="192" y="116"/>
                  <a:pt x="192" y="116"/>
                  <a:pt x="192" y="116"/>
                </a:cubicBezTo>
                <a:cubicBezTo>
                  <a:pt x="197" y="120"/>
                  <a:pt x="203" y="119"/>
                  <a:pt x="207" y="113"/>
                </a:cubicBezTo>
                <a:close/>
              </a:path>
            </a:pathLst>
          </a:custGeom>
          <a:solidFill>
            <a:srgbClr val="FFFFFF"/>
          </a:solidFill>
          <a:ln>
            <a:noFill/>
          </a:ln>
        </p:spPr>
        <p:txBody>
          <a:bodyPr spcFirstLastPara="1" lIns="91425" tIns="45700" rIns="91425" bIns="45700"/>
          <a:lstStyle/>
          <a:p>
            <a:pPr marL="0" marR="0" lvl="0" indent="0" algn="l" defTabSz="914400" rtl="0" eaLnBrk="1" fontAlgn="auto" latinLnBrk="0" hangingPunct="1">
              <a:lnSpc>
                <a:spcPct val="100000"/>
              </a:lnSpc>
              <a:spcBef>
                <a:spcPts val="0"/>
              </a:spcBef>
              <a:spcAft>
                <a:spcPts val="0"/>
              </a:spcAft>
              <a:buClr>
                <a:srgbClr val="000000"/>
              </a:buClr>
              <a:buSzTx/>
              <a:buFont typeface="Arial" panose="020B0604020202020204"/>
              <a:buNone/>
              <a:defRPr/>
            </a:pPr>
            <a:endParaRPr kumimoji="0" sz="1800" b="0" i="0" u="none" strike="noStrike" kern="0" cap="none" spc="0" normalizeH="0" baseline="0" noProof="0">
              <a:ln>
                <a:noFill/>
              </a:ln>
              <a:solidFill>
                <a:srgbClr val="000000"/>
              </a:solidFill>
              <a:effectLst/>
              <a:uLnTx/>
              <a:uFillTx/>
              <a:latin typeface="Calibri" panose="020F0502020204030204"/>
              <a:ea typeface="Calibri" panose="020F0502020204030204"/>
              <a:cs typeface="Calibri" panose="020F0502020204030204"/>
              <a:sym typeface="Calibri" panose="020F0502020204030204"/>
            </a:endParaRPr>
          </a:p>
        </p:txBody>
      </p:sp>
      <p:sp>
        <p:nvSpPr>
          <p:cNvPr id="26" name="Google Shape;598;p28"/>
          <p:cNvSpPr/>
          <p:nvPr/>
        </p:nvSpPr>
        <p:spPr>
          <a:xfrm>
            <a:off x="8137525" y="3240088"/>
            <a:ext cx="842963" cy="528638"/>
          </a:xfrm>
          <a:custGeom>
            <a:avLst/>
            <a:gdLst/>
            <a:ahLst/>
            <a:cxnLst/>
            <a:rect l="l" t="t" r="r" b="b"/>
            <a:pathLst>
              <a:path w="236" h="197" extrusionOk="0">
                <a:moveTo>
                  <a:pt x="32" y="161"/>
                </a:moveTo>
                <a:cubicBezTo>
                  <a:pt x="32" y="107"/>
                  <a:pt x="32" y="107"/>
                  <a:pt x="32" y="107"/>
                </a:cubicBezTo>
                <a:cubicBezTo>
                  <a:pt x="32" y="103"/>
                  <a:pt x="35" y="100"/>
                  <a:pt x="40" y="100"/>
                </a:cubicBezTo>
                <a:cubicBezTo>
                  <a:pt x="53" y="100"/>
                  <a:pt x="53" y="100"/>
                  <a:pt x="53" y="100"/>
                </a:cubicBezTo>
                <a:cubicBezTo>
                  <a:pt x="57" y="100"/>
                  <a:pt x="60" y="103"/>
                  <a:pt x="60" y="107"/>
                </a:cubicBezTo>
                <a:cubicBezTo>
                  <a:pt x="60" y="161"/>
                  <a:pt x="60" y="161"/>
                  <a:pt x="60" y="161"/>
                </a:cubicBezTo>
                <a:cubicBezTo>
                  <a:pt x="60" y="165"/>
                  <a:pt x="57" y="168"/>
                  <a:pt x="53" y="168"/>
                </a:cubicBezTo>
                <a:cubicBezTo>
                  <a:pt x="40" y="168"/>
                  <a:pt x="40" y="168"/>
                  <a:pt x="40" y="168"/>
                </a:cubicBezTo>
                <a:cubicBezTo>
                  <a:pt x="35" y="168"/>
                  <a:pt x="32" y="165"/>
                  <a:pt x="32" y="161"/>
                </a:cubicBezTo>
                <a:close/>
                <a:moveTo>
                  <a:pt x="87" y="81"/>
                </a:moveTo>
                <a:cubicBezTo>
                  <a:pt x="82" y="81"/>
                  <a:pt x="79" y="84"/>
                  <a:pt x="79" y="89"/>
                </a:cubicBezTo>
                <a:cubicBezTo>
                  <a:pt x="79" y="161"/>
                  <a:pt x="79" y="161"/>
                  <a:pt x="79" y="161"/>
                </a:cubicBezTo>
                <a:cubicBezTo>
                  <a:pt x="79" y="165"/>
                  <a:pt x="82" y="168"/>
                  <a:pt x="87" y="168"/>
                </a:cubicBezTo>
                <a:cubicBezTo>
                  <a:pt x="100" y="168"/>
                  <a:pt x="100" y="168"/>
                  <a:pt x="100" y="168"/>
                </a:cubicBezTo>
                <a:cubicBezTo>
                  <a:pt x="104" y="168"/>
                  <a:pt x="107" y="165"/>
                  <a:pt x="107" y="161"/>
                </a:cubicBezTo>
                <a:cubicBezTo>
                  <a:pt x="107" y="89"/>
                  <a:pt x="107" y="89"/>
                  <a:pt x="107" y="89"/>
                </a:cubicBezTo>
                <a:cubicBezTo>
                  <a:pt x="107" y="84"/>
                  <a:pt x="104" y="81"/>
                  <a:pt x="100" y="81"/>
                </a:cubicBezTo>
                <a:lnTo>
                  <a:pt x="87" y="81"/>
                </a:lnTo>
                <a:close/>
                <a:moveTo>
                  <a:pt x="134" y="65"/>
                </a:moveTo>
                <a:cubicBezTo>
                  <a:pt x="130" y="65"/>
                  <a:pt x="126" y="68"/>
                  <a:pt x="126" y="72"/>
                </a:cubicBezTo>
                <a:cubicBezTo>
                  <a:pt x="126" y="161"/>
                  <a:pt x="126" y="161"/>
                  <a:pt x="126" y="161"/>
                </a:cubicBezTo>
                <a:cubicBezTo>
                  <a:pt x="126" y="165"/>
                  <a:pt x="130" y="168"/>
                  <a:pt x="134" y="168"/>
                </a:cubicBezTo>
                <a:cubicBezTo>
                  <a:pt x="147" y="168"/>
                  <a:pt x="147" y="168"/>
                  <a:pt x="147" y="168"/>
                </a:cubicBezTo>
                <a:cubicBezTo>
                  <a:pt x="151" y="168"/>
                  <a:pt x="154" y="165"/>
                  <a:pt x="154" y="161"/>
                </a:cubicBezTo>
                <a:cubicBezTo>
                  <a:pt x="154" y="72"/>
                  <a:pt x="154" y="72"/>
                  <a:pt x="154" y="72"/>
                </a:cubicBezTo>
                <a:cubicBezTo>
                  <a:pt x="154" y="68"/>
                  <a:pt x="151" y="65"/>
                  <a:pt x="147" y="65"/>
                </a:cubicBezTo>
                <a:lnTo>
                  <a:pt x="134" y="65"/>
                </a:lnTo>
                <a:close/>
                <a:moveTo>
                  <a:pt x="181" y="48"/>
                </a:moveTo>
                <a:cubicBezTo>
                  <a:pt x="177" y="48"/>
                  <a:pt x="173" y="51"/>
                  <a:pt x="173" y="56"/>
                </a:cubicBezTo>
                <a:cubicBezTo>
                  <a:pt x="173" y="161"/>
                  <a:pt x="173" y="161"/>
                  <a:pt x="173" y="161"/>
                </a:cubicBezTo>
                <a:cubicBezTo>
                  <a:pt x="173" y="165"/>
                  <a:pt x="177" y="168"/>
                  <a:pt x="181" y="168"/>
                </a:cubicBezTo>
                <a:cubicBezTo>
                  <a:pt x="194" y="168"/>
                  <a:pt x="194" y="168"/>
                  <a:pt x="194" y="168"/>
                </a:cubicBezTo>
                <a:cubicBezTo>
                  <a:pt x="198" y="168"/>
                  <a:pt x="202" y="165"/>
                  <a:pt x="202" y="161"/>
                </a:cubicBezTo>
                <a:cubicBezTo>
                  <a:pt x="202" y="56"/>
                  <a:pt x="202" y="56"/>
                  <a:pt x="202" y="56"/>
                </a:cubicBezTo>
                <a:cubicBezTo>
                  <a:pt x="202" y="51"/>
                  <a:pt x="198" y="48"/>
                  <a:pt x="194" y="48"/>
                </a:cubicBezTo>
                <a:lnTo>
                  <a:pt x="181" y="48"/>
                </a:lnTo>
                <a:close/>
                <a:moveTo>
                  <a:pt x="36" y="79"/>
                </a:moveTo>
                <a:cubicBezTo>
                  <a:pt x="86" y="70"/>
                  <a:pt x="133" y="52"/>
                  <a:pt x="175" y="26"/>
                </a:cubicBezTo>
                <a:cubicBezTo>
                  <a:pt x="179" y="34"/>
                  <a:pt x="179" y="34"/>
                  <a:pt x="179" y="34"/>
                </a:cubicBezTo>
                <a:cubicBezTo>
                  <a:pt x="194" y="10"/>
                  <a:pt x="194" y="10"/>
                  <a:pt x="194" y="10"/>
                </a:cubicBezTo>
                <a:cubicBezTo>
                  <a:pt x="166" y="9"/>
                  <a:pt x="166" y="9"/>
                  <a:pt x="166" y="9"/>
                </a:cubicBezTo>
                <a:cubicBezTo>
                  <a:pt x="170" y="17"/>
                  <a:pt x="170" y="17"/>
                  <a:pt x="170" y="17"/>
                </a:cubicBezTo>
                <a:cubicBezTo>
                  <a:pt x="129" y="42"/>
                  <a:pt x="83" y="60"/>
                  <a:pt x="34" y="69"/>
                </a:cubicBezTo>
                <a:lnTo>
                  <a:pt x="36" y="79"/>
                </a:lnTo>
                <a:close/>
                <a:moveTo>
                  <a:pt x="236" y="183"/>
                </a:moveTo>
                <a:cubicBezTo>
                  <a:pt x="212" y="170"/>
                  <a:pt x="212" y="170"/>
                  <a:pt x="212" y="170"/>
                </a:cubicBezTo>
                <a:cubicBezTo>
                  <a:pt x="212" y="178"/>
                  <a:pt x="212" y="178"/>
                  <a:pt x="212" y="178"/>
                </a:cubicBezTo>
                <a:cubicBezTo>
                  <a:pt x="19" y="178"/>
                  <a:pt x="19" y="178"/>
                  <a:pt x="19" y="178"/>
                </a:cubicBezTo>
                <a:cubicBezTo>
                  <a:pt x="19" y="24"/>
                  <a:pt x="19" y="24"/>
                  <a:pt x="19" y="24"/>
                </a:cubicBezTo>
                <a:cubicBezTo>
                  <a:pt x="28" y="24"/>
                  <a:pt x="28" y="24"/>
                  <a:pt x="28" y="24"/>
                </a:cubicBezTo>
                <a:cubicBezTo>
                  <a:pt x="14" y="0"/>
                  <a:pt x="14" y="0"/>
                  <a:pt x="14" y="0"/>
                </a:cubicBezTo>
                <a:cubicBezTo>
                  <a:pt x="0" y="24"/>
                  <a:pt x="0" y="24"/>
                  <a:pt x="0" y="24"/>
                </a:cubicBezTo>
                <a:cubicBezTo>
                  <a:pt x="9" y="24"/>
                  <a:pt x="9" y="24"/>
                  <a:pt x="9" y="24"/>
                </a:cubicBezTo>
                <a:cubicBezTo>
                  <a:pt x="9" y="178"/>
                  <a:pt x="9" y="178"/>
                  <a:pt x="9" y="178"/>
                </a:cubicBezTo>
                <a:cubicBezTo>
                  <a:pt x="9" y="183"/>
                  <a:pt x="9" y="183"/>
                  <a:pt x="9" y="183"/>
                </a:cubicBezTo>
                <a:cubicBezTo>
                  <a:pt x="9" y="189"/>
                  <a:pt x="9" y="189"/>
                  <a:pt x="9" y="189"/>
                </a:cubicBezTo>
                <a:cubicBezTo>
                  <a:pt x="212" y="189"/>
                  <a:pt x="212" y="189"/>
                  <a:pt x="212" y="189"/>
                </a:cubicBezTo>
                <a:cubicBezTo>
                  <a:pt x="212" y="197"/>
                  <a:pt x="212" y="197"/>
                  <a:pt x="212" y="197"/>
                </a:cubicBezTo>
                <a:lnTo>
                  <a:pt x="236" y="183"/>
                </a:lnTo>
                <a:close/>
              </a:path>
            </a:pathLst>
          </a:custGeom>
          <a:solidFill>
            <a:srgbClr val="FFFFFF"/>
          </a:solidFill>
          <a:ln>
            <a:noFill/>
          </a:ln>
        </p:spPr>
        <p:txBody>
          <a:bodyPr spcFirstLastPara="1" lIns="91425" tIns="45700" rIns="91425" bIns="45700"/>
          <a:lstStyle/>
          <a:p>
            <a:pPr marL="0" marR="0" lvl="0" indent="0" algn="l" defTabSz="914400" rtl="0" eaLnBrk="1" fontAlgn="auto" latinLnBrk="0" hangingPunct="1">
              <a:lnSpc>
                <a:spcPct val="100000"/>
              </a:lnSpc>
              <a:spcBef>
                <a:spcPts val="0"/>
              </a:spcBef>
              <a:spcAft>
                <a:spcPts val="0"/>
              </a:spcAft>
              <a:buClr>
                <a:srgbClr val="000000"/>
              </a:buClr>
              <a:buSzTx/>
              <a:buFont typeface="Arial" panose="020B0604020202020204"/>
              <a:buNone/>
              <a:defRPr/>
            </a:pPr>
            <a:endParaRPr kumimoji="0" sz="1800" b="0" i="0" u="none" strike="noStrike" kern="0" cap="none" spc="0" normalizeH="0" baseline="0" noProof="0">
              <a:ln>
                <a:noFill/>
              </a:ln>
              <a:solidFill>
                <a:srgbClr val="000000"/>
              </a:solidFill>
              <a:effectLst/>
              <a:uLnTx/>
              <a:uFillTx/>
              <a:latin typeface="Calibri" panose="020F0502020204030204"/>
              <a:ea typeface="Calibri" panose="020F0502020204030204"/>
              <a:cs typeface="Calibri" panose="020F0502020204030204"/>
              <a:sym typeface="Calibri" panose="020F0502020204030204"/>
            </a:endParaRPr>
          </a:p>
        </p:txBody>
      </p:sp>
      <p:sp>
        <p:nvSpPr>
          <p:cNvPr id="8201" name="Oval 2"/>
          <p:cNvSpPr/>
          <p:nvPr/>
        </p:nvSpPr>
        <p:spPr>
          <a:xfrm>
            <a:off x="1447800" y="1927225"/>
            <a:ext cx="6062663" cy="2346325"/>
          </a:xfrm>
          <a:prstGeom prst="ellipse">
            <a:avLst/>
          </a:prstGeom>
          <a:blipFill rotWithShape="1">
            <a:blip r:embed="rId1"/>
            <a:stretch>
              <a:fillRect/>
            </a:stretch>
          </a:blipFill>
          <a:ln w="9525" cap="flat" cmpd="sng">
            <a:solidFill>
              <a:srgbClr val="0B7DFF"/>
            </a:solidFill>
            <a:prstDash val="dash"/>
            <a:round/>
            <a:headEnd type="none" w="med" len="med"/>
            <a:tailEnd type="none" w="med" len="med"/>
          </a:ln>
        </p:spPr>
        <p:txBody>
          <a:bodyPr anchor="t" anchorCtr="0"/>
          <a:p>
            <a:pPr eaLnBrk="0" hangingPunct="0"/>
            <a:endParaRPr lang="en-US" altLang="en-US" sz="3200" dirty="0">
              <a:latin typeface="VNI-Times" pitchFamily="2"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grpId="0" nodeType="withEffect">
                                  <p:stCondLst>
                                    <p:cond delay="0"/>
                                  </p:stCondLst>
                                  <p:iterate type="lt">
                                    <p:tmPct val="10000"/>
                                  </p:iterate>
                                  <p:childTnLst>
                                    <p:set>
                                      <p:cBhvr>
                                        <p:cTn id="6" dur="1" fill="hold">
                                          <p:stCondLst>
                                            <p:cond delay="0"/>
                                          </p:stCondLst>
                                        </p:cTn>
                                        <p:tgtEl>
                                          <p:spTgt spid="26629"/>
                                        </p:tgtEl>
                                        <p:attrNameLst>
                                          <p:attrName>style.visibility</p:attrName>
                                        </p:attrNameLst>
                                      </p:cBhvr>
                                      <p:to>
                                        <p:strVal val="visible"/>
                                      </p:to>
                                    </p:set>
                                    <p:animEffect transition="in" filter="fade">
                                      <p:cBhvr>
                                        <p:cTn id="7" dur="750"/>
                                        <p:tgtEl>
                                          <p:spTgt spid="26629"/>
                                        </p:tgtEl>
                                      </p:cBhvr>
                                    </p:animEffect>
                                    <p:anim calcmode="lin" valueType="num">
                                      <p:cBhvr>
                                        <p:cTn id="8" dur="750" fill="hold"/>
                                        <p:tgtEl>
                                          <p:spTgt spid="26629"/>
                                        </p:tgtEl>
                                        <p:attrNameLst>
                                          <p:attrName>ppt_x</p:attrName>
                                        </p:attrNameLst>
                                      </p:cBhvr>
                                      <p:tavLst>
                                        <p:tav tm="0">
                                          <p:val>
                                            <p:strVal val="#ppt_x-.1"/>
                                          </p:val>
                                        </p:tav>
                                        <p:tav tm="100000">
                                          <p:val>
                                            <p:strVal val="#ppt_x"/>
                                          </p:val>
                                        </p:tav>
                                      </p:tavLst>
                                    </p:anim>
                                    <p:anim calcmode="lin" valueType="num">
                                      <p:cBhvr>
                                        <p:cTn id="9" dur="750" fill="hold"/>
                                        <p:tgtEl>
                                          <p:spTgt spid="26629"/>
                                        </p:tgtEl>
                                        <p:attrNameLst>
                                          <p:attrName>ppt_y</p:attrName>
                                        </p:attrNameLst>
                                      </p:cBhvr>
                                      <p:tavLst>
                                        <p:tav tm="0">
                                          <p:val>
                                            <p:strVal val="#ppt_y"/>
                                          </p:val>
                                        </p:tav>
                                        <p:tav tm="100000">
                                          <p:val>
                                            <p:strVal val="#ppt_y"/>
                                          </p:val>
                                        </p:tav>
                                      </p:tavLst>
                                    </p:anim>
                                  </p:childTnLst>
                                </p:cTn>
                              </p:par>
                              <p:par>
                                <p:cTn id="10" presetID="3" presetClass="entr" presetSubtype="10" fill="hold" grpId="1" nodeType="withEffect">
                                  <p:stCondLst>
                                    <p:cond delay="0"/>
                                  </p:stCondLst>
                                  <p:iterate type="lt">
                                    <p:tmAbs val="0"/>
                                  </p:iterate>
                                  <p:childTnLst>
                                    <p:set>
                                      <p:cBhvr>
                                        <p:cTn id="11" dur="1" fill="hold">
                                          <p:stCondLst>
                                            <p:cond delay="0"/>
                                          </p:stCondLst>
                                        </p:cTn>
                                        <p:tgtEl>
                                          <p:spTgt spid="26629"/>
                                        </p:tgtEl>
                                        <p:attrNameLst>
                                          <p:attrName>style.visibility</p:attrName>
                                        </p:attrNameLst>
                                      </p:cBhvr>
                                      <p:to>
                                        <p:strVal val="visible"/>
                                      </p:to>
                                    </p:set>
                                    <p:animEffect transition="in" filter="blinds(horizontal)">
                                      <p:cBhvr>
                                        <p:cTn id="12" dur="750"/>
                                        <p:tgtEl>
                                          <p:spTgt spid="26629"/>
                                        </p:tgtEl>
                                      </p:cBhvr>
                                    </p:animEffect>
                                  </p:childTnLst>
                                </p:cTn>
                              </p:par>
                              <p:par>
                                <p:cTn id="13" presetID="53" presetClass="entr" presetSubtype="16"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p:cTn id="15" dur="750" fill="hold"/>
                                        <p:tgtEl>
                                          <p:spTgt spid="24"/>
                                        </p:tgtEl>
                                        <p:attrNameLst>
                                          <p:attrName>ppt_w</p:attrName>
                                        </p:attrNameLst>
                                      </p:cBhvr>
                                      <p:tavLst>
                                        <p:tav tm="0">
                                          <p:val>
                                            <p:fltVal val="0.000000"/>
                                          </p:val>
                                        </p:tav>
                                        <p:tav tm="100000">
                                          <p:val>
                                            <p:strVal val="#ppt_w"/>
                                          </p:val>
                                        </p:tav>
                                      </p:tavLst>
                                    </p:anim>
                                    <p:anim calcmode="lin" valueType="num">
                                      <p:cBhvr>
                                        <p:cTn id="16" dur="750" fill="hold"/>
                                        <p:tgtEl>
                                          <p:spTgt spid="24"/>
                                        </p:tgtEl>
                                        <p:attrNameLst>
                                          <p:attrName>ppt_h</p:attrName>
                                        </p:attrNameLst>
                                      </p:cBhvr>
                                      <p:tavLst>
                                        <p:tav tm="0">
                                          <p:val>
                                            <p:fltVal val="0.000000"/>
                                          </p:val>
                                        </p:tav>
                                        <p:tav tm="100000">
                                          <p:val>
                                            <p:strVal val="#ppt_h"/>
                                          </p:val>
                                        </p:tav>
                                      </p:tavLst>
                                    </p:anim>
                                    <p:animEffect transition="in" filter="fade">
                                      <p:cBhvr>
                                        <p:cTn id="17" dur="750"/>
                                        <p:tgtEl>
                                          <p:spTgt spid="24"/>
                                        </p:tgtEl>
                                      </p:cBhvr>
                                    </p:animEffect>
                                  </p:childTnLst>
                                </p:cTn>
                              </p:par>
                              <p:par>
                                <p:cTn id="18" presetID="53" presetClass="entr" presetSubtype="16" fill="hold" nodeType="with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p:cTn id="20" dur="750" fill="hold"/>
                                        <p:tgtEl>
                                          <p:spTgt spid="19"/>
                                        </p:tgtEl>
                                        <p:attrNameLst>
                                          <p:attrName>ppt_w</p:attrName>
                                        </p:attrNameLst>
                                      </p:cBhvr>
                                      <p:tavLst>
                                        <p:tav tm="0">
                                          <p:val>
                                            <p:fltVal val="0.000000"/>
                                          </p:val>
                                        </p:tav>
                                        <p:tav tm="100000">
                                          <p:val>
                                            <p:strVal val="#ppt_w"/>
                                          </p:val>
                                        </p:tav>
                                      </p:tavLst>
                                    </p:anim>
                                    <p:anim calcmode="lin" valueType="num">
                                      <p:cBhvr>
                                        <p:cTn id="21" dur="750" fill="hold"/>
                                        <p:tgtEl>
                                          <p:spTgt spid="19"/>
                                        </p:tgtEl>
                                        <p:attrNameLst>
                                          <p:attrName>ppt_h</p:attrName>
                                        </p:attrNameLst>
                                      </p:cBhvr>
                                      <p:tavLst>
                                        <p:tav tm="0">
                                          <p:val>
                                            <p:fltVal val="0.000000"/>
                                          </p:val>
                                        </p:tav>
                                        <p:tav tm="100000">
                                          <p:val>
                                            <p:strVal val="#ppt_h"/>
                                          </p:val>
                                        </p:tav>
                                      </p:tavLst>
                                    </p:anim>
                                    <p:animEffect transition="in" filter="fade">
                                      <p:cBhvr>
                                        <p:cTn id="22" dur="750"/>
                                        <p:tgtEl>
                                          <p:spTgt spid="19"/>
                                        </p:tgtEl>
                                      </p:cBhvr>
                                    </p:animEffect>
                                  </p:childTnLst>
                                </p:cTn>
                              </p:par>
                              <p:par>
                                <p:cTn id="23" presetID="53" presetClass="entr" presetSubtype="16" fill="hold" nodeType="with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p:cTn id="25" dur="750" fill="hold"/>
                                        <p:tgtEl>
                                          <p:spTgt spid="25"/>
                                        </p:tgtEl>
                                        <p:attrNameLst>
                                          <p:attrName>ppt_w</p:attrName>
                                        </p:attrNameLst>
                                      </p:cBhvr>
                                      <p:tavLst>
                                        <p:tav tm="0">
                                          <p:val>
                                            <p:fltVal val="0.000000"/>
                                          </p:val>
                                        </p:tav>
                                        <p:tav tm="100000">
                                          <p:val>
                                            <p:strVal val="#ppt_w"/>
                                          </p:val>
                                        </p:tav>
                                      </p:tavLst>
                                    </p:anim>
                                    <p:anim calcmode="lin" valueType="num">
                                      <p:cBhvr>
                                        <p:cTn id="26" dur="750" fill="hold"/>
                                        <p:tgtEl>
                                          <p:spTgt spid="25"/>
                                        </p:tgtEl>
                                        <p:attrNameLst>
                                          <p:attrName>ppt_h</p:attrName>
                                        </p:attrNameLst>
                                      </p:cBhvr>
                                      <p:tavLst>
                                        <p:tav tm="0">
                                          <p:val>
                                            <p:fltVal val="0.000000"/>
                                          </p:val>
                                        </p:tav>
                                        <p:tav tm="100000">
                                          <p:val>
                                            <p:strVal val="#ppt_h"/>
                                          </p:val>
                                        </p:tav>
                                      </p:tavLst>
                                    </p:anim>
                                    <p:animEffect transition="in" filter="fade">
                                      <p:cBhvr>
                                        <p:cTn id="27" dur="750"/>
                                        <p:tgtEl>
                                          <p:spTgt spid="25"/>
                                        </p:tgtEl>
                                      </p:cBhvr>
                                    </p:animEffect>
                                  </p:childTnLst>
                                </p:cTn>
                              </p:par>
                              <p:par>
                                <p:cTn id="28" presetID="2" presetClass="entr" presetSubtype="1"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750" fill="hold"/>
                                        <p:tgtEl>
                                          <p:spTgt spid="20"/>
                                        </p:tgtEl>
                                        <p:attrNameLst>
                                          <p:attrName>ppt_x</p:attrName>
                                        </p:attrNameLst>
                                      </p:cBhvr>
                                      <p:tavLst>
                                        <p:tav tm="0">
                                          <p:val>
                                            <p:strVal val="#ppt_x"/>
                                          </p:val>
                                        </p:tav>
                                        <p:tav tm="100000">
                                          <p:val>
                                            <p:strVal val="#ppt_x"/>
                                          </p:val>
                                        </p:tav>
                                      </p:tavLst>
                                    </p:anim>
                                    <p:anim calcmode="lin" valueType="num">
                                      <p:cBhvr additive="base">
                                        <p:cTn id="31" dur="750" fill="hold"/>
                                        <p:tgtEl>
                                          <p:spTgt spid="20"/>
                                        </p:tgtEl>
                                        <p:attrNameLst>
                                          <p:attrName>ppt_y</p:attrName>
                                        </p:attrNameLst>
                                      </p:cBhvr>
                                      <p:tavLst>
                                        <p:tav tm="0">
                                          <p:val>
                                            <p:strVal val="0-#ppt_h/2"/>
                                          </p:val>
                                        </p:tav>
                                        <p:tav tm="100000">
                                          <p:val>
                                            <p:strVal val="#ppt_y"/>
                                          </p:val>
                                        </p:tav>
                                      </p:tavLst>
                                    </p:anim>
                                  </p:childTnLst>
                                </p:cTn>
                              </p:par>
                              <p:par>
                                <p:cTn id="32" presetID="53" presetClass="entr" presetSubtype="16"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750" fill="hold"/>
                                        <p:tgtEl>
                                          <p:spTgt spid="21"/>
                                        </p:tgtEl>
                                        <p:attrNameLst>
                                          <p:attrName>ppt_w</p:attrName>
                                        </p:attrNameLst>
                                      </p:cBhvr>
                                      <p:tavLst>
                                        <p:tav tm="0">
                                          <p:val>
                                            <p:fltVal val="0.000000"/>
                                          </p:val>
                                        </p:tav>
                                        <p:tav tm="100000">
                                          <p:val>
                                            <p:strVal val="#ppt_w"/>
                                          </p:val>
                                        </p:tav>
                                      </p:tavLst>
                                    </p:anim>
                                    <p:anim calcmode="lin" valueType="num">
                                      <p:cBhvr>
                                        <p:cTn id="35" dur="750" fill="hold"/>
                                        <p:tgtEl>
                                          <p:spTgt spid="21"/>
                                        </p:tgtEl>
                                        <p:attrNameLst>
                                          <p:attrName>ppt_h</p:attrName>
                                        </p:attrNameLst>
                                      </p:cBhvr>
                                      <p:tavLst>
                                        <p:tav tm="0">
                                          <p:val>
                                            <p:fltVal val="0.000000"/>
                                          </p:val>
                                        </p:tav>
                                        <p:tav tm="100000">
                                          <p:val>
                                            <p:strVal val="#ppt_h"/>
                                          </p:val>
                                        </p:tav>
                                      </p:tavLst>
                                    </p:anim>
                                    <p:animEffect transition="in" filter="fade">
                                      <p:cBhvr>
                                        <p:cTn id="36" dur="750"/>
                                        <p:tgtEl>
                                          <p:spTgt spid="21"/>
                                        </p:tgtEl>
                                      </p:cBhvr>
                                    </p:animEffect>
                                  </p:childTnLst>
                                </p:cTn>
                              </p:par>
                              <p:par>
                                <p:cTn id="37" presetID="53" presetClass="entr" presetSubtype="16"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p:cTn id="39" dur="750" fill="hold"/>
                                        <p:tgtEl>
                                          <p:spTgt spid="26"/>
                                        </p:tgtEl>
                                        <p:attrNameLst>
                                          <p:attrName>ppt_w</p:attrName>
                                        </p:attrNameLst>
                                      </p:cBhvr>
                                      <p:tavLst>
                                        <p:tav tm="0">
                                          <p:val>
                                            <p:fltVal val="0.000000"/>
                                          </p:val>
                                        </p:tav>
                                        <p:tav tm="100000">
                                          <p:val>
                                            <p:strVal val="#ppt_w"/>
                                          </p:val>
                                        </p:tav>
                                      </p:tavLst>
                                    </p:anim>
                                    <p:anim calcmode="lin" valueType="num">
                                      <p:cBhvr>
                                        <p:cTn id="40" dur="750" fill="hold"/>
                                        <p:tgtEl>
                                          <p:spTgt spid="26"/>
                                        </p:tgtEl>
                                        <p:attrNameLst>
                                          <p:attrName>ppt_h</p:attrName>
                                        </p:attrNameLst>
                                      </p:cBhvr>
                                      <p:tavLst>
                                        <p:tav tm="0">
                                          <p:val>
                                            <p:fltVal val="0.000000"/>
                                          </p:val>
                                        </p:tav>
                                        <p:tav tm="100000">
                                          <p:val>
                                            <p:strVal val="#ppt_h"/>
                                          </p:val>
                                        </p:tav>
                                      </p:tavLst>
                                    </p:anim>
                                    <p:animEffect transition="in" filter="fade">
                                      <p:cBhvr>
                                        <p:cTn id="41"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9" grpId="0" animBg="1"/>
      <p:bldP spid="26629" grpId="1" bldLvl="0" animBg="1"/>
      <p:bldP spid="20"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3553" name="Picture 2" descr="Screen Clipping"/>
          <p:cNvPicPr>
            <a:picLocks noChangeAspect="1"/>
          </p:cNvPicPr>
          <p:nvPr/>
        </p:nvPicPr>
        <p:blipFill>
          <a:blip r:embed="rId1"/>
          <a:stretch>
            <a:fillRect/>
          </a:stretch>
        </p:blipFill>
        <p:spPr>
          <a:xfrm>
            <a:off x="0" y="6350"/>
            <a:ext cx="914400" cy="431800"/>
          </a:xfrm>
          <a:prstGeom prst="rect">
            <a:avLst/>
          </a:prstGeom>
          <a:noFill/>
          <a:ln w="9525">
            <a:noFill/>
          </a:ln>
        </p:spPr>
      </p:pic>
      <p:sp>
        <p:nvSpPr>
          <p:cNvPr id="19462" name="Title 13"/>
          <p:cNvSpPr txBox="1"/>
          <p:nvPr/>
        </p:nvSpPr>
        <p:spPr>
          <a:xfrm>
            <a:off x="-104775" y="-15875"/>
            <a:ext cx="4081463" cy="582613"/>
          </a:xfrm>
          <a:prstGeom prst="rect">
            <a:avLst/>
          </a:prstGeom>
          <a:noFill/>
          <a:ln w="9525">
            <a:noFill/>
          </a:ln>
        </p:spPr>
        <p:txBody>
          <a:bodyPr wrap="square" anchor="ctr" anchorCtr="0">
            <a:spAutoFit/>
          </a:bodyPr>
          <a:p>
            <a:pPr algn="ctr"/>
            <a:r>
              <a:rPr lang="en-US" altLang="en-US" sz="3200" b="1" dirty="0">
                <a:solidFill>
                  <a:srgbClr val="002060"/>
                </a:solidFill>
                <a:latin typeface="#9Slide04 AdrianeSwash" pitchFamily="2" charset="-93"/>
              </a:rPr>
              <a:t>Luyện tập</a:t>
            </a:r>
            <a:endParaRPr lang="en-US" altLang="en-US" sz="3200" b="1" dirty="0">
              <a:solidFill>
                <a:srgbClr val="002060"/>
              </a:solidFill>
              <a:latin typeface="#9Slide04 AdrianeSwash" pitchFamily="2" charset="-93"/>
            </a:endParaRPr>
          </a:p>
        </p:txBody>
      </p:sp>
      <p:sp>
        <p:nvSpPr>
          <p:cNvPr id="19463" name="Rectangle 1"/>
          <p:cNvSpPr/>
          <p:nvPr/>
        </p:nvSpPr>
        <p:spPr>
          <a:xfrm>
            <a:off x="457200" y="666750"/>
            <a:ext cx="2472690" cy="2676525"/>
          </a:xfrm>
          <a:prstGeom prst="rect">
            <a:avLst/>
          </a:prstGeom>
          <a:noFill/>
          <a:ln w="9525">
            <a:noFill/>
          </a:ln>
        </p:spPr>
        <p:txBody>
          <a:bodyPr wrap="square" anchor="t" anchorCtr="0">
            <a:spAutoFit/>
          </a:bodyPr>
          <a:p>
            <a:pPr algn="just" eaLnBrk="0" hangingPunct="0">
              <a:spcBef>
                <a:spcPct val="50000"/>
              </a:spcBef>
            </a:pPr>
            <a:r>
              <a:rPr lang="en-US" altLang="en-US" b="1" dirty="0">
                <a:solidFill>
                  <a:srgbClr val="0070C0"/>
                </a:solidFill>
                <a:latin typeface="Calibri" panose="020F0502020204030204" pitchFamily="34" charset="0"/>
              </a:rPr>
              <a:t>    2. Em hãy cho biết trong b</a:t>
            </a:r>
            <a:r>
              <a:rPr lang="vi-VN" altLang="en-US" b="1" dirty="0">
                <a:solidFill>
                  <a:srgbClr val="0070C0"/>
                </a:solidFill>
                <a:latin typeface="Times New Roman" panose="02020603050405020304" pitchFamily="18" charset="0"/>
              </a:rPr>
              <a:t>ữa</a:t>
            </a:r>
            <a:r>
              <a:rPr lang="en-US" altLang="vi-VN" b="1" dirty="0">
                <a:solidFill>
                  <a:srgbClr val="0070C0"/>
                </a:solidFill>
                <a:latin typeface="Times New Roman" panose="02020603050405020304" pitchFamily="18" charset="0"/>
              </a:rPr>
              <a:t> ăn</a:t>
            </a:r>
            <a:r>
              <a:rPr lang="vi-VN" altLang="en-US" b="1" dirty="0">
                <a:solidFill>
                  <a:srgbClr val="0070C0"/>
                </a:solidFill>
                <a:latin typeface="Times New Roman" panose="02020603050405020304" pitchFamily="18" charset="0"/>
              </a:rPr>
              <a:t> </a:t>
            </a:r>
            <a:r>
              <a:rPr lang="en-US" altLang="vi-VN" b="1" dirty="0">
                <a:solidFill>
                  <a:srgbClr val="0070C0"/>
                </a:solidFill>
                <a:latin typeface="Times New Roman" panose="02020603050405020304" pitchFamily="18" charset="0"/>
              </a:rPr>
              <a:t>như hình bên,</a:t>
            </a:r>
            <a:r>
              <a:rPr lang="vi-VN" altLang="en-US" b="1" dirty="0">
                <a:solidFill>
                  <a:srgbClr val="0070C0"/>
                </a:solidFill>
                <a:latin typeface="Times New Roman" panose="02020603050405020304" pitchFamily="18" charset="0"/>
              </a:rPr>
              <a:t> </a:t>
            </a:r>
            <a:r>
              <a:rPr lang="en-US" altLang="zh-CN" b="1" dirty="0">
                <a:solidFill>
                  <a:srgbClr val="0070C0"/>
                </a:solidFill>
                <a:latin typeface="Times New Roman" panose="02020603050405020304" pitchFamily="18" charset="0"/>
              </a:rPr>
              <a:t>các món ăn cung cấp </a:t>
            </a:r>
            <a:r>
              <a:rPr lang="en-US" altLang="vi-VN" b="1" dirty="0">
                <a:solidFill>
                  <a:srgbClr val="0070C0"/>
                </a:solidFill>
                <a:latin typeface="Times New Roman" panose="02020603050405020304" pitchFamily="18" charset="0"/>
              </a:rPr>
              <a:t>chất dinh dưỡng cần thiết </a:t>
            </a:r>
            <a:r>
              <a:rPr lang="en-US" altLang="zh-CN" b="1" dirty="0">
                <a:solidFill>
                  <a:srgbClr val="0070C0"/>
                </a:solidFill>
                <a:latin typeface="Times New Roman" panose="02020603050405020304" pitchFamily="18" charset="0"/>
              </a:rPr>
              <a:t>gì cho con người?</a:t>
            </a:r>
            <a:endParaRPr lang="en-US" altLang="zh-CN" b="1" dirty="0">
              <a:solidFill>
                <a:srgbClr val="0070C0"/>
              </a:solidFill>
              <a:latin typeface="Arial" panose="020B0604020202020204" pitchFamily="34" charset="0"/>
            </a:endParaRPr>
          </a:p>
        </p:txBody>
      </p:sp>
      <p:sp>
        <p:nvSpPr>
          <p:cNvPr id="11" name="Rectangle: Top Corners Rounded 15"/>
          <p:cNvSpPr/>
          <p:nvPr/>
        </p:nvSpPr>
        <p:spPr>
          <a:xfrm rot="5400000">
            <a:off x="-1178719" y="2401094"/>
            <a:ext cx="2698750" cy="341313"/>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5pPr>
          </a:lstStyle>
          <a:p>
            <a:pPr eaLnBrk="0" fontAlgn="base" hangingPunct="0"/>
            <a:endParaRPr strike="noStrike" noProof="1">
              <a:latin typeface="Times New Roman" panose="02020603050405020304" pitchFamily="18" charset="0"/>
            </a:endParaRPr>
          </a:p>
        </p:txBody>
      </p:sp>
      <p:pic>
        <p:nvPicPr>
          <p:cNvPr id="23558" name="Picture 3" descr="Ảnh bài 4"/>
          <p:cNvPicPr>
            <a:picLocks noChangeAspect="1"/>
          </p:cNvPicPr>
          <p:nvPr/>
        </p:nvPicPr>
        <p:blipFill>
          <a:blip r:embed="rId2"/>
          <a:stretch>
            <a:fillRect/>
          </a:stretch>
        </p:blipFill>
        <p:spPr>
          <a:xfrm>
            <a:off x="3276600" y="51435"/>
            <a:ext cx="5851525" cy="4949825"/>
          </a:xfrm>
          <a:prstGeom prst="rect">
            <a:avLst/>
          </a:prstGeom>
          <a:noFill/>
          <a:ln w="9525">
            <a:noFill/>
          </a:ln>
        </p:spPr>
      </p:pic>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463"/>
                                        </p:tgtEl>
                                        <p:attrNameLst>
                                          <p:attrName>style.visibility</p:attrName>
                                        </p:attrNameLst>
                                      </p:cBhvr>
                                      <p:to>
                                        <p:strVal val="visible"/>
                                      </p:to>
                                    </p:set>
                                    <p:animEffect transition="in" filter="fade">
                                      <p:cBhvr>
                                        <p:cTn id="7" dur="500"/>
                                        <p:tgtEl>
                                          <p:spTgt spid="19463"/>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235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a:xfrm>
            <a:off x="266700" y="-171450"/>
            <a:ext cx="8915400" cy="857250"/>
          </a:xfrm>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2800" b="1" i="0" u="none" strike="noStrike" kern="1200" cap="none" spc="0" normalizeH="0" baseline="0" noProof="0" dirty="0" smtClean="0">
                <a:ln>
                  <a:noFill/>
                </a:ln>
                <a:solidFill>
                  <a:srgbClr val="0070C0"/>
                </a:solidFill>
                <a:effectLst/>
                <a:uLnTx/>
                <a:uFillTx/>
                <a:latin typeface="Times New Roman" panose="02020603050405020304" pitchFamily="18" charset="0"/>
                <a:ea typeface="+mn-ea"/>
                <a:cs typeface="Times New Roman" panose="02020603050405020304" pitchFamily="18" charset="0"/>
              </a:rPr>
              <a:t>B</a:t>
            </a:r>
            <a:r>
              <a:rPr kumimoji="0" lang="vi-VN" sz="2800" b="1" i="0" u="none" strike="noStrike" kern="1200" cap="none" spc="0" normalizeH="0" baseline="0" noProof="0" dirty="0" smtClean="0">
                <a:ln>
                  <a:noFill/>
                </a:ln>
                <a:solidFill>
                  <a:srgbClr val="0070C0"/>
                </a:solidFill>
                <a:effectLst/>
                <a:uLnTx/>
                <a:uFillTx/>
                <a:latin typeface="Times New Roman" panose="02020603050405020304" pitchFamily="18" charset="0"/>
                <a:ea typeface="+mn-ea"/>
                <a:cs typeface="Times New Roman" panose="02020603050405020304" pitchFamily="18" charset="0"/>
              </a:rPr>
              <a:t>ảng </a:t>
            </a:r>
            <a:r>
              <a:rPr kumimoji="0" lang="vi-VN"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4.1 </a:t>
            </a:r>
            <a:r>
              <a:rPr kumimoji="0" lang="en-US" sz="2800" b="1" i="0" u="none" strike="noStrike" kern="1200" cap="none" spc="0" normalizeH="0" baseline="0" noProof="0" dirty="0" smtClean="0">
                <a:ln>
                  <a:noFill/>
                </a:ln>
                <a:solidFill>
                  <a:srgbClr val="0070C0"/>
                </a:solidFill>
                <a:effectLst/>
                <a:uLnTx/>
                <a:uFillTx/>
                <a:latin typeface="Times New Roman" panose="02020603050405020304" pitchFamily="18" charset="0"/>
                <a:ea typeface="+mn-ea"/>
                <a:cs typeface="Times New Roman" panose="02020603050405020304" pitchFamily="18" charset="0"/>
              </a:rPr>
              <a:t>M</a:t>
            </a:r>
            <a:r>
              <a:rPr kumimoji="0" lang="vi-VN" sz="2800" b="1" i="0" u="none" strike="noStrike" kern="1200" cap="none" spc="0" normalizeH="0" baseline="0" noProof="0" dirty="0" smtClean="0">
                <a:ln>
                  <a:noFill/>
                </a:ln>
                <a:solidFill>
                  <a:srgbClr val="0070C0"/>
                </a:solidFill>
                <a:effectLst/>
                <a:uLnTx/>
                <a:uFillTx/>
                <a:latin typeface="Times New Roman" panose="02020603050405020304" pitchFamily="18" charset="0"/>
                <a:ea typeface="+mn-ea"/>
                <a:cs typeface="Times New Roman" panose="02020603050405020304" pitchFamily="18" charset="0"/>
              </a:rPr>
              <a:t>ột </a:t>
            </a:r>
            <a:r>
              <a:rPr kumimoji="0" lang="vi-VN"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số thực phẩm chính giàu vitamin</a:t>
            </a:r>
            <a:endParaRPr kumimoji="0" lang="vi-VN"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endParaRPr>
          </a:p>
        </p:txBody>
      </p:sp>
      <p:pic>
        <p:nvPicPr>
          <p:cNvPr id="24578" name="Content Placeholder 3" descr="Screen Clipping"/>
          <p:cNvPicPr>
            <a:picLocks noGrp="1" noChangeAspect="1"/>
          </p:cNvPicPr>
          <p:nvPr>
            <p:ph idx="1"/>
          </p:nvPr>
        </p:nvPicPr>
        <p:blipFill>
          <a:blip r:embed="rId1"/>
          <a:stretch>
            <a:fillRect/>
          </a:stretch>
        </p:blipFill>
        <p:spPr>
          <a:xfrm>
            <a:off x="0" y="0"/>
            <a:ext cx="0" cy="0"/>
          </a:xfrm>
          <a:prstGeom prst="rect">
            <a:avLst/>
          </a:prstGeom>
          <a:noFill/>
          <a:ln>
            <a:noFill/>
          </a:ln>
        </p:spPr>
      </p:pic>
      <p:graphicFrame>
        <p:nvGraphicFramePr>
          <p:cNvPr id="13316" name="Table 13315"/>
          <p:cNvGraphicFramePr/>
          <p:nvPr/>
        </p:nvGraphicFramePr>
        <p:xfrm>
          <a:off x="304800" y="541338"/>
          <a:ext cx="8534400" cy="4545013"/>
        </p:xfrm>
        <a:graphic>
          <a:graphicData uri="http://schemas.openxmlformats.org/drawingml/2006/table">
            <a:tbl>
              <a:tblPr/>
              <a:tblGrid>
                <a:gridCol w="1371600"/>
                <a:gridCol w="3733800"/>
                <a:gridCol w="3429000"/>
              </a:tblGrid>
              <a:tr h="501650">
                <a:tc>
                  <a:txBody>
                    <a:bodyPr/>
                    <a:lst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5pPr>
                    </a:lstStyle>
                    <a:p>
                      <a:pPr lvl="0" algn="ctr" eaLnBrk="1" hangingPunct="1">
                        <a:buNone/>
                      </a:pPr>
                      <a:r>
                        <a:rPr lang="vi-VN" altLang="x-none" sz="1500" b="1" dirty="0">
                          <a:solidFill>
                            <a:srgbClr val="0070C0"/>
                          </a:solidFill>
                          <a:latin typeface="Times New Roman" panose="02020603050405020304" pitchFamily="18" charset="0"/>
                          <a:cs typeface="Times New Roman" panose="02020603050405020304" pitchFamily="18" charset="0"/>
                        </a:rPr>
                        <a:t>Loại vitamin </a:t>
                      </a:r>
                      <a:endParaRPr lang="en-US" sz="1500" b="1" dirty="0">
                        <a:solidFill>
                          <a:srgbClr val="0070C0"/>
                        </a:solidFill>
                        <a:latin typeface="Times New Roman" panose="02020603050405020304" pitchFamily="18" charset="0"/>
                        <a:ea typeface="Times New Roman" panose="02020603050405020304" pitchFamily="18" charset="0"/>
                      </a:endParaRPr>
                    </a:p>
                  </a:txBody>
                  <a:tcPr marT="34288" marB="34288">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5pPr>
                    </a:lstStyle>
                    <a:p>
                      <a:pPr lvl="0" algn="ctr" eaLnBrk="1" hangingPunct="1">
                        <a:buNone/>
                      </a:pPr>
                      <a:r>
                        <a:rPr sz="1500" b="1" dirty="0">
                          <a:solidFill>
                            <a:srgbClr val="0070C0"/>
                          </a:solidFill>
                          <a:latin typeface="Times New Roman" panose="02020603050405020304" pitchFamily="18" charset="0"/>
                          <a:cs typeface="Times New Roman" panose="02020603050405020304" pitchFamily="18" charset="0"/>
                        </a:rPr>
                        <a:t>Nguồn thực phẩm cung cấp</a:t>
                      </a:r>
                      <a:endParaRPr lang="en-US" sz="1500" b="1" dirty="0">
                        <a:solidFill>
                          <a:srgbClr val="0070C0"/>
                        </a:solidFill>
                        <a:latin typeface="Times New Roman" panose="02020603050405020304" pitchFamily="18" charset="0"/>
                        <a:ea typeface="Times New Roman" panose="02020603050405020304" pitchFamily="18" charset="0"/>
                      </a:endParaRPr>
                    </a:p>
                  </a:txBody>
                  <a:tcPr marT="34288" marB="34288">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5pPr>
                    </a:lstStyle>
                    <a:p>
                      <a:pPr lvl="0" algn="ctr" eaLnBrk="1" hangingPunct="1">
                        <a:buNone/>
                      </a:pPr>
                      <a:r>
                        <a:rPr sz="1500" b="1" dirty="0">
                          <a:solidFill>
                            <a:srgbClr val="0070C0"/>
                          </a:solidFill>
                          <a:latin typeface="Times New Roman" panose="02020603050405020304" pitchFamily="18" charset="0"/>
                          <a:cs typeface="Times New Roman" panose="02020603050405020304" pitchFamily="18" charset="0"/>
                        </a:rPr>
                        <a:t>Vai trò chủ yếu</a:t>
                      </a:r>
                      <a:endParaRPr lang="en-US" sz="1500" b="1" dirty="0">
                        <a:solidFill>
                          <a:srgbClr val="0070C0"/>
                        </a:solidFill>
                        <a:latin typeface="Times New Roman" panose="02020603050405020304" pitchFamily="18" charset="0"/>
                        <a:ea typeface="Times New Roman" panose="02020603050405020304" pitchFamily="18" charset="0"/>
                      </a:endParaRPr>
                    </a:p>
                  </a:txBody>
                  <a:tcPr marT="34288" marB="34288">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754063">
                <a:tc>
                  <a:txBody>
                    <a:bodyPr/>
                    <a:lst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5pPr>
                    </a:lstStyle>
                    <a:p>
                      <a:pPr lvl="0" eaLnBrk="1" hangingPunct="1">
                        <a:buNone/>
                      </a:pPr>
                      <a:r>
                        <a:rPr sz="1500" b="1" dirty="0">
                          <a:solidFill>
                            <a:srgbClr val="0070C0"/>
                          </a:solidFill>
                          <a:latin typeface="Times New Roman" panose="02020603050405020304" pitchFamily="18" charset="0"/>
                          <a:cs typeface="Times New Roman" panose="02020603050405020304" pitchFamily="18" charset="0"/>
                        </a:rPr>
                        <a:t>V</a:t>
                      </a:r>
                      <a:r>
                        <a:rPr lang="vi-VN" altLang="x-none" sz="1500" b="1" dirty="0">
                          <a:solidFill>
                            <a:srgbClr val="0070C0"/>
                          </a:solidFill>
                          <a:latin typeface="Times New Roman" panose="02020603050405020304" pitchFamily="18" charset="0"/>
                          <a:cs typeface="Times New Roman" panose="02020603050405020304" pitchFamily="18" charset="0"/>
                        </a:rPr>
                        <a:t>itamin </a:t>
                      </a:r>
                      <a:r>
                        <a:rPr sz="1500" b="1" dirty="0">
                          <a:solidFill>
                            <a:srgbClr val="0070C0"/>
                          </a:solidFill>
                          <a:latin typeface="Times New Roman" panose="02020603050405020304" pitchFamily="18" charset="0"/>
                          <a:cs typeface="Times New Roman" panose="02020603050405020304" pitchFamily="18" charset="0"/>
                        </a:rPr>
                        <a:t>A</a:t>
                      </a:r>
                      <a:endParaRPr lang="en-US" sz="1500" b="1" dirty="0">
                        <a:solidFill>
                          <a:srgbClr val="0070C0"/>
                        </a:solidFill>
                        <a:latin typeface="Times New Roman" panose="02020603050405020304" pitchFamily="18" charset="0"/>
                        <a:ea typeface="Times New Roman" panose="02020603050405020304" pitchFamily="18" charset="0"/>
                      </a:endParaRPr>
                    </a:p>
                  </a:txBody>
                  <a:tcPr marT="34288" marB="34288">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5pPr>
                    </a:lstStyle>
                    <a:p>
                      <a:pPr lvl="0" eaLnBrk="1" hangingPunct="1">
                        <a:buNone/>
                      </a:pPr>
                      <a:r>
                        <a:rPr sz="1500" b="1" dirty="0">
                          <a:solidFill>
                            <a:srgbClr val="0070C0"/>
                          </a:solidFill>
                          <a:latin typeface="Times New Roman" panose="02020603050405020304" pitchFamily="18" charset="0"/>
                          <a:cs typeface="Times New Roman" panose="02020603050405020304" pitchFamily="18" charset="0"/>
                        </a:rPr>
                        <a:t>- </a:t>
                      </a:r>
                      <a:r>
                        <a:rPr lang="vi-VN" altLang="x-none" sz="1500" b="1" dirty="0">
                          <a:solidFill>
                            <a:srgbClr val="0070C0"/>
                          </a:solidFill>
                          <a:latin typeface="Times New Roman" panose="02020603050405020304" pitchFamily="18" charset="0"/>
                          <a:cs typeface="Times New Roman" panose="02020603050405020304" pitchFamily="18" charset="0"/>
                        </a:rPr>
                        <a:t>Trứng bơ dầu cá </a:t>
                      </a:r>
                      <a:endParaRPr sz="1500" b="1" dirty="0">
                        <a:solidFill>
                          <a:srgbClr val="0070C0"/>
                        </a:solidFill>
                        <a:latin typeface="Times New Roman" panose="02020603050405020304" pitchFamily="18" charset="0"/>
                        <a:cs typeface="Times New Roman" panose="02020603050405020304" pitchFamily="18" charset="0"/>
                      </a:endParaRPr>
                    </a:p>
                    <a:p>
                      <a:pPr lvl="0" eaLnBrk="1" hangingPunct="1">
                        <a:buNone/>
                      </a:pPr>
                      <a:r>
                        <a:rPr sz="1500" b="1" dirty="0">
                          <a:solidFill>
                            <a:srgbClr val="0070C0"/>
                          </a:solidFill>
                          <a:latin typeface="Times New Roman" panose="02020603050405020304" pitchFamily="18" charset="0"/>
                          <a:cs typeface="Times New Roman" panose="02020603050405020304" pitchFamily="18" charset="0"/>
                        </a:rPr>
                        <a:t>- Ớt</a:t>
                      </a:r>
                      <a:r>
                        <a:rPr lang="vi-VN" altLang="x-none" sz="1500" b="1" dirty="0">
                          <a:solidFill>
                            <a:srgbClr val="0070C0"/>
                          </a:solidFill>
                          <a:latin typeface="Times New Roman" panose="02020603050405020304" pitchFamily="18" charset="0"/>
                          <a:cs typeface="Times New Roman" panose="02020603050405020304" pitchFamily="18" charset="0"/>
                        </a:rPr>
                        <a:t> chuông</a:t>
                      </a:r>
                      <a:r>
                        <a:rPr sz="1500" b="1" dirty="0">
                          <a:solidFill>
                            <a:srgbClr val="0070C0"/>
                          </a:solidFill>
                          <a:latin typeface="Times New Roman" panose="02020603050405020304" pitchFamily="18" charset="0"/>
                          <a:cs typeface="Times New Roman" panose="02020603050405020304" pitchFamily="18" charset="0"/>
                        </a:rPr>
                        <a:t>, c</a:t>
                      </a:r>
                      <a:r>
                        <a:rPr sz="1500" b="1" dirty="0">
                          <a:solidFill>
                            <a:srgbClr val="0070C0"/>
                          </a:solidFill>
                          <a:latin typeface="Times New Roman" panose="02020603050405020304" pitchFamily="18" charset="0"/>
                          <a:ea typeface="Times New Roman" panose="02020603050405020304" pitchFamily="18" charset="0"/>
                        </a:rPr>
                        <a:t>à</a:t>
                      </a:r>
                      <a:r>
                        <a:rPr sz="1500" b="1" dirty="0">
                          <a:solidFill>
                            <a:srgbClr val="0070C0"/>
                          </a:solidFill>
                          <a:latin typeface="Times New Roman" panose="02020603050405020304" pitchFamily="18" charset="0"/>
                          <a:cs typeface="Times New Roman" panose="02020603050405020304" pitchFamily="18" charset="0"/>
                        </a:rPr>
                        <a:t> rốt, </a:t>
                      </a:r>
                      <a:r>
                        <a:rPr lang="vi-VN" altLang="x-none" sz="1500" b="1" dirty="0">
                          <a:solidFill>
                            <a:srgbClr val="0070C0"/>
                          </a:solidFill>
                          <a:latin typeface="Times New Roman" panose="02020603050405020304" pitchFamily="18" charset="0"/>
                          <a:cs typeface="Times New Roman" panose="02020603050405020304" pitchFamily="18" charset="0"/>
                        </a:rPr>
                        <a:t>cần tây </a:t>
                      </a:r>
                      <a:endParaRPr lang="en-US" sz="1500" b="1" dirty="0">
                        <a:solidFill>
                          <a:srgbClr val="0070C0"/>
                        </a:solidFill>
                        <a:latin typeface="Times New Roman" panose="02020603050405020304" pitchFamily="18" charset="0"/>
                        <a:ea typeface="Times New Roman" panose="02020603050405020304" pitchFamily="18" charset="0"/>
                      </a:endParaRPr>
                    </a:p>
                  </a:txBody>
                  <a:tcPr marT="34288" marB="34288">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5pPr>
                    </a:lstStyle>
                    <a:p>
                      <a:pPr marL="285750" lvl="0" indent="-285750" eaLnBrk="1" hangingPunct="1">
                        <a:buChar char="-"/>
                      </a:pPr>
                      <a:r>
                        <a:rPr sz="1500" b="1" dirty="0">
                          <a:solidFill>
                            <a:srgbClr val="0070C0"/>
                          </a:solidFill>
                          <a:latin typeface="Times New Roman" panose="02020603050405020304" pitchFamily="18" charset="0"/>
                          <a:cs typeface="Times New Roman" panose="02020603050405020304" pitchFamily="18" charset="0"/>
                        </a:rPr>
                        <a:t>Giúp</a:t>
                      </a:r>
                      <a:r>
                        <a:rPr lang="vi-VN" altLang="x-none" sz="1500" b="1" dirty="0">
                          <a:solidFill>
                            <a:srgbClr val="0070C0"/>
                          </a:solidFill>
                          <a:latin typeface="Times New Roman" panose="02020603050405020304" pitchFamily="18" charset="0"/>
                          <a:cs typeface="Times New Roman" panose="02020603050405020304" pitchFamily="18" charset="0"/>
                        </a:rPr>
                        <a:t> l</a:t>
                      </a:r>
                      <a:r>
                        <a:rPr lang="vi-VN" altLang="x-none" sz="1500" b="1" dirty="0">
                          <a:solidFill>
                            <a:srgbClr val="0070C0"/>
                          </a:solidFill>
                          <a:latin typeface="Times New Roman" panose="02020603050405020304" pitchFamily="18" charset="0"/>
                          <a:ea typeface="Times New Roman" panose="02020603050405020304" pitchFamily="18" charset="0"/>
                        </a:rPr>
                        <a:t>à</a:t>
                      </a:r>
                      <a:r>
                        <a:rPr lang="vi-VN" altLang="x-none" sz="1500" b="1" dirty="0">
                          <a:solidFill>
                            <a:srgbClr val="0070C0"/>
                          </a:solidFill>
                          <a:latin typeface="Times New Roman" panose="02020603050405020304" pitchFamily="18" charset="0"/>
                          <a:cs typeface="Times New Roman" panose="02020603050405020304" pitchFamily="18" charset="0"/>
                        </a:rPr>
                        <a:t>m sáng mắt</a:t>
                      </a:r>
                      <a:endParaRPr sz="1500" b="1" dirty="0">
                        <a:solidFill>
                          <a:srgbClr val="0070C0"/>
                        </a:solidFill>
                        <a:latin typeface="Times New Roman" panose="02020603050405020304" pitchFamily="18" charset="0"/>
                        <a:cs typeface="Times New Roman" panose="02020603050405020304" pitchFamily="18" charset="0"/>
                      </a:endParaRPr>
                    </a:p>
                    <a:p>
                      <a:pPr marL="285750" lvl="0" indent="-285750" eaLnBrk="1" hangingPunct="1">
                        <a:buChar char="-"/>
                      </a:pPr>
                      <a:r>
                        <a:rPr lang="vi-VN" altLang="x-none" sz="1500" b="1" dirty="0">
                          <a:solidFill>
                            <a:srgbClr val="0070C0"/>
                          </a:solidFill>
                          <a:latin typeface="Times New Roman" panose="02020603050405020304" pitchFamily="18" charset="0"/>
                          <a:cs typeface="Times New Roman" panose="02020603050405020304" pitchFamily="18" charset="0"/>
                        </a:rPr>
                        <a:t>L</a:t>
                      </a:r>
                      <a:r>
                        <a:rPr lang="vi-VN" altLang="x-none" sz="1500" b="1" dirty="0">
                          <a:solidFill>
                            <a:srgbClr val="0070C0"/>
                          </a:solidFill>
                          <a:latin typeface="Times New Roman" panose="02020603050405020304" pitchFamily="18" charset="0"/>
                          <a:ea typeface="Times New Roman" panose="02020603050405020304" pitchFamily="18" charset="0"/>
                        </a:rPr>
                        <a:t>à</a:t>
                      </a:r>
                      <a:r>
                        <a:rPr lang="vi-VN" altLang="x-none" sz="1500" b="1" dirty="0">
                          <a:solidFill>
                            <a:srgbClr val="0070C0"/>
                          </a:solidFill>
                          <a:latin typeface="Times New Roman" panose="02020603050405020304" pitchFamily="18" charset="0"/>
                          <a:cs typeface="Times New Roman" panose="02020603050405020304" pitchFamily="18" charset="0"/>
                        </a:rPr>
                        <a:t>m chậm quá trình lão hóa của cơ thể</a:t>
                      </a:r>
                      <a:endParaRPr lang="en-US" sz="1500" b="1" dirty="0">
                        <a:solidFill>
                          <a:srgbClr val="0070C0"/>
                        </a:solidFill>
                        <a:latin typeface="Times New Roman" panose="02020603050405020304" pitchFamily="18" charset="0"/>
                        <a:ea typeface="Times New Roman" panose="02020603050405020304" pitchFamily="18" charset="0"/>
                      </a:endParaRPr>
                    </a:p>
                  </a:txBody>
                  <a:tcPr marT="34288" marB="34288">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755650">
                <a:tc>
                  <a:txBody>
                    <a:bodyPr/>
                    <a:lst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5pPr>
                    </a:lstStyle>
                    <a:p>
                      <a:pPr lvl="0" eaLnBrk="1" hangingPunct="1">
                        <a:buNone/>
                      </a:pPr>
                      <a:r>
                        <a:rPr sz="1500" b="1" dirty="0">
                          <a:solidFill>
                            <a:srgbClr val="0070C0"/>
                          </a:solidFill>
                          <a:latin typeface="Times New Roman" panose="02020603050405020304" pitchFamily="18" charset="0"/>
                          <a:cs typeface="Times New Roman" panose="02020603050405020304" pitchFamily="18" charset="0"/>
                        </a:rPr>
                        <a:t>V</a:t>
                      </a:r>
                      <a:r>
                        <a:rPr lang="vi-VN" altLang="x-none" sz="1500" b="1" dirty="0">
                          <a:solidFill>
                            <a:srgbClr val="0070C0"/>
                          </a:solidFill>
                          <a:latin typeface="Times New Roman" panose="02020603050405020304" pitchFamily="18" charset="0"/>
                          <a:cs typeface="Times New Roman" panose="02020603050405020304" pitchFamily="18" charset="0"/>
                        </a:rPr>
                        <a:t>itamin</a:t>
                      </a:r>
                      <a:r>
                        <a:rPr sz="1500" b="1" dirty="0">
                          <a:solidFill>
                            <a:srgbClr val="0070C0"/>
                          </a:solidFill>
                          <a:latin typeface="Times New Roman" panose="02020603050405020304" pitchFamily="18" charset="0"/>
                          <a:cs typeface="Times New Roman" panose="02020603050405020304" pitchFamily="18" charset="0"/>
                        </a:rPr>
                        <a:t> B</a:t>
                      </a:r>
                      <a:endParaRPr lang="en-US" sz="1500" b="1" dirty="0">
                        <a:solidFill>
                          <a:srgbClr val="0070C0"/>
                        </a:solidFill>
                        <a:latin typeface="Times New Roman" panose="02020603050405020304" pitchFamily="18" charset="0"/>
                        <a:ea typeface="Times New Roman" panose="02020603050405020304" pitchFamily="18" charset="0"/>
                      </a:endParaRPr>
                    </a:p>
                  </a:txBody>
                  <a:tcPr marT="34288" marB="34288">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5pPr>
                    </a:lstStyle>
                    <a:p>
                      <a:pPr lvl="0" eaLnBrk="1" hangingPunct="1">
                        <a:buNone/>
                      </a:pPr>
                      <a:r>
                        <a:rPr sz="1500" b="1" dirty="0">
                          <a:solidFill>
                            <a:srgbClr val="0070C0"/>
                          </a:solidFill>
                          <a:latin typeface="Times New Roman" panose="02020603050405020304" pitchFamily="18" charset="0"/>
                          <a:cs typeface="Times New Roman" panose="02020603050405020304" pitchFamily="18" charset="0"/>
                        </a:rPr>
                        <a:t>- Ngũ cốc, </a:t>
                      </a:r>
                      <a:r>
                        <a:rPr lang="vi-VN" altLang="x-none" sz="1500" b="1" dirty="0">
                          <a:solidFill>
                            <a:srgbClr val="0070C0"/>
                          </a:solidFill>
                          <a:latin typeface="Times New Roman" panose="02020603050405020304" pitchFamily="18" charset="0"/>
                          <a:cs typeface="Times New Roman" panose="02020603050405020304" pitchFamily="18" charset="0"/>
                        </a:rPr>
                        <a:t>c</a:t>
                      </a:r>
                      <a:r>
                        <a:rPr lang="vi-VN" altLang="x-none" sz="1500" b="1" dirty="0">
                          <a:solidFill>
                            <a:srgbClr val="0070C0"/>
                          </a:solidFill>
                          <a:latin typeface="Times New Roman" panose="02020603050405020304" pitchFamily="18" charset="0"/>
                          <a:ea typeface="Times New Roman" panose="02020603050405020304" pitchFamily="18" charset="0"/>
                        </a:rPr>
                        <a:t>à</a:t>
                      </a:r>
                      <a:r>
                        <a:rPr lang="vi-VN" altLang="x-none" sz="1500" b="1" dirty="0">
                          <a:solidFill>
                            <a:srgbClr val="0070C0"/>
                          </a:solidFill>
                          <a:latin typeface="Times New Roman" panose="02020603050405020304" pitchFamily="18" charset="0"/>
                          <a:cs typeface="Times New Roman" panose="02020603050405020304" pitchFamily="18" charset="0"/>
                        </a:rPr>
                        <a:t> chua </a:t>
                      </a:r>
                      <a:endParaRPr sz="1500" b="1" dirty="0">
                        <a:solidFill>
                          <a:srgbClr val="0070C0"/>
                        </a:solidFill>
                        <a:latin typeface="Times New Roman" panose="02020603050405020304" pitchFamily="18" charset="0"/>
                        <a:cs typeface="Times New Roman" panose="02020603050405020304" pitchFamily="18" charset="0"/>
                      </a:endParaRPr>
                    </a:p>
                    <a:p>
                      <a:pPr lvl="0" eaLnBrk="1" hangingPunct="1">
                        <a:buNone/>
                      </a:pPr>
                      <a:r>
                        <a:rPr sz="1500" b="1" dirty="0">
                          <a:solidFill>
                            <a:srgbClr val="0070C0"/>
                          </a:solidFill>
                          <a:latin typeface="Times New Roman" panose="02020603050405020304" pitchFamily="18" charset="0"/>
                          <a:cs typeface="Times New Roman" panose="02020603050405020304" pitchFamily="18" charset="0"/>
                        </a:rPr>
                        <a:t>- </a:t>
                      </a:r>
                      <a:r>
                        <a:rPr lang="vi-VN" altLang="x-none" sz="1500" b="1" dirty="0">
                          <a:solidFill>
                            <a:srgbClr val="0070C0"/>
                          </a:solidFill>
                          <a:latin typeface="Times New Roman" panose="02020603050405020304" pitchFamily="18" charset="0"/>
                          <a:cs typeface="Times New Roman" panose="02020603050405020304" pitchFamily="18" charset="0"/>
                        </a:rPr>
                        <a:t>Thịt lợn</a:t>
                      </a:r>
                      <a:r>
                        <a:rPr sz="1500" b="1" dirty="0">
                          <a:solidFill>
                            <a:srgbClr val="0070C0"/>
                          </a:solidFill>
                          <a:latin typeface="Times New Roman" panose="02020603050405020304" pitchFamily="18" charset="0"/>
                          <a:cs typeface="Times New Roman" panose="02020603050405020304" pitchFamily="18" charset="0"/>
                        </a:rPr>
                        <a:t>,</a:t>
                      </a:r>
                      <a:r>
                        <a:rPr lang="vi-VN" altLang="x-none" sz="1500" b="1" dirty="0">
                          <a:solidFill>
                            <a:srgbClr val="0070C0"/>
                          </a:solidFill>
                          <a:latin typeface="Times New Roman" panose="02020603050405020304" pitchFamily="18" charset="0"/>
                          <a:cs typeface="Times New Roman" panose="02020603050405020304" pitchFamily="18" charset="0"/>
                        </a:rPr>
                        <a:t> thịt bò</a:t>
                      </a:r>
                      <a:r>
                        <a:rPr sz="1500" b="1" dirty="0">
                          <a:solidFill>
                            <a:srgbClr val="0070C0"/>
                          </a:solidFill>
                          <a:latin typeface="Times New Roman" panose="02020603050405020304" pitchFamily="18" charset="0"/>
                          <a:cs typeface="Times New Roman" panose="02020603050405020304" pitchFamily="18" charset="0"/>
                        </a:rPr>
                        <a:t>,</a:t>
                      </a:r>
                      <a:r>
                        <a:rPr lang="vi-VN" altLang="x-none" sz="1500" b="1" dirty="0">
                          <a:solidFill>
                            <a:srgbClr val="0070C0"/>
                          </a:solidFill>
                          <a:latin typeface="Times New Roman" panose="02020603050405020304" pitchFamily="18" charset="0"/>
                          <a:cs typeface="Times New Roman" panose="02020603050405020304" pitchFamily="18" charset="0"/>
                        </a:rPr>
                        <a:t> gan</a:t>
                      </a:r>
                      <a:r>
                        <a:rPr sz="1500" b="1" dirty="0">
                          <a:solidFill>
                            <a:srgbClr val="0070C0"/>
                          </a:solidFill>
                          <a:latin typeface="Times New Roman" panose="02020603050405020304" pitchFamily="18" charset="0"/>
                          <a:cs typeface="Times New Roman" panose="02020603050405020304" pitchFamily="18" charset="0"/>
                        </a:rPr>
                        <a:t>,</a:t>
                      </a:r>
                      <a:r>
                        <a:rPr lang="vi-VN" altLang="x-none" sz="1500" b="1" dirty="0">
                          <a:solidFill>
                            <a:srgbClr val="0070C0"/>
                          </a:solidFill>
                          <a:latin typeface="Times New Roman" panose="02020603050405020304" pitchFamily="18" charset="0"/>
                          <a:cs typeface="Times New Roman" panose="02020603050405020304" pitchFamily="18" charset="0"/>
                        </a:rPr>
                        <a:t> trứng</a:t>
                      </a:r>
                      <a:r>
                        <a:rPr sz="1500" b="1" dirty="0">
                          <a:solidFill>
                            <a:srgbClr val="0070C0"/>
                          </a:solidFill>
                          <a:latin typeface="Times New Roman" panose="02020603050405020304" pitchFamily="18" charset="0"/>
                          <a:cs typeface="Times New Roman" panose="02020603050405020304" pitchFamily="18" charset="0"/>
                        </a:rPr>
                        <a:t>,</a:t>
                      </a:r>
                      <a:r>
                        <a:rPr lang="vi-VN" altLang="x-none" sz="1500" b="1" dirty="0">
                          <a:solidFill>
                            <a:srgbClr val="0070C0"/>
                          </a:solidFill>
                          <a:latin typeface="Times New Roman" panose="02020603050405020304" pitchFamily="18" charset="0"/>
                          <a:cs typeface="Times New Roman" panose="02020603050405020304" pitchFamily="18" charset="0"/>
                        </a:rPr>
                        <a:t> sữa</a:t>
                      </a:r>
                      <a:r>
                        <a:rPr sz="1500" b="1" dirty="0">
                          <a:solidFill>
                            <a:srgbClr val="0070C0"/>
                          </a:solidFill>
                          <a:latin typeface="Times New Roman" panose="02020603050405020304" pitchFamily="18" charset="0"/>
                          <a:cs typeface="Times New Roman" panose="02020603050405020304" pitchFamily="18" charset="0"/>
                        </a:rPr>
                        <a:t>,</a:t>
                      </a:r>
                      <a:r>
                        <a:rPr lang="vi-VN" altLang="x-none" sz="1500" b="1" dirty="0">
                          <a:solidFill>
                            <a:srgbClr val="0070C0"/>
                          </a:solidFill>
                          <a:latin typeface="Times New Roman" panose="02020603050405020304" pitchFamily="18" charset="0"/>
                          <a:cs typeface="Times New Roman" panose="02020603050405020304" pitchFamily="18" charset="0"/>
                        </a:rPr>
                        <a:t> cá</a:t>
                      </a:r>
                      <a:endParaRPr lang="en-US" sz="1500" b="1" dirty="0">
                        <a:solidFill>
                          <a:srgbClr val="0070C0"/>
                        </a:solidFill>
                        <a:latin typeface="Times New Roman" panose="02020603050405020304" pitchFamily="18" charset="0"/>
                        <a:ea typeface="Times New Roman" panose="02020603050405020304" pitchFamily="18" charset="0"/>
                      </a:endParaRPr>
                    </a:p>
                  </a:txBody>
                  <a:tcPr marT="34288" marB="34288">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5pPr>
                    </a:lstStyle>
                    <a:p>
                      <a:pPr marL="285750" lvl="0" indent="-285750" eaLnBrk="1" hangingPunct="1">
                        <a:buChar char="-"/>
                      </a:pPr>
                      <a:r>
                        <a:rPr sz="1500" b="1" dirty="0">
                          <a:solidFill>
                            <a:srgbClr val="0070C0"/>
                          </a:solidFill>
                          <a:latin typeface="Times New Roman" panose="02020603050405020304" pitchFamily="18" charset="0"/>
                          <a:cs typeface="Times New Roman" panose="02020603050405020304" pitchFamily="18" charset="0"/>
                        </a:rPr>
                        <a:t>Kích thích ă</a:t>
                      </a:r>
                      <a:r>
                        <a:rPr lang="vi-VN" altLang="x-none" sz="1500" b="1" dirty="0">
                          <a:solidFill>
                            <a:srgbClr val="0070C0"/>
                          </a:solidFill>
                          <a:latin typeface="Times New Roman" panose="02020603050405020304" pitchFamily="18" charset="0"/>
                          <a:cs typeface="Times New Roman" panose="02020603050405020304" pitchFamily="18" charset="0"/>
                        </a:rPr>
                        <a:t>n uống</a:t>
                      </a:r>
                      <a:endParaRPr sz="1500" b="1" dirty="0">
                        <a:solidFill>
                          <a:srgbClr val="0070C0"/>
                        </a:solidFill>
                        <a:latin typeface="Times New Roman" panose="02020603050405020304" pitchFamily="18" charset="0"/>
                        <a:cs typeface="Times New Roman" panose="02020603050405020304" pitchFamily="18" charset="0"/>
                      </a:endParaRPr>
                    </a:p>
                    <a:p>
                      <a:pPr marL="285750" lvl="0" indent="-285750" eaLnBrk="1" hangingPunct="1">
                        <a:buChar char="-"/>
                      </a:pPr>
                      <a:r>
                        <a:rPr lang="vi-VN" altLang="x-none" sz="1500" b="1" dirty="0">
                          <a:solidFill>
                            <a:srgbClr val="0070C0"/>
                          </a:solidFill>
                          <a:latin typeface="Times New Roman" panose="02020603050405020304" pitchFamily="18" charset="0"/>
                          <a:cs typeface="Times New Roman" panose="02020603050405020304" pitchFamily="18" charset="0"/>
                        </a:rPr>
                        <a:t>Góp phần  v</a:t>
                      </a:r>
                      <a:r>
                        <a:rPr lang="vi-VN" altLang="x-none" sz="1500" b="1" dirty="0">
                          <a:solidFill>
                            <a:srgbClr val="0070C0"/>
                          </a:solidFill>
                          <a:latin typeface="Times New Roman" panose="02020603050405020304" pitchFamily="18" charset="0"/>
                          <a:ea typeface="Times New Roman" panose="02020603050405020304" pitchFamily="18" charset="0"/>
                        </a:rPr>
                        <a:t>à</a:t>
                      </a:r>
                      <a:r>
                        <a:rPr lang="vi-VN" altLang="x-none" sz="1500" b="1" dirty="0">
                          <a:solidFill>
                            <a:srgbClr val="0070C0"/>
                          </a:solidFill>
                          <a:latin typeface="Times New Roman" panose="02020603050405020304" pitchFamily="18" charset="0"/>
                          <a:cs typeface="Times New Roman" panose="02020603050405020304" pitchFamily="18" charset="0"/>
                        </a:rPr>
                        <a:t> sự phát triển của hệ thần kinh</a:t>
                      </a:r>
                      <a:endParaRPr lang="en-US" sz="1500" b="1" dirty="0">
                        <a:solidFill>
                          <a:srgbClr val="0070C0"/>
                        </a:solidFill>
                        <a:latin typeface="Times New Roman" panose="02020603050405020304" pitchFamily="18" charset="0"/>
                        <a:ea typeface="Times New Roman" panose="02020603050405020304" pitchFamily="18" charset="0"/>
                      </a:endParaRPr>
                    </a:p>
                  </a:txBody>
                  <a:tcPr marT="34288" marB="34288">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058862">
                <a:tc>
                  <a:txBody>
                    <a:bodyPr/>
                    <a:lst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5pPr>
                    </a:lstStyle>
                    <a:p>
                      <a:pPr lvl="0" eaLnBrk="1" hangingPunct="1">
                        <a:buNone/>
                      </a:pPr>
                      <a:r>
                        <a:rPr sz="1500" b="1" dirty="0">
                          <a:solidFill>
                            <a:srgbClr val="0070C0"/>
                          </a:solidFill>
                          <a:latin typeface="Times New Roman" panose="02020603050405020304" pitchFamily="18" charset="0"/>
                          <a:cs typeface="Times New Roman" panose="02020603050405020304" pitchFamily="18" charset="0"/>
                        </a:rPr>
                        <a:t>V</a:t>
                      </a:r>
                      <a:r>
                        <a:rPr lang="vi-VN" altLang="x-none" sz="1500" b="1" dirty="0">
                          <a:solidFill>
                            <a:srgbClr val="0070C0"/>
                          </a:solidFill>
                          <a:latin typeface="Times New Roman" panose="02020603050405020304" pitchFamily="18" charset="0"/>
                          <a:cs typeface="Times New Roman" panose="02020603050405020304" pitchFamily="18" charset="0"/>
                        </a:rPr>
                        <a:t>itamin </a:t>
                      </a:r>
                      <a:r>
                        <a:rPr sz="1500" b="1" dirty="0">
                          <a:solidFill>
                            <a:srgbClr val="0070C0"/>
                          </a:solidFill>
                          <a:latin typeface="Times New Roman" panose="02020603050405020304" pitchFamily="18" charset="0"/>
                          <a:cs typeface="Times New Roman" panose="02020603050405020304" pitchFamily="18" charset="0"/>
                        </a:rPr>
                        <a:t>C</a:t>
                      </a:r>
                      <a:endParaRPr sz="1500" b="1" dirty="0">
                        <a:solidFill>
                          <a:srgbClr val="0070C0"/>
                        </a:solidFill>
                        <a:latin typeface="Times New Roman" panose="02020603050405020304" pitchFamily="18" charset="0"/>
                        <a:cs typeface="Times New Roman" panose="02020603050405020304" pitchFamily="18" charset="0"/>
                      </a:endParaRPr>
                    </a:p>
                    <a:p>
                      <a:pPr lvl="0" eaLnBrk="1" hangingPunct="1">
                        <a:buNone/>
                      </a:pPr>
                      <a:endParaRPr lang="en-US" sz="1500" b="1" dirty="0">
                        <a:solidFill>
                          <a:srgbClr val="0070C0"/>
                        </a:solidFill>
                        <a:latin typeface="Times New Roman" panose="02020603050405020304" pitchFamily="18" charset="0"/>
                        <a:ea typeface="Times New Roman" panose="02020603050405020304" pitchFamily="18" charset="0"/>
                      </a:endParaRPr>
                    </a:p>
                  </a:txBody>
                  <a:tcPr marT="34288" marB="34288">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5pPr>
                    </a:lstStyle>
                    <a:p>
                      <a:pPr lvl="0" eaLnBrk="1" hangingPunct="1">
                        <a:buNone/>
                      </a:pPr>
                      <a:r>
                        <a:rPr sz="1500" b="1" dirty="0">
                          <a:solidFill>
                            <a:srgbClr val="0070C0"/>
                          </a:solidFill>
                          <a:latin typeface="Times New Roman" panose="02020603050405020304" pitchFamily="18" charset="0"/>
                          <a:cs typeface="Times New Roman" panose="02020603050405020304" pitchFamily="18" charset="0"/>
                        </a:rPr>
                        <a:t>- </a:t>
                      </a:r>
                      <a:r>
                        <a:rPr lang="vi-VN" altLang="x-none" sz="1500" b="1" dirty="0">
                          <a:solidFill>
                            <a:srgbClr val="0070C0"/>
                          </a:solidFill>
                          <a:latin typeface="Times New Roman" panose="02020603050405020304" pitchFamily="18" charset="0"/>
                          <a:cs typeface="Times New Roman" panose="02020603050405020304" pitchFamily="18" charset="0"/>
                        </a:rPr>
                        <a:t>Các loại hoa quả có múi có vị chua như cam</a:t>
                      </a:r>
                      <a:r>
                        <a:rPr sz="1500" b="1" dirty="0">
                          <a:solidFill>
                            <a:srgbClr val="0070C0"/>
                          </a:solidFill>
                          <a:latin typeface="Times New Roman" panose="02020603050405020304" pitchFamily="18" charset="0"/>
                          <a:cs typeface="Times New Roman" panose="02020603050405020304" pitchFamily="18" charset="0"/>
                        </a:rPr>
                        <a:t>,</a:t>
                      </a:r>
                      <a:r>
                        <a:rPr lang="vi-VN" altLang="x-none" sz="1500" b="1" dirty="0">
                          <a:solidFill>
                            <a:srgbClr val="0070C0"/>
                          </a:solidFill>
                          <a:latin typeface="Times New Roman" panose="02020603050405020304" pitchFamily="18" charset="0"/>
                          <a:cs typeface="Times New Roman" panose="02020603050405020304" pitchFamily="18" charset="0"/>
                        </a:rPr>
                        <a:t> bưởi</a:t>
                      </a:r>
                      <a:r>
                        <a:rPr sz="1500" b="1" dirty="0">
                          <a:solidFill>
                            <a:srgbClr val="0070C0"/>
                          </a:solidFill>
                          <a:latin typeface="Times New Roman" panose="02020603050405020304" pitchFamily="18" charset="0"/>
                          <a:cs typeface="Times New Roman" panose="02020603050405020304" pitchFamily="18" charset="0"/>
                        </a:rPr>
                        <a:t>,</a:t>
                      </a:r>
                      <a:r>
                        <a:rPr lang="vi-VN" altLang="x-none" sz="1500" b="1" dirty="0">
                          <a:solidFill>
                            <a:srgbClr val="0070C0"/>
                          </a:solidFill>
                          <a:latin typeface="Times New Roman" panose="02020603050405020304" pitchFamily="18" charset="0"/>
                          <a:cs typeface="Times New Roman" panose="02020603050405020304" pitchFamily="18" charset="0"/>
                        </a:rPr>
                        <a:t> chanh</a:t>
                      </a:r>
                      <a:endParaRPr sz="1500" b="1" dirty="0">
                        <a:solidFill>
                          <a:srgbClr val="0070C0"/>
                        </a:solidFill>
                        <a:latin typeface="Times New Roman" panose="02020603050405020304" pitchFamily="18" charset="0"/>
                        <a:cs typeface="Times New Roman" panose="02020603050405020304" pitchFamily="18" charset="0"/>
                      </a:endParaRPr>
                    </a:p>
                    <a:p>
                      <a:pPr lvl="0" eaLnBrk="1" hangingPunct="1">
                        <a:buNone/>
                      </a:pPr>
                      <a:r>
                        <a:rPr sz="1500" b="1" dirty="0">
                          <a:solidFill>
                            <a:srgbClr val="0070C0"/>
                          </a:solidFill>
                          <a:latin typeface="Times New Roman" panose="02020603050405020304" pitchFamily="18" charset="0"/>
                          <a:cs typeface="Times New Roman" panose="02020603050405020304" pitchFamily="18" charset="0"/>
                        </a:rPr>
                        <a:t>- </a:t>
                      </a:r>
                      <a:r>
                        <a:rPr lang="vi-VN" altLang="x-none" sz="1500" b="1" dirty="0">
                          <a:solidFill>
                            <a:srgbClr val="0070C0"/>
                          </a:solidFill>
                          <a:latin typeface="Times New Roman" panose="02020603050405020304" pitchFamily="18" charset="0"/>
                          <a:cs typeface="Times New Roman" panose="02020603050405020304" pitchFamily="18" charset="0"/>
                        </a:rPr>
                        <a:t>Các loại rau xanh</a:t>
                      </a:r>
                      <a:r>
                        <a:rPr sz="1500" b="1" dirty="0">
                          <a:solidFill>
                            <a:srgbClr val="0070C0"/>
                          </a:solidFill>
                          <a:latin typeface="Times New Roman" panose="02020603050405020304" pitchFamily="18" charset="0"/>
                          <a:cs typeface="Times New Roman" panose="02020603050405020304" pitchFamily="18" charset="0"/>
                        </a:rPr>
                        <a:t>,</a:t>
                      </a:r>
                      <a:r>
                        <a:rPr lang="vi-VN" altLang="x-none" sz="1500" b="1" dirty="0">
                          <a:solidFill>
                            <a:srgbClr val="0070C0"/>
                          </a:solidFill>
                          <a:latin typeface="Times New Roman" panose="02020603050405020304" pitchFamily="18" charset="0"/>
                          <a:cs typeface="Times New Roman" panose="02020603050405020304" pitchFamily="18" charset="0"/>
                        </a:rPr>
                        <a:t> c</a:t>
                      </a:r>
                      <a:r>
                        <a:rPr lang="vi-VN" altLang="x-none" sz="1500" b="1" dirty="0">
                          <a:solidFill>
                            <a:srgbClr val="0070C0"/>
                          </a:solidFill>
                          <a:latin typeface="Times New Roman" panose="02020603050405020304" pitchFamily="18" charset="0"/>
                          <a:ea typeface="Times New Roman" panose="02020603050405020304" pitchFamily="18" charset="0"/>
                        </a:rPr>
                        <a:t>à</a:t>
                      </a:r>
                      <a:r>
                        <a:rPr lang="vi-VN" altLang="x-none" sz="1500" b="1" dirty="0">
                          <a:solidFill>
                            <a:srgbClr val="0070C0"/>
                          </a:solidFill>
                          <a:latin typeface="Times New Roman" panose="02020603050405020304" pitchFamily="18" charset="0"/>
                          <a:cs typeface="Times New Roman" panose="02020603050405020304" pitchFamily="18" charset="0"/>
                        </a:rPr>
                        <a:t> chua</a:t>
                      </a:r>
                      <a:endParaRPr lang="en-US" sz="1500" b="1" dirty="0">
                        <a:solidFill>
                          <a:srgbClr val="0070C0"/>
                        </a:solidFill>
                        <a:latin typeface="Times New Roman" panose="02020603050405020304" pitchFamily="18" charset="0"/>
                        <a:ea typeface="Times New Roman" panose="02020603050405020304" pitchFamily="18" charset="0"/>
                      </a:endParaRPr>
                    </a:p>
                  </a:txBody>
                  <a:tcPr marT="34288" marB="34288">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5pPr>
                    </a:lstStyle>
                    <a:p>
                      <a:pPr lvl="0" eaLnBrk="1" hangingPunct="1">
                        <a:buNone/>
                      </a:pPr>
                      <a:r>
                        <a:rPr sz="1500" b="1" dirty="0">
                          <a:solidFill>
                            <a:srgbClr val="0070C0"/>
                          </a:solidFill>
                          <a:latin typeface="Times New Roman" panose="02020603050405020304" pitchFamily="18" charset="0"/>
                          <a:cs typeface="Times New Roman" panose="02020603050405020304" pitchFamily="18" charset="0"/>
                        </a:rPr>
                        <a:t>-   L</a:t>
                      </a:r>
                      <a:r>
                        <a:rPr sz="1500" b="1" dirty="0">
                          <a:solidFill>
                            <a:srgbClr val="0070C0"/>
                          </a:solidFill>
                          <a:latin typeface="Times New Roman" panose="02020603050405020304" pitchFamily="18" charset="0"/>
                          <a:ea typeface="Times New Roman" panose="02020603050405020304" pitchFamily="18" charset="0"/>
                        </a:rPr>
                        <a:t>à</a:t>
                      </a:r>
                      <a:r>
                        <a:rPr sz="1500" b="1" dirty="0">
                          <a:solidFill>
                            <a:srgbClr val="0070C0"/>
                          </a:solidFill>
                          <a:latin typeface="Times New Roman" panose="02020603050405020304" pitchFamily="18" charset="0"/>
                          <a:cs typeface="Times New Roman" panose="02020603050405020304" pitchFamily="18" charset="0"/>
                        </a:rPr>
                        <a:t>m chậm quá trình lão hóa</a:t>
                      </a:r>
                      <a:endParaRPr sz="1500" b="1" dirty="0">
                        <a:solidFill>
                          <a:srgbClr val="0070C0"/>
                        </a:solidFill>
                        <a:latin typeface="Times New Roman" panose="02020603050405020304" pitchFamily="18" charset="0"/>
                        <a:cs typeface="Times New Roman" panose="02020603050405020304" pitchFamily="18" charset="0"/>
                      </a:endParaRPr>
                    </a:p>
                    <a:p>
                      <a:pPr lvl="0" eaLnBrk="1" hangingPunct="1">
                        <a:buNone/>
                      </a:pPr>
                      <a:r>
                        <a:rPr sz="1500" b="1" dirty="0">
                          <a:solidFill>
                            <a:srgbClr val="0070C0"/>
                          </a:solidFill>
                          <a:latin typeface="Times New Roman" panose="02020603050405020304" pitchFamily="18" charset="0"/>
                          <a:cs typeface="Times New Roman" panose="02020603050405020304" pitchFamily="18" charset="0"/>
                        </a:rPr>
                        <a:t>-   </a:t>
                      </a:r>
                      <a:r>
                        <a:rPr lang="vi-VN" altLang="x-none" sz="1500" b="1" dirty="0">
                          <a:solidFill>
                            <a:srgbClr val="0070C0"/>
                          </a:solidFill>
                          <a:latin typeface="Times New Roman" panose="02020603050405020304" pitchFamily="18" charset="0"/>
                          <a:cs typeface="Times New Roman" panose="02020603050405020304" pitchFamily="18" charset="0"/>
                        </a:rPr>
                        <a:t>L</a:t>
                      </a:r>
                      <a:r>
                        <a:rPr lang="vi-VN" altLang="x-none" sz="1500" b="1" dirty="0">
                          <a:solidFill>
                            <a:srgbClr val="0070C0"/>
                          </a:solidFill>
                          <a:latin typeface="Times New Roman" panose="02020603050405020304" pitchFamily="18" charset="0"/>
                          <a:ea typeface="Times New Roman" panose="02020603050405020304" pitchFamily="18" charset="0"/>
                        </a:rPr>
                        <a:t>à</a:t>
                      </a:r>
                      <a:r>
                        <a:rPr lang="vi-VN" altLang="x-none" sz="1500" b="1" dirty="0">
                          <a:solidFill>
                            <a:srgbClr val="0070C0"/>
                          </a:solidFill>
                          <a:latin typeface="Times New Roman" panose="02020603050405020304" pitchFamily="18" charset="0"/>
                          <a:cs typeface="Times New Roman" panose="02020603050405020304" pitchFamily="18" charset="0"/>
                        </a:rPr>
                        <a:t> l</a:t>
                      </a:r>
                      <a:r>
                        <a:rPr lang="vi-VN" altLang="x-none" sz="1500" b="1" dirty="0">
                          <a:solidFill>
                            <a:srgbClr val="0070C0"/>
                          </a:solidFill>
                          <a:latin typeface="Times New Roman" panose="02020603050405020304" pitchFamily="18" charset="0"/>
                          <a:ea typeface="Times New Roman" panose="02020603050405020304" pitchFamily="18" charset="0"/>
                        </a:rPr>
                        <a:t>à</a:t>
                      </a:r>
                      <a:r>
                        <a:rPr lang="vi-VN" altLang="x-none" sz="1500" b="1" dirty="0">
                          <a:solidFill>
                            <a:srgbClr val="0070C0"/>
                          </a:solidFill>
                          <a:latin typeface="Times New Roman" panose="02020603050405020304" pitchFamily="18" charset="0"/>
                          <a:cs typeface="Times New Roman" panose="02020603050405020304" pitchFamily="18" charset="0"/>
                        </a:rPr>
                        <a:t>m tăng sức bền của th</a:t>
                      </a:r>
                      <a:r>
                        <a:rPr lang="vi-VN" altLang="x-none" sz="1500" b="1" dirty="0">
                          <a:solidFill>
                            <a:srgbClr val="0070C0"/>
                          </a:solidFill>
                          <a:latin typeface="Times New Roman" panose="02020603050405020304" pitchFamily="18" charset="0"/>
                          <a:ea typeface="Times New Roman" panose="02020603050405020304" pitchFamily="18" charset="0"/>
                        </a:rPr>
                        <a:t>à</a:t>
                      </a:r>
                      <a:r>
                        <a:rPr lang="vi-VN" altLang="x-none" sz="1500" b="1" dirty="0">
                          <a:solidFill>
                            <a:srgbClr val="0070C0"/>
                          </a:solidFill>
                          <a:latin typeface="Times New Roman" panose="02020603050405020304" pitchFamily="18" charset="0"/>
                          <a:cs typeface="Times New Roman" panose="02020603050405020304" pitchFamily="18" charset="0"/>
                        </a:rPr>
                        <a:t>nh mạch máu</a:t>
                      </a:r>
                      <a:endParaRPr lang="en-US" sz="1500" b="1" dirty="0">
                        <a:solidFill>
                          <a:srgbClr val="0070C0"/>
                        </a:solidFill>
                        <a:latin typeface="Times New Roman" panose="02020603050405020304" pitchFamily="18" charset="0"/>
                        <a:ea typeface="Times New Roman" panose="02020603050405020304" pitchFamily="18" charset="0"/>
                      </a:endParaRPr>
                    </a:p>
                  </a:txBody>
                  <a:tcPr marT="34288" marB="34288">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720725">
                <a:tc>
                  <a:txBody>
                    <a:bodyPr/>
                    <a:lst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5pPr>
                    </a:lstStyle>
                    <a:p>
                      <a:pPr lvl="0" eaLnBrk="1" hangingPunct="1">
                        <a:buNone/>
                      </a:pPr>
                      <a:r>
                        <a:rPr sz="1500" b="1" dirty="0">
                          <a:solidFill>
                            <a:srgbClr val="0070C0"/>
                          </a:solidFill>
                          <a:latin typeface="Times New Roman" panose="02020603050405020304" pitchFamily="18" charset="0"/>
                          <a:cs typeface="Times New Roman" panose="02020603050405020304" pitchFamily="18" charset="0"/>
                        </a:rPr>
                        <a:t>V</a:t>
                      </a:r>
                      <a:r>
                        <a:rPr lang="vi-VN" altLang="x-none" sz="1500" b="1" dirty="0">
                          <a:solidFill>
                            <a:srgbClr val="0070C0"/>
                          </a:solidFill>
                          <a:latin typeface="Times New Roman" panose="02020603050405020304" pitchFamily="18" charset="0"/>
                          <a:cs typeface="Times New Roman" panose="02020603050405020304" pitchFamily="18" charset="0"/>
                        </a:rPr>
                        <a:t>itamin </a:t>
                      </a:r>
                      <a:r>
                        <a:rPr sz="1500" b="1" dirty="0">
                          <a:solidFill>
                            <a:srgbClr val="0070C0"/>
                          </a:solidFill>
                          <a:latin typeface="Times New Roman" panose="02020603050405020304" pitchFamily="18" charset="0"/>
                          <a:cs typeface="Times New Roman" panose="02020603050405020304" pitchFamily="18" charset="0"/>
                        </a:rPr>
                        <a:t>D</a:t>
                      </a:r>
                      <a:endParaRPr sz="1500" b="1" dirty="0">
                        <a:solidFill>
                          <a:srgbClr val="0070C0"/>
                        </a:solidFill>
                        <a:latin typeface="Times New Roman" panose="02020603050405020304" pitchFamily="18" charset="0"/>
                        <a:cs typeface="Times New Roman" panose="02020603050405020304" pitchFamily="18" charset="0"/>
                      </a:endParaRPr>
                    </a:p>
                    <a:p>
                      <a:pPr lvl="0" eaLnBrk="1" hangingPunct="1">
                        <a:buNone/>
                      </a:pPr>
                      <a:endParaRPr lang="en-US" sz="1500" b="1" dirty="0">
                        <a:solidFill>
                          <a:srgbClr val="0070C0"/>
                        </a:solidFill>
                        <a:latin typeface="Times New Roman" panose="02020603050405020304" pitchFamily="18" charset="0"/>
                        <a:ea typeface="Times New Roman" panose="02020603050405020304" pitchFamily="18" charset="0"/>
                      </a:endParaRPr>
                    </a:p>
                  </a:txBody>
                  <a:tcPr marT="34288" marB="34288">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5pPr>
                    </a:lstStyle>
                    <a:p>
                      <a:pPr lvl="0" eaLnBrk="1" hangingPunct="1">
                        <a:buNone/>
                      </a:pPr>
                      <a:r>
                        <a:rPr sz="1500" b="1" dirty="0">
                          <a:solidFill>
                            <a:srgbClr val="0070C0"/>
                          </a:solidFill>
                          <a:latin typeface="Times New Roman" panose="02020603050405020304" pitchFamily="18" charset="0"/>
                          <a:cs typeface="Times New Roman" panose="02020603050405020304" pitchFamily="18" charset="0"/>
                        </a:rPr>
                        <a:t>- </a:t>
                      </a:r>
                      <a:r>
                        <a:rPr lang="vi-VN" altLang="x-none" sz="1500" b="1" dirty="0">
                          <a:solidFill>
                            <a:srgbClr val="0070C0"/>
                          </a:solidFill>
                          <a:latin typeface="Times New Roman" panose="02020603050405020304" pitchFamily="18" charset="0"/>
                          <a:cs typeface="Times New Roman" panose="02020603050405020304" pitchFamily="18" charset="0"/>
                        </a:rPr>
                        <a:t>Bơ sữa trứng dầu cá</a:t>
                      </a:r>
                      <a:endParaRPr sz="1500" b="1" dirty="0">
                        <a:solidFill>
                          <a:srgbClr val="0070C0"/>
                        </a:solidFill>
                        <a:latin typeface="Times New Roman" panose="02020603050405020304" pitchFamily="18" charset="0"/>
                        <a:cs typeface="Times New Roman" panose="02020603050405020304" pitchFamily="18" charset="0"/>
                      </a:endParaRPr>
                    </a:p>
                    <a:p>
                      <a:pPr lvl="0" eaLnBrk="1" hangingPunct="1">
                        <a:buNone/>
                      </a:pPr>
                      <a:r>
                        <a:rPr sz="1500" b="1" dirty="0">
                          <a:solidFill>
                            <a:srgbClr val="0070C0"/>
                          </a:solidFill>
                          <a:latin typeface="Times New Roman" panose="02020603050405020304" pitchFamily="18" charset="0"/>
                          <a:cs typeface="Times New Roman" panose="02020603050405020304" pitchFamily="18" charset="0"/>
                        </a:rPr>
                        <a:t>- </a:t>
                      </a:r>
                      <a:r>
                        <a:rPr lang="vi-VN" altLang="x-none" sz="1500" b="1" dirty="0">
                          <a:solidFill>
                            <a:srgbClr val="0070C0"/>
                          </a:solidFill>
                          <a:latin typeface="Times New Roman" panose="02020603050405020304" pitchFamily="18" charset="0"/>
                          <a:cs typeface="Times New Roman" panose="02020603050405020304" pitchFamily="18" charset="0"/>
                        </a:rPr>
                        <a:t>Các loại nấm</a:t>
                      </a:r>
                      <a:endParaRPr lang="en-US" sz="1500" b="1" dirty="0">
                        <a:solidFill>
                          <a:srgbClr val="0070C0"/>
                        </a:solidFill>
                        <a:latin typeface="Times New Roman" panose="02020603050405020304" pitchFamily="18" charset="0"/>
                        <a:ea typeface="Times New Roman" panose="02020603050405020304" pitchFamily="18" charset="0"/>
                      </a:endParaRPr>
                    </a:p>
                  </a:txBody>
                  <a:tcPr marT="34288" marB="34288">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5pPr>
                    </a:lstStyle>
                    <a:p>
                      <a:pPr lvl="0" eaLnBrk="1" hangingPunct="1">
                        <a:buNone/>
                      </a:pPr>
                      <a:r>
                        <a:rPr sz="1500" b="1" dirty="0">
                          <a:solidFill>
                            <a:srgbClr val="0070C0"/>
                          </a:solidFill>
                          <a:latin typeface="Times New Roman" panose="02020603050405020304" pitchFamily="18" charset="0"/>
                          <a:cs typeface="Times New Roman" panose="02020603050405020304" pitchFamily="18" charset="0"/>
                        </a:rPr>
                        <a:t>- </a:t>
                      </a:r>
                      <a:r>
                        <a:rPr lang="vi-VN" altLang="x-none" sz="1500" b="1" dirty="0">
                          <a:solidFill>
                            <a:srgbClr val="0070C0"/>
                          </a:solidFill>
                          <a:latin typeface="Times New Roman" panose="02020603050405020304" pitchFamily="18" charset="0"/>
                          <a:cs typeface="Times New Roman" panose="02020603050405020304" pitchFamily="18" charset="0"/>
                        </a:rPr>
                        <a:t>Cùng với  calcium giúp  kích thích phát triển của hệ xương </a:t>
                      </a:r>
                      <a:endParaRPr lang="en-US" sz="1500" b="1" dirty="0">
                        <a:solidFill>
                          <a:srgbClr val="0070C0"/>
                        </a:solidFill>
                        <a:latin typeface="Times New Roman" panose="02020603050405020304" pitchFamily="18" charset="0"/>
                        <a:ea typeface="Times New Roman" panose="02020603050405020304" pitchFamily="18" charset="0"/>
                      </a:endParaRPr>
                    </a:p>
                  </a:txBody>
                  <a:tcPr marT="34288" marB="34288">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754063">
                <a:tc>
                  <a:txBody>
                    <a:bodyPr/>
                    <a:lst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5pPr>
                    </a:lstStyle>
                    <a:p>
                      <a:pPr lvl="0" eaLnBrk="1" hangingPunct="1">
                        <a:buNone/>
                      </a:pPr>
                      <a:r>
                        <a:rPr sz="1500" b="1" dirty="0">
                          <a:solidFill>
                            <a:srgbClr val="0070C0"/>
                          </a:solidFill>
                          <a:latin typeface="Times New Roman" panose="02020603050405020304" pitchFamily="18" charset="0"/>
                          <a:cs typeface="Times New Roman" panose="02020603050405020304" pitchFamily="18" charset="0"/>
                        </a:rPr>
                        <a:t>V</a:t>
                      </a:r>
                      <a:r>
                        <a:rPr lang="vi-VN" altLang="x-none" sz="1500" b="1" dirty="0">
                          <a:solidFill>
                            <a:srgbClr val="0070C0"/>
                          </a:solidFill>
                          <a:latin typeface="Times New Roman" panose="02020603050405020304" pitchFamily="18" charset="0"/>
                          <a:cs typeface="Times New Roman" panose="02020603050405020304" pitchFamily="18" charset="0"/>
                        </a:rPr>
                        <a:t>itamin </a:t>
                      </a:r>
                      <a:r>
                        <a:rPr sz="1500" b="1" dirty="0">
                          <a:solidFill>
                            <a:srgbClr val="0070C0"/>
                          </a:solidFill>
                          <a:latin typeface="Times New Roman" panose="02020603050405020304" pitchFamily="18" charset="0"/>
                          <a:cs typeface="Times New Roman" panose="02020603050405020304" pitchFamily="18" charset="0"/>
                        </a:rPr>
                        <a:t>E</a:t>
                      </a:r>
                      <a:endParaRPr sz="1500" b="1" dirty="0">
                        <a:solidFill>
                          <a:srgbClr val="0070C0"/>
                        </a:solidFill>
                        <a:latin typeface="Times New Roman" panose="02020603050405020304" pitchFamily="18" charset="0"/>
                        <a:cs typeface="Times New Roman" panose="02020603050405020304" pitchFamily="18" charset="0"/>
                      </a:endParaRPr>
                    </a:p>
                    <a:p>
                      <a:pPr lvl="0" eaLnBrk="1" hangingPunct="1">
                        <a:buNone/>
                      </a:pPr>
                      <a:endParaRPr lang="en-US" sz="1500" b="1" dirty="0">
                        <a:solidFill>
                          <a:srgbClr val="0070C0"/>
                        </a:solidFill>
                        <a:latin typeface="Times New Roman" panose="02020603050405020304" pitchFamily="18" charset="0"/>
                        <a:ea typeface="Times New Roman" panose="02020603050405020304" pitchFamily="18" charset="0"/>
                      </a:endParaRPr>
                    </a:p>
                  </a:txBody>
                  <a:tcPr marT="34288" marB="34288">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5pPr>
                    </a:lstStyle>
                    <a:p>
                      <a:pPr lvl="0" eaLnBrk="1" hangingPunct="1">
                        <a:buNone/>
                      </a:pPr>
                      <a:r>
                        <a:rPr sz="1500" b="1" dirty="0">
                          <a:solidFill>
                            <a:srgbClr val="0070C0"/>
                          </a:solidFill>
                          <a:latin typeface="Times New Roman" panose="02020603050405020304" pitchFamily="18" charset="0"/>
                          <a:cs typeface="Times New Roman" panose="02020603050405020304" pitchFamily="18" charset="0"/>
                        </a:rPr>
                        <a:t>- Gan </a:t>
                      </a:r>
                      <a:endParaRPr sz="1500" b="1" dirty="0">
                        <a:solidFill>
                          <a:srgbClr val="0070C0"/>
                        </a:solidFill>
                        <a:latin typeface="Times New Roman" panose="02020603050405020304" pitchFamily="18" charset="0"/>
                        <a:cs typeface="Times New Roman" panose="02020603050405020304" pitchFamily="18" charset="0"/>
                      </a:endParaRPr>
                    </a:p>
                    <a:p>
                      <a:pPr lvl="0" eaLnBrk="1" hangingPunct="1">
                        <a:buChar char="-"/>
                      </a:pPr>
                      <a:r>
                        <a:rPr lang="en-US" sz="1500" b="1" dirty="0">
                          <a:solidFill>
                            <a:srgbClr val="0070C0"/>
                          </a:solidFill>
                          <a:latin typeface="Times New Roman" panose="02020603050405020304" pitchFamily="18" charset="0"/>
                          <a:cs typeface="Times New Roman" panose="02020603050405020304" pitchFamily="18" charset="0"/>
                        </a:rPr>
                        <a:t> </a:t>
                      </a:r>
                      <a:r>
                        <a:rPr sz="1500" b="1" dirty="0">
                          <a:solidFill>
                            <a:srgbClr val="0070C0"/>
                          </a:solidFill>
                          <a:latin typeface="Times New Roman" panose="02020603050405020304" pitchFamily="18" charset="0"/>
                          <a:cs typeface="Times New Roman" panose="02020603050405020304" pitchFamily="18" charset="0"/>
                        </a:rPr>
                        <a:t>Hạt họ đậu nảy mầm </a:t>
                      </a:r>
                      <a:endParaRPr sz="1500" b="1" dirty="0">
                        <a:solidFill>
                          <a:srgbClr val="0070C0"/>
                        </a:solidFill>
                        <a:latin typeface="Times New Roman" panose="02020603050405020304" pitchFamily="18" charset="0"/>
                        <a:cs typeface="Times New Roman" panose="02020603050405020304" pitchFamily="18" charset="0"/>
                      </a:endParaRPr>
                    </a:p>
                    <a:p>
                      <a:pPr lvl="0" eaLnBrk="1" hangingPunct="1">
                        <a:buChar char="-"/>
                      </a:pPr>
                      <a:r>
                        <a:rPr lang="en-US" sz="1500" b="1" dirty="0">
                          <a:solidFill>
                            <a:srgbClr val="0070C0"/>
                          </a:solidFill>
                          <a:latin typeface="Times New Roman" panose="02020603050405020304" pitchFamily="18" charset="0"/>
                          <a:cs typeface="Times New Roman" panose="02020603050405020304" pitchFamily="18" charset="0"/>
                        </a:rPr>
                        <a:t> </a:t>
                      </a:r>
                      <a:r>
                        <a:rPr sz="1500" b="1" dirty="0">
                          <a:solidFill>
                            <a:srgbClr val="0070C0"/>
                          </a:solidFill>
                          <a:latin typeface="Times New Roman" panose="02020603050405020304" pitchFamily="18" charset="0"/>
                          <a:cs typeface="Times New Roman" panose="02020603050405020304" pitchFamily="18" charset="0"/>
                        </a:rPr>
                        <a:t>Dầu dừa thực vật</a:t>
                      </a:r>
                      <a:endParaRPr lang="en-US" sz="1500" b="1" dirty="0">
                        <a:solidFill>
                          <a:srgbClr val="0070C0"/>
                        </a:solidFill>
                        <a:latin typeface="Times New Roman" panose="02020603050405020304" pitchFamily="18" charset="0"/>
                        <a:ea typeface="Times New Roman" panose="02020603050405020304" pitchFamily="18" charset="0"/>
                      </a:endParaRPr>
                    </a:p>
                  </a:txBody>
                  <a:tcPr marT="34288" marB="34288">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5pPr>
                    </a:lstStyle>
                    <a:p>
                      <a:pPr marL="285750" lvl="0" indent="-285750" eaLnBrk="1" hangingPunct="1">
                        <a:buChar char="-"/>
                      </a:pPr>
                      <a:r>
                        <a:rPr lang="vi-VN" altLang="x-none" sz="1500" b="1" dirty="0">
                          <a:solidFill>
                            <a:srgbClr val="0070C0"/>
                          </a:solidFill>
                          <a:latin typeface="Times New Roman" panose="02020603050405020304" pitchFamily="18" charset="0"/>
                          <a:cs typeface="Times New Roman" panose="02020603050405020304" pitchFamily="18" charset="0"/>
                        </a:rPr>
                        <a:t>Tốt cho da</a:t>
                      </a:r>
                      <a:endParaRPr sz="1500" b="1" dirty="0">
                        <a:solidFill>
                          <a:srgbClr val="0070C0"/>
                        </a:solidFill>
                        <a:latin typeface="Times New Roman" panose="02020603050405020304" pitchFamily="18" charset="0"/>
                        <a:cs typeface="Times New Roman" panose="02020603050405020304" pitchFamily="18" charset="0"/>
                      </a:endParaRPr>
                    </a:p>
                    <a:p>
                      <a:pPr marL="285750" lvl="0" indent="-285750" eaLnBrk="1" hangingPunct="1">
                        <a:buChar char="-"/>
                      </a:pPr>
                      <a:r>
                        <a:rPr lang="vi-VN" altLang="x-none" sz="1500" b="1" dirty="0">
                          <a:solidFill>
                            <a:srgbClr val="0070C0"/>
                          </a:solidFill>
                          <a:latin typeface="Times New Roman" panose="02020603050405020304" pitchFamily="18" charset="0"/>
                          <a:cs typeface="Times New Roman" panose="02020603050405020304" pitchFamily="18" charset="0"/>
                        </a:rPr>
                        <a:t> Bảo vệ tế b</a:t>
                      </a:r>
                      <a:r>
                        <a:rPr lang="vi-VN" altLang="x-none" sz="1500" b="1" dirty="0">
                          <a:solidFill>
                            <a:srgbClr val="0070C0"/>
                          </a:solidFill>
                          <a:latin typeface="Times New Roman" panose="02020603050405020304" pitchFamily="18" charset="0"/>
                          <a:ea typeface="Times New Roman" panose="02020603050405020304" pitchFamily="18" charset="0"/>
                        </a:rPr>
                        <a:t>à</a:t>
                      </a:r>
                      <a:r>
                        <a:rPr lang="vi-VN" altLang="x-none" sz="1500" b="1" dirty="0">
                          <a:solidFill>
                            <a:srgbClr val="0070C0"/>
                          </a:solidFill>
                          <a:latin typeface="Times New Roman" panose="02020603050405020304" pitchFamily="18" charset="0"/>
                          <a:cs typeface="Times New Roman" panose="02020603050405020304" pitchFamily="18" charset="0"/>
                        </a:rPr>
                        <a:t>o</a:t>
                      </a:r>
                      <a:endParaRPr lang="en-US" sz="1500" b="1" dirty="0">
                        <a:solidFill>
                          <a:srgbClr val="0070C0"/>
                        </a:solidFill>
                        <a:latin typeface="Times New Roman" panose="02020603050405020304" pitchFamily="18" charset="0"/>
                        <a:ea typeface="Times New Roman" panose="02020603050405020304" pitchFamily="18" charset="0"/>
                      </a:endParaRPr>
                    </a:p>
                  </a:txBody>
                  <a:tcPr marT="34288" marB="34288">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a:xfrm>
            <a:off x="-119062" y="0"/>
            <a:ext cx="9351963" cy="857250"/>
          </a:xfrm>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vi-VN" sz="2800" b="1" i="0" u="none" strike="noStrike" kern="1200" cap="none" spc="0" normalizeH="0" baseline="0" noProof="0" dirty="0" smtClean="0">
                <a:ln>
                  <a:noFill/>
                </a:ln>
                <a:solidFill>
                  <a:srgbClr val="002060"/>
                </a:solidFill>
                <a:effectLst/>
                <a:uLnTx/>
                <a:uFillTx/>
                <a:latin typeface="Times New Roman" panose="02020603050405020304" pitchFamily="18" charset="0"/>
                <a:ea typeface="+mn-ea"/>
                <a:cs typeface="Times New Roman" panose="02020603050405020304" pitchFamily="18" charset="0"/>
              </a:rPr>
              <a:t>Bảng 4.</a:t>
            </a:r>
            <a:r>
              <a:rPr kumimoji="0" lang="en-US" sz="2800" b="1" i="0" u="none" strike="noStrike" kern="1200" cap="none" spc="0" normalizeH="0" baseline="0" noProof="0" dirty="0" smtClean="0">
                <a:ln>
                  <a:noFill/>
                </a:ln>
                <a:solidFill>
                  <a:srgbClr val="002060"/>
                </a:solidFill>
                <a:effectLst/>
                <a:uLnTx/>
                <a:uFillTx/>
                <a:latin typeface="Times New Roman" panose="02020603050405020304" pitchFamily="18" charset="0"/>
                <a:ea typeface="+mn-ea"/>
                <a:cs typeface="Times New Roman" panose="02020603050405020304" pitchFamily="18" charset="0"/>
              </a:rPr>
              <a:t>2</a:t>
            </a:r>
            <a:r>
              <a:rPr kumimoji="0" lang="vi-VN" sz="2800" b="1" i="0" u="none" strike="noStrike" kern="1200" cap="none" spc="0" normalizeH="0" baseline="0" noProof="0" dirty="0" smtClean="0">
                <a:ln>
                  <a:noFill/>
                </a:ln>
                <a:solidFill>
                  <a:srgbClr val="00206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smtClean="0">
                <a:ln>
                  <a:noFill/>
                </a:ln>
                <a:solidFill>
                  <a:srgbClr val="002060"/>
                </a:solidFill>
                <a:effectLst/>
                <a:uLnTx/>
                <a:uFillTx/>
                <a:latin typeface="Times New Roman" panose="02020603050405020304" pitchFamily="18" charset="0"/>
                <a:ea typeface="+mn-ea"/>
                <a:cs typeface="Times New Roman" panose="02020603050405020304" pitchFamily="18" charset="0"/>
              </a:rPr>
              <a:t>M</a:t>
            </a:r>
            <a:r>
              <a:rPr kumimoji="0" lang="vi-VN" sz="2800" b="1" i="0" u="none" strike="noStrike" kern="1200" cap="none" spc="0" normalizeH="0" baseline="0" noProof="0" dirty="0" smtClean="0">
                <a:ln>
                  <a:noFill/>
                </a:ln>
                <a:solidFill>
                  <a:srgbClr val="002060"/>
                </a:solidFill>
                <a:effectLst/>
                <a:uLnTx/>
                <a:uFillTx/>
                <a:latin typeface="Times New Roman" panose="02020603050405020304" pitchFamily="18" charset="0"/>
                <a:ea typeface="+mn-ea"/>
                <a:cs typeface="Times New Roman" panose="02020603050405020304" pitchFamily="18" charset="0"/>
              </a:rPr>
              <a:t>ột </a:t>
            </a:r>
            <a:r>
              <a:rPr kumimoji="0" lang="vi-VN" sz="28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số thực phẩm chính giàu chất khoáng</a:t>
            </a:r>
            <a:endParaRPr kumimoji="0" lang="vi-VN" sz="28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endParaRPr>
          </a:p>
        </p:txBody>
      </p:sp>
      <p:pic>
        <p:nvPicPr>
          <p:cNvPr id="25602" name="Content Placeholder 3" descr="Screen Clipping"/>
          <p:cNvPicPr>
            <a:picLocks noGrp="1" noChangeAspect="1"/>
          </p:cNvPicPr>
          <p:nvPr>
            <p:ph idx="1"/>
          </p:nvPr>
        </p:nvPicPr>
        <p:blipFill>
          <a:blip r:embed="rId1"/>
          <a:stretch>
            <a:fillRect/>
          </a:stretch>
        </p:blipFill>
        <p:spPr>
          <a:xfrm>
            <a:off x="0" y="0"/>
            <a:ext cx="0" cy="0"/>
          </a:xfrm>
          <a:prstGeom prst="rect">
            <a:avLst/>
          </a:prstGeom>
          <a:noFill/>
          <a:ln>
            <a:noFill/>
          </a:ln>
        </p:spPr>
      </p:pic>
      <p:graphicFrame>
        <p:nvGraphicFramePr>
          <p:cNvPr id="15364" name="Table 15363"/>
          <p:cNvGraphicFramePr/>
          <p:nvPr/>
        </p:nvGraphicFramePr>
        <p:xfrm>
          <a:off x="339725" y="894080"/>
          <a:ext cx="8534400" cy="3816350"/>
        </p:xfrm>
        <a:graphic>
          <a:graphicData uri="http://schemas.openxmlformats.org/drawingml/2006/table">
            <a:tbl>
              <a:tblPr/>
              <a:tblGrid>
                <a:gridCol w="1371600"/>
                <a:gridCol w="3733800"/>
                <a:gridCol w="3429000"/>
              </a:tblGrid>
              <a:tr h="681038">
                <a:tc>
                  <a:txBody>
                    <a:bodyPr/>
                    <a:lst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5pPr>
                    </a:lstStyle>
                    <a:p>
                      <a:pPr lvl="0" algn="ctr" eaLnBrk="1" hangingPunct="1">
                        <a:buNone/>
                      </a:pPr>
                      <a:r>
                        <a:rPr lang="vi-VN" altLang="x-none" sz="1800" b="1" dirty="0">
                          <a:solidFill>
                            <a:srgbClr val="0070C0"/>
                          </a:solidFill>
                          <a:latin typeface="Times New Roman" panose="02020603050405020304" pitchFamily="18" charset="0"/>
                          <a:cs typeface="Times New Roman" panose="02020603050405020304" pitchFamily="18" charset="0"/>
                        </a:rPr>
                        <a:t>Loại chất khoáng</a:t>
                      </a:r>
                      <a:endParaRPr lang="en-US" sz="1800" b="1" dirty="0">
                        <a:solidFill>
                          <a:srgbClr val="0070C0"/>
                        </a:solidFill>
                        <a:latin typeface="Times New Roman" panose="02020603050405020304" pitchFamily="18" charset="0"/>
                        <a:ea typeface="Times New Roman" panose="02020603050405020304" pitchFamily="18" charset="0"/>
                      </a:endParaRPr>
                    </a:p>
                  </a:txBody>
                  <a:tcPr marT="34296" marB="34296">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5pPr>
                    </a:lstStyle>
                    <a:p>
                      <a:pPr lvl="0" algn="ctr" eaLnBrk="1" hangingPunct="1">
                        <a:buNone/>
                      </a:pPr>
                      <a:r>
                        <a:rPr sz="1800" b="1" dirty="0">
                          <a:solidFill>
                            <a:srgbClr val="0070C0"/>
                          </a:solidFill>
                          <a:latin typeface="Times New Roman" panose="02020603050405020304" pitchFamily="18" charset="0"/>
                          <a:cs typeface="Times New Roman" panose="02020603050405020304" pitchFamily="18" charset="0"/>
                        </a:rPr>
                        <a:t>Nguồn thực phẩm cung cấp</a:t>
                      </a:r>
                      <a:endParaRPr lang="en-US" sz="1800" b="1" dirty="0">
                        <a:solidFill>
                          <a:srgbClr val="0070C0"/>
                        </a:solidFill>
                        <a:latin typeface="Times New Roman" panose="02020603050405020304" pitchFamily="18" charset="0"/>
                        <a:ea typeface="Times New Roman" panose="02020603050405020304" pitchFamily="18" charset="0"/>
                      </a:endParaRPr>
                    </a:p>
                  </a:txBody>
                  <a:tcPr marT="34296" marB="34296">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5pPr>
                    </a:lstStyle>
                    <a:p>
                      <a:pPr lvl="0" algn="ctr" eaLnBrk="1" hangingPunct="1">
                        <a:buNone/>
                      </a:pPr>
                      <a:r>
                        <a:rPr sz="1800" b="1" dirty="0">
                          <a:solidFill>
                            <a:srgbClr val="0070C0"/>
                          </a:solidFill>
                          <a:latin typeface="Times New Roman" panose="02020603050405020304" pitchFamily="18" charset="0"/>
                          <a:cs typeface="Times New Roman" panose="02020603050405020304" pitchFamily="18" charset="0"/>
                        </a:rPr>
                        <a:t>Vai trò chủ yếu</a:t>
                      </a:r>
                      <a:endParaRPr lang="en-US" sz="1800" b="1" dirty="0">
                        <a:solidFill>
                          <a:srgbClr val="0070C0"/>
                        </a:solidFill>
                        <a:latin typeface="Times New Roman" panose="02020603050405020304" pitchFamily="18" charset="0"/>
                        <a:ea typeface="Times New Roman" panose="02020603050405020304" pitchFamily="18" charset="0"/>
                      </a:endParaRPr>
                    </a:p>
                  </a:txBody>
                  <a:tcPr marT="34296" marB="34296">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984250">
                <a:tc>
                  <a:txBody>
                    <a:bodyPr/>
                    <a:lst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5pPr>
                    </a:lstStyle>
                    <a:p>
                      <a:pPr lvl="0" eaLnBrk="1" hangingPunct="1">
                        <a:buNone/>
                      </a:pPr>
                      <a:r>
                        <a:rPr lang="vi-VN" altLang="x-none" sz="1800" b="1" dirty="0">
                          <a:solidFill>
                            <a:srgbClr val="0070C0"/>
                          </a:solidFill>
                          <a:latin typeface="Times New Roman" panose="02020603050405020304" pitchFamily="18" charset="0"/>
                          <a:cs typeface="Times New Roman" panose="02020603050405020304" pitchFamily="18" charset="0"/>
                        </a:rPr>
                        <a:t>Sắt</a:t>
                      </a:r>
                      <a:endParaRPr lang="en-US" sz="1800" b="1" dirty="0">
                        <a:solidFill>
                          <a:srgbClr val="0070C0"/>
                        </a:solidFill>
                        <a:latin typeface="Times New Roman" panose="02020603050405020304" pitchFamily="18" charset="0"/>
                        <a:ea typeface="Times New Roman" panose="02020603050405020304" pitchFamily="18" charset="0"/>
                      </a:endParaRPr>
                    </a:p>
                  </a:txBody>
                  <a:tcPr marT="34296" marB="34296">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5pPr>
                    </a:lstStyle>
                    <a:p>
                      <a:pPr marL="285750" lvl="0" indent="-285750" eaLnBrk="1" hangingPunct="1">
                        <a:buChar char="-"/>
                      </a:pPr>
                      <a:r>
                        <a:rPr lang="vi-VN" altLang="x-none" sz="1800" b="1" dirty="0">
                          <a:solidFill>
                            <a:srgbClr val="0070C0"/>
                          </a:solidFill>
                          <a:latin typeface="Times New Roman" panose="02020603050405020304" pitchFamily="18" charset="0"/>
                          <a:cs typeface="Times New Roman" panose="02020603050405020304" pitchFamily="18" charset="0"/>
                        </a:rPr>
                        <a:t>Thịt</a:t>
                      </a:r>
                      <a:r>
                        <a:rPr sz="1800" b="1" dirty="0">
                          <a:solidFill>
                            <a:srgbClr val="0070C0"/>
                          </a:solidFill>
                          <a:latin typeface="Times New Roman" panose="02020603050405020304" pitchFamily="18" charset="0"/>
                          <a:cs typeface="Times New Roman" panose="02020603050405020304" pitchFamily="18" charset="0"/>
                        </a:rPr>
                        <a:t> cá </a:t>
                      </a:r>
                      <a:r>
                        <a:rPr lang="vi-VN" altLang="x-none" sz="1800" b="1" dirty="0">
                          <a:solidFill>
                            <a:srgbClr val="0070C0"/>
                          </a:solidFill>
                          <a:latin typeface="Times New Roman" panose="02020603050405020304" pitchFamily="18" charset="0"/>
                          <a:cs typeface="Times New Roman" panose="02020603050405020304" pitchFamily="18" charset="0"/>
                        </a:rPr>
                        <a:t>gan </a:t>
                      </a:r>
                      <a:r>
                        <a:rPr sz="1800" b="1" dirty="0">
                          <a:solidFill>
                            <a:srgbClr val="0070C0"/>
                          </a:solidFill>
                          <a:latin typeface="Times New Roman" panose="02020603050405020304" pitchFamily="18" charset="0"/>
                          <a:cs typeface="Times New Roman" panose="02020603050405020304" pitchFamily="18" charset="0"/>
                        </a:rPr>
                        <a:t>tr</a:t>
                      </a:r>
                      <a:r>
                        <a:rPr lang="vi-VN" altLang="x-none" sz="1800" b="1" dirty="0">
                          <a:solidFill>
                            <a:srgbClr val="0070C0"/>
                          </a:solidFill>
                          <a:latin typeface="Times New Roman" panose="02020603050405020304" pitchFamily="18" charset="0"/>
                          <a:cs typeface="Times New Roman" panose="02020603050405020304" pitchFamily="18" charset="0"/>
                        </a:rPr>
                        <a:t>ứng </a:t>
                      </a:r>
                      <a:endParaRPr sz="1800" b="1" dirty="0">
                        <a:solidFill>
                          <a:srgbClr val="0070C0"/>
                        </a:solidFill>
                        <a:latin typeface="Times New Roman" panose="02020603050405020304" pitchFamily="18" charset="0"/>
                        <a:cs typeface="Times New Roman" panose="02020603050405020304" pitchFamily="18" charset="0"/>
                      </a:endParaRPr>
                    </a:p>
                    <a:p>
                      <a:pPr marL="285750" lvl="0" indent="-285750" eaLnBrk="1" hangingPunct="1">
                        <a:buNone/>
                      </a:pPr>
                      <a:r>
                        <a:rPr sz="1800" b="1" dirty="0">
                          <a:solidFill>
                            <a:srgbClr val="0070C0"/>
                          </a:solidFill>
                          <a:latin typeface="Times New Roman" panose="02020603050405020304" pitchFamily="18" charset="0"/>
                          <a:cs typeface="Times New Roman" panose="02020603050405020304" pitchFamily="18" charset="0"/>
                        </a:rPr>
                        <a:t>-    Các loại đậu</a:t>
                      </a:r>
                      <a:endParaRPr lang="en-US" sz="1800" b="1" dirty="0">
                        <a:solidFill>
                          <a:srgbClr val="0070C0"/>
                        </a:solidFill>
                        <a:latin typeface="Times New Roman" panose="02020603050405020304" pitchFamily="18" charset="0"/>
                        <a:ea typeface="Times New Roman" panose="02020603050405020304" pitchFamily="18" charset="0"/>
                      </a:endParaRPr>
                    </a:p>
                  </a:txBody>
                  <a:tcPr marT="34296" marB="34296">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5pPr>
                    </a:lstStyle>
                    <a:p>
                      <a:pPr lvl="0" eaLnBrk="1" hangingPunct="1">
                        <a:buNone/>
                      </a:pPr>
                      <a:r>
                        <a:rPr sz="1800" b="1" dirty="0">
                          <a:solidFill>
                            <a:srgbClr val="0070C0"/>
                          </a:solidFill>
                          <a:latin typeface="Times New Roman" panose="02020603050405020304" pitchFamily="18" charset="0"/>
                          <a:cs typeface="Times New Roman" panose="02020603050405020304" pitchFamily="18" charset="0"/>
                        </a:rPr>
                        <a:t>Tham gia v</a:t>
                      </a:r>
                      <a:r>
                        <a:rPr sz="1800" b="1" dirty="0">
                          <a:solidFill>
                            <a:srgbClr val="0070C0"/>
                          </a:solidFill>
                          <a:latin typeface="Times New Roman" panose="02020603050405020304" pitchFamily="18" charset="0"/>
                          <a:ea typeface="Times New Roman" panose="02020603050405020304" pitchFamily="18" charset="0"/>
                        </a:rPr>
                        <a:t>à</a:t>
                      </a:r>
                      <a:r>
                        <a:rPr sz="1800" b="1" dirty="0">
                          <a:solidFill>
                            <a:srgbClr val="0070C0"/>
                          </a:solidFill>
                          <a:latin typeface="Times New Roman" panose="02020603050405020304" pitchFamily="18" charset="0"/>
                          <a:cs typeface="Times New Roman" panose="02020603050405020304" pitchFamily="18" charset="0"/>
                        </a:rPr>
                        <a:t>o quá trình cấu tạo v</a:t>
                      </a:r>
                      <a:r>
                        <a:rPr sz="1800" b="1" dirty="0">
                          <a:solidFill>
                            <a:srgbClr val="0070C0"/>
                          </a:solidFill>
                          <a:latin typeface="Times New Roman" panose="02020603050405020304" pitchFamily="18" charset="0"/>
                          <a:ea typeface="Times New Roman" panose="02020603050405020304" pitchFamily="18" charset="0"/>
                        </a:rPr>
                        <a:t>à</a:t>
                      </a:r>
                      <a:r>
                        <a:rPr sz="1800" b="1" dirty="0">
                          <a:solidFill>
                            <a:srgbClr val="0070C0"/>
                          </a:solidFill>
                          <a:latin typeface="Times New Roman" panose="02020603050405020304" pitchFamily="18" charset="0"/>
                          <a:cs typeface="Times New Roman" panose="02020603050405020304" pitchFamily="18" charset="0"/>
                        </a:rPr>
                        <a:t> l</a:t>
                      </a:r>
                      <a:r>
                        <a:rPr sz="1800" b="1" dirty="0">
                          <a:solidFill>
                            <a:srgbClr val="0070C0"/>
                          </a:solidFill>
                          <a:latin typeface="Times New Roman" panose="02020603050405020304" pitchFamily="18" charset="0"/>
                          <a:ea typeface="Times New Roman" panose="02020603050405020304" pitchFamily="18" charset="0"/>
                        </a:rPr>
                        <a:t>à</a:t>
                      </a:r>
                      <a:r>
                        <a:rPr sz="1800" b="1" dirty="0">
                          <a:solidFill>
                            <a:srgbClr val="0070C0"/>
                          </a:solidFill>
                          <a:latin typeface="Times New Roman" panose="02020603050405020304" pitchFamily="18" charset="0"/>
                          <a:cs typeface="Times New Roman" panose="02020603050405020304" pitchFamily="18" charset="0"/>
                        </a:rPr>
                        <a:t> th</a:t>
                      </a:r>
                      <a:r>
                        <a:rPr sz="1800" b="1" dirty="0">
                          <a:solidFill>
                            <a:srgbClr val="0070C0"/>
                          </a:solidFill>
                          <a:latin typeface="Times New Roman" panose="02020603050405020304" pitchFamily="18" charset="0"/>
                          <a:ea typeface="Times New Roman" panose="02020603050405020304" pitchFamily="18" charset="0"/>
                        </a:rPr>
                        <a:t>à</a:t>
                      </a:r>
                      <a:r>
                        <a:rPr sz="1800" b="1" dirty="0">
                          <a:solidFill>
                            <a:srgbClr val="0070C0"/>
                          </a:solidFill>
                          <a:latin typeface="Times New Roman" panose="02020603050405020304" pitchFamily="18" charset="0"/>
                          <a:cs typeface="Times New Roman" panose="02020603050405020304" pitchFamily="18" charset="0"/>
                        </a:rPr>
                        <a:t>nh phần của hồng cầu trong máu</a:t>
                      </a:r>
                      <a:endParaRPr lang="en-US" sz="1800" b="1" dirty="0">
                        <a:solidFill>
                          <a:srgbClr val="0070C0"/>
                        </a:solidFill>
                        <a:latin typeface="Times New Roman" panose="02020603050405020304" pitchFamily="18" charset="0"/>
                        <a:ea typeface="Times New Roman" panose="02020603050405020304" pitchFamily="18" charset="0"/>
                      </a:endParaRPr>
                    </a:p>
                  </a:txBody>
                  <a:tcPr marT="34296" marB="34296">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863600">
                <a:tc>
                  <a:txBody>
                    <a:bodyPr/>
                    <a:lst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5pPr>
                    </a:lstStyle>
                    <a:p>
                      <a:pPr lvl="0" eaLnBrk="1" hangingPunct="1">
                        <a:buNone/>
                      </a:pPr>
                      <a:r>
                        <a:rPr sz="1800" b="1" dirty="0">
                          <a:solidFill>
                            <a:srgbClr val="0070C0"/>
                          </a:solidFill>
                          <a:latin typeface="Times New Roman" panose="02020603050405020304" pitchFamily="18" charset="0"/>
                          <a:cs typeface="Times New Roman" panose="02020603050405020304" pitchFamily="18" charset="0"/>
                        </a:rPr>
                        <a:t>Calcium</a:t>
                      </a:r>
                      <a:endParaRPr lang="en-US" sz="1800" b="1" dirty="0">
                        <a:solidFill>
                          <a:srgbClr val="0070C0"/>
                        </a:solidFill>
                        <a:latin typeface="Times New Roman" panose="02020603050405020304" pitchFamily="18" charset="0"/>
                        <a:ea typeface="Times New Roman" panose="02020603050405020304" pitchFamily="18" charset="0"/>
                      </a:endParaRPr>
                    </a:p>
                  </a:txBody>
                  <a:tcPr marT="34296" marB="34296">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5pPr>
                    </a:lstStyle>
                    <a:p>
                      <a:pPr lvl="0" eaLnBrk="1" hangingPunct="1">
                        <a:buNone/>
                      </a:pPr>
                      <a:r>
                        <a:rPr sz="1800" b="1" dirty="0">
                          <a:solidFill>
                            <a:srgbClr val="0070C0"/>
                          </a:solidFill>
                          <a:latin typeface="Times New Roman" panose="02020603050405020304" pitchFamily="18" charset="0"/>
                          <a:cs typeface="Times New Roman" panose="02020603050405020304" pitchFamily="18" charset="0"/>
                        </a:rPr>
                        <a:t>-    </a:t>
                      </a:r>
                      <a:r>
                        <a:rPr lang="vi-VN" altLang="x-none" sz="1800" b="1" dirty="0">
                          <a:solidFill>
                            <a:srgbClr val="0070C0"/>
                          </a:solidFill>
                          <a:latin typeface="Times New Roman" panose="02020603050405020304" pitchFamily="18" charset="0"/>
                          <a:cs typeface="Times New Roman" panose="02020603050405020304" pitchFamily="18" charset="0"/>
                        </a:rPr>
                        <a:t>Sữa trứng hải sản </a:t>
                      </a:r>
                      <a:endParaRPr sz="1800" b="1" dirty="0">
                        <a:solidFill>
                          <a:srgbClr val="0070C0"/>
                        </a:solidFill>
                        <a:latin typeface="Times New Roman" panose="02020603050405020304" pitchFamily="18" charset="0"/>
                        <a:cs typeface="Times New Roman" panose="02020603050405020304" pitchFamily="18" charset="0"/>
                      </a:endParaRPr>
                    </a:p>
                    <a:p>
                      <a:pPr lvl="0" eaLnBrk="1" hangingPunct="1">
                        <a:buNone/>
                      </a:pPr>
                      <a:r>
                        <a:rPr lang="vi-VN" altLang="x-none" sz="1800" b="1" dirty="0">
                          <a:solidFill>
                            <a:srgbClr val="0070C0"/>
                          </a:solidFill>
                          <a:latin typeface="Times New Roman" panose="02020603050405020304" pitchFamily="18" charset="0"/>
                          <a:cs typeface="Times New Roman" panose="02020603050405020304" pitchFamily="18" charset="0"/>
                        </a:rPr>
                        <a:t> rau xanh</a:t>
                      </a:r>
                      <a:endParaRPr lang="en-US" sz="1800" b="1" dirty="0">
                        <a:solidFill>
                          <a:srgbClr val="0070C0"/>
                        </a:solidFill>
                        <a:latin typeface="Times New Roman" panose="02020603050405020304" pitchFamily="18" charset="0"/>
                        <a:ea typeface="Times New Roman" panose="02020603050405020304" pitchFamily="18" charset="0"/>
                      </a:endParaRPr>
                    </a:p>
                  </a:txBody>
                  <a:tcPr marT="34296" marB="34296">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5pPr>
                    </a:lstStyle>
                    <a:p>
                      <a:pPr lvl="0" eaLnBrk="1" hangingPunct="1">
                        <a:buNone/>
                      </a:pPr>
                      <a:r>
                        <a:rPr lang="vi-VN" altLang="x-none" sz="1800" b="1" dirty="0">
                          <a:solidFill>
                            <a:srgbClr val="0070C0"/>
                          </a:solidFill>
                          <a:latin typeface="Times New Roman" panose="02020603050405020304" pitchFamily="18" charset="0"/>
                          <a:cs typeface="Times New Roman" panose="02020603050405020304" pitchFamily="18" charset="0"/>
                        </a:rPr>
                        <a:t>Giúp cho xương v</a:t>
                      </a:r>
                      <a:r>
                        <a:rPr lang="vi-VN" altLang="x-none" sz="1800" b="1" dirty="0">
                          <a:solidFill>
                            <a:srgbClr val="0070C0"/>
                          </a:solidFill>
                          <a:latin typeface="Times New Roman" panose="02020603050405020304" pitchFamily="18" charset="0"/>
                          <a:ea typeface="Times New Roman" panose="02020603050405020304" pitchFamily="18" charset="0"/>
                        </a:rPr>
                        <a:t>à</a:t>
                      </a:r>
                      <a:r>
                        <a:rPr lang="vi-VN" altLang="x-none" sz="1800" b="1" dirty="0">
                          <a:solidFill>
                            <a:srgbClr val="0070C0"/>
                          </a:solidFill>
                          <a:latin typeface="Times New Roman" panose="02020603050405020304" pitchFamily="18" charset="0"/>
                          <a:cs typeface="Times New Roman" panose="02020603050405020304" pitchFamily="18" charset="0"/>
                        </a:rPr>
                        <a:t> răng chắc khỏe</a:t>
                      </a:r>
                      <a:endParaRPr lang="en-US" sz="1800" b="1" dirty="0">
                        <a:solidFill>
                          <a:srgbClr val="0070C0"/>
                        </a:solidFill>
                        <a:latin typeface="Times New Roman" panose="02020603050405020304" pitchFamily="18" charset="0"/>
                        <a:ea typeface="Times New Roman" panose="02020603050405020304" pitchFamily="18" charset="0"/>
                      </a:endParaRPr>
                    </a:p>
                  </a:txBody>
                  <a:tcPr marT="34296" marB="34296">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287145">
                <a:tc>
                  <a:txBody>
                    <a:bodyPr/>
                    <a:lst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5pPr>
                    </a:lstStyle>
                    <a:p>
                      <a:pPr lvl="0" eaLnBrk="1" hangingPunct="1">
                        <a:buNone/>
                      </a:pPr>
                      <a:r>
                        <a:rPr sz="1800" b="1" dirty="0">
                          <a:solidFill>
                            <a:srgbClr val="0070C0"/>
                          </a:solidFill>
                          <a:latin typeface="Times New Roman" panose="02020603050405020304" pitchFamily="18" charset="0"/>
                          <a:cs typeface="Times New Roman" panose="02020603050405020304" pitchFamily="18" charset="0"/>
                        </a:rPr>
                        <a:t>Iodine</a:t>
                      </a:r>
                      <a:endParaRPr lang="en-US" sz="1800" b="1" dirty="0">
                        <a:solidFill>
                          <a:srgbClr val="0070C0"/>
                        </a:solidFill>
                        <a:latin typeface="Times New Roman" panose="02020603050405020304" pitchFamily="18" charset="0"/>
                        <a:ea typeface="Times New Roman" panose="02020603050405020304" pitchFamily="18" charset="0"/>
                      </a:endParaRPr>
                    </a:p>
                  </a:txBody>
                  <a:tcPr marT="34296" marB="34296">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5pPr>
                    </a:lstStyle>
                    <a:p>
                      <a:pPr marL="285750" lvl="0" indent="-285750" eaLnBrk="1" hangingPunct="1">
                        <a:buChar char="-"/>
                      </a:pPr>
                      <a:r>
                        <a:rPr sz="1800" b="1" dirty="0">
                          <a:solidFill>
                            <a:srgbClr val="0070C0"/>
                          </a:solidFill>
                          <a:latin typeface="Times New Roman" panose="02020603050405020304" pitchFamily="18" charset="0"/>
                          <a:cs typeface="Times New Roman" panose="02020603050405020304" pitchFamily="18" charset="0"/>
                        </a:rPr>
                        <a:t>Các loại hải sả</a:t>
                      </a:r>
                      <a:r>
                        <a:rPr lang="en-US" sz="1800" b="1" dirty="0">
                          <a:solidFill>
                            <a:srgbClr val="0070C0"/>
                          </a:solidFill>
                          <a:latin typeface="Times New Roman" panose="02020603050405020304" pitchFamily="18" charset="0"/>
                          <a:cs typeface="Times New Roman" panose="02020603050405020304" pitchFamily="18" charset="0"/>
                        </a:rPr>
                        <a:t>n</a:t>
                      </a:r>
                      <a:r>
                        <a:rPr sz="1800" b="1" dirty="0">
                          <a:solidFill>
                            <a:srgbClr val="0070C0"/>
                          </a:solidFill>
                          <a:latin typeface="Times New Roman" panose="02020603050405020304" pitchFamily="18" charset="0"/>
                          <a:cs typeface="Times New Roman" panose="02020603050405020304" pitchFamily="18" charset="0"/>
                        </a:rPr>
                        <a:t>,  rong biển </a:t>
                      </a:r>
                      <a:endParaRPr sz="1800" b="1" dirty="0">
                        <a:solidFill>
                          <a:srgbClr val="0070C0"/>
                        </a:solidFill>
                        <a:latin typeface="Times New Roman" panose="02020603050405020304" pitchFamily="18" charset="0"/>
                        <a:cs typeface="Times New Roman" panose="02020603050405020304" pitchFamily="18" charset="0"/>
                      </a:endParaRPr>
                    </a:p>
                    <a:p>
                      <a:pPr marL="285750" lvl="0" indent="-285750" eaLnBrk="1" hangingPunct="1">
                        <a:buChar char="-"/>
                      </a:pPr>
                      <a:r>
                        <a:rPr sz="1800" b="1" dirty="0">
                          <a:solidFill>
                            <a:srgbClr val="0070C0"/>
                          </a:solidFill>
                          <a:latin typeface="Times New Roman" panose="02020603050405020304" pitchFamily="18" charset="0"/>
                          <a:cs typeface="Times New Roman" panose="02020603050405020304" pitchFamily="18" charset="0"/>
                        </a:rPr>
                        <a:t>Muối ăn có bổ sung iodine</a:t>
                      </a:r>
                      <a:endParaRPr lang="en-US" sz="1800" b="1" dirty="0">
                        <a:solidFill>
                          <a:srgbClr val="0070C0"/>
                        </a:solidFill>
                        <a:latin typeface="Times New Roman" panose="02020603050405020304" pitchFamily="18" charset="0"/>
                        <a:ea typeface="Times New Roman" panose="02020603050405020304" pitchFamily="18" charset="0"/>
                      </a:endParaRPr>
                    </a:p>
                  </a:txBody>
                  <a:tcPr marT="34296" marB="34296">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5pPr>
                    </a:lstStyle>
                    <a:p>
                      <a:pPr lvl="0" eaLnBrk="1" hangingPunct="1">
                        <a:buNone/>
                      </a:pPr>
                      <a:r>
                        <a:rPr sz="1800" b="1" dirty="0">
                          <a:solidFill>
                            <a:srgbClr val="0070C0"/>
                          </a:solidFill>
                          <a:latin typeface="Times New Roman" panose="02020603050405020304" pitchFamily="18" charset="0"/>
                          <a:cs typeface="Times New Roman" panose="02020603050405020304" pitchFamily="18" charset="0"/>
                        </a:rPr>
                        <a:t> </a:t>
                      </a:r>
                      <a:r>
                        <a:rPr lang="vi-VN" altLang="x-none" sz="1800" b="1" dirty="0">
                          <a:solidFill>
                            <a:srgbClr val="0070C0"/>
                          </a:solidFill>
                          <a:latin typeface="Times New Roman" panose="02020603050405020304" pitchFamily="18" charset="0"/>
                          <a:cs typeface="Times New Roman" panose="02020603050405020304" pitchFamily="18" charset="0"/>
                        </a:rPr>
                        <a:t>Tham gia v</a:t>
                      </a:r>
                      <a:r>
                        <a:rPr lang="vi-VN" altLang="x-none" sz="1800" b="1" dirty="0">
                          <a:solidFill>
                            <a:srgbClr val="0070C0"/>
                          </a:solidFill>
                          <a:latin typeface="Times New Roman" panose="02020603050405020304" pitchFamily="18" charset="0"/>
                          <a:ea typeface="Times New Roman" panose="02020603050405020304" pitchFamily="18" charset="0"/>
                        </a:rPr>
                        <a:t>à</a:t>
                      </a:r>
                      <a:r>
                        <a:rPr lang="vi-VN" altLang="x-none" sz="1800" b="1" dirty="0">
                          <a:solidFill>
                            <a:srgbClr val="0070C0"/>
                          </a:solidFill>
                          <a:latin typeface="Times New Roman" panose="02020603050405020304" pitchFamily="18" charset="0"/>
                          <a:cs typeface="Times New Roman" panose="02020603050405020304" pitchFamily="18" charset="0"/>
                        </a:rPr>
                        <a:t>o quá trình cấu  tạo hóc môn tuyến giáp</a:t>
                      </a:r>
                      <a:r>
                        <a:rPr sz="1800" b="1" dirty="0">
                          <a:solidFill>
                            <a:srgbClr val="0070C0"/>
                          </a:solidFill>
                          <a:latin typeface="Times New Roman" panose="02020603050405020304" pitchFamily="18" charset="0"/>
                          <a:cs typeface="Times New Roman" panose="02020603050405020304" pitchFamily="18" charset="0"/>
                        </a:rPr>
                        <a:t>,</a:t>
                      </a:r>
                      <a:r>
                        <a:rPr lang="vi-VN" altLang="x-none" sz="1800" b="1" dirty="0">
                          <a:solidFill>
                            <a:srgbClr val="0070C0"/>
                          </a:solidFill>
                          <a:latin typeface="Times New Roman" panose="02020603050405020304" pitchFamily="18" charset="0"/>
                          <a:cs typeface="Times New Roman" panose="02020603050405020304" pitchFamily="18" charset="0"/>
                        </a:rPr>
                        <a:t> phòng tránh bệnh bướu cổ</a:t>
                      </a:r>
                      <a:endParaRPr lang="en-US" sz="1800" b="1" dirty="0">
                        <a:solidFill>
                          <a:srgbClr val="0070C0"/>
                        </a:solidFill>
                        <a:latin typeface="Times New Roman" panose="02020603050405020304" pitchFamily="18" charset="0"/>
                        <a:ea typeface="Times New Roman" panose="02020603050405020304" pitchFamily="18" charset="0"/>
                      </a:endParaRPr>
                    </a:p>
                  </a:txBody>
                  <a:tcPr marT="34296" marB="34296">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25625" name="Rectangle 29"/>
          <p:cNvSpPr/>
          <p:nvPr/>
        </p:nvSpPr>
        <p:spPr>
          <a:xfrm>
            <a:off x="198438" y="114300"/>
            <a:ext cx="8716962" cy="4857750"/>
          </a:xfrm>
          <a:prstGeom prst="rect">
            <a:avLst/>
          </a:prstGeom>
          <a:noFill/>
          <a:ln w="9525" cap="flat" cmpd="sng">
            <a:solidFill>
              <a:srgbClr val="00FFCC"/>
            </a:solidFill>
            <a:prstDash val="dash"/>
            <a:round/>
            <a:headEnd type="none" w="med" len="med"/>
            <a:tailEnd type="none" w="med" len="med"/>
          </a:ln>
        </p:spPr>
        <p:txBody>
          <a:bodyPr anchor="t" anchorCtr="0"/>
          <a:p>
            <a:pPr eaLnBrk="0" hangingPunct="0"/>
            <a:endParaRPr lang="vi-VN" altLang="en-US" sz="3200" dirty="0">
              <a:latin typeface="VNI-Times" pitchFamily="2" charset="0"/>
            </a:endParaRPr>
          </a:p>
        </p:txBody>
      </p:sp>
      <p:sp>
        <p:nvSpPr>
          <p:cNvPr id="6" name="Rectangle: Top Corners Rounded 15"/>
          <p:cNvSpPr/>
          <p:nvPr/>
        </p:nvSpPr>
        <p:spPr>
          <a:xfrm rot="5400000">
            <a:off x="-1180306" y="2372519"/>
            <a:ext cx="2698750" cy="341313"/>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5pPr>
          </a:lstStyle>
          <a:p>
            <a:pPr eaLnBrk="0" fontAlgn="base" hangingPunct="0"/>
            <a:endParaRPr strike="noStrike" noProof="1">
              <a:latin typeface="Times New Roman" panose="02020603050405020304" pitchFamily="18" charset="0"/>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Picture 6" descr="Screen Clipping"/>
          <p:cNvPicPr>
            <a:picLocks noChangeAspect="1"/>
          </p:cNvPicPr>
          <p:nvPr/>
        </p:nvPicPr>
        <p:blipFill>
          <a:blip r:embed="rId1"/>
          <a:stretch>
            <a:fillRect/>
          </a:stretch>
        </p:blipFill>
        <p:spPr>
          <a:xfrm>
            <a:off x="198755" y="361950"/>
            <a:ext cx="1296035" cy="694055"/>
          </a:xfrm>
          <a:prstGeom prst="rect">
            <a:avLst/>
          </a:prstGeom>
          <a:noFill/>
          <a:ln w="9525">
            <a:noFill/>
          </a:ln>
        </p:spPr>
      </p:pic>
      <p:pic>
        <p:nvPicPr>
          <p:cNvPr id="3" name="Picture 2"/>
          <p:cNvPicPr>
            <a:picLocks noChangeAspect="1"/>
          </p:cNvPicPr>
          <p:nvPr/>
        </p:nvPicPr>
        <p:blipFill>
          <a:blip r:embed="rId2"/>
          <a:stretch>
            <a:fillRect/>
          </a:stretch>
        </p:blipFill>
        <p:spPr>
          <a:xfrm>
            <a:off x="1143000" y="1504950"/>
            <a:ext cx="7188200" cy="3429635"/>
          </a:xfrm>
          <a:prstGeom prst="rect">
            <a:avLst/>
          </a:prstGeom>
          <a:noFill/>
          <a:ln w="9525">
            <a:noFill/>
          </a:ln>
        </p:spPr>
      </p:pic>
      <p:sp>
        <p:nvSpPr>
          <p:cNvPr id="26627" name="Rectangle 29"/>
          <p:cNvSpPr/>
          <p:nvPr/>
        </p:nvSpPr>
        <p:spPr>
          <a:xfrm>
            <a:off x="198438" y="114300"/>
            <a:ext cx="8716962" cy="4857750"/>
          </a:xfrm>
          <a:prstGeom prst="rect">
            <a:avLst/>
          </a:prstGeom>
          <a:noFill/>
          <a:ln w="9525" cap="flat" cmpd="sng">
            <a:solidFill>
              <a:srgbClr val="00FFCC"/>
            </a:solidFill>
            <a:prstDash val="dash"/>
            <a:round/>
            <a:headEnd type="none" w="med" len="med"/>
            <a:tailEnd type="none" w="med" len="med"/>
          </a:ln>
        </p:spPr>
        <p:txBody>
          <a:bodyPr anchor="t" anchorCtr="0"/>
          <a:p>
            <a:pPr eaLnBrk="0" hangingPunct="0"/>
            <a:endParaRPr lang="vi-VN" altLang="en-US" sz="3200" dirty="0">
              <a:latin typeface="VNI-Times" pitchFamily="2" charset="0"/>
            </a:endParaRPr>
          </a:p>
        </p:txBody>
      </p:sp>
      <p:sp>
        <p:nvSpPr>
          <p:cNvPr id="6" name="Rectangle 5"/>
          <p:cNvSpPr/>
          <p:nvPr/>
        </p:nvSpPr>
        <p:spPr>
          <a:xfrm>
            <a:off x="1217930" y="109538"/>
            <a:ext cx="7696200" cy="1276350"/>
          </a:xfrm>
          <a:prstGeom prst="rect">
            <a:avLst/>
          </a:prstGeom>
          <a:noFill/>
          <a:ln w="9525">
            <a:noFill/>
          </a:ln>
        </p:spPr>
        <p:txBody>
          <a:bodyPr anchor="t" anchorCtr="0">
            <a:spAutoFit/>
          </a:bodyPr>
          <a:p>
            <a:pPr algn="just" eaLnBrk="0" hangingPunct="0">
              <a:lnSpc>
                <a:spcPct val="107000"/>
              </a:lnSpc>
            </a:pPr>
            <a:r>
              <a:rPr lang="en-US" altLang="zh-CN" sz="2000" b="1" dirty="0">
                <a:solidFill>
                  <a:srgbClr val="0070C0"/>
                </a:solidFill>
                <a:latin typeface="Times New Roman" panose="02020603050405020304" pitchFamily="18" charset="0"/>
              </a:rPr>
              <a:t>    </a:t>
            </a:r>
            <a:r>
              <a:rPr lang="vi-VN" altLang="en-US" b="1" dirty="0">
                <a:solidFill>
                  <a:srgbClr val="0000FF"/>
                </a:solidFill>
                <a:latin typeface="Times New Roman" panose="02020603050405020304" pitchFamily="18" charset="0"/>
              </a:rPr>
              <a:t>Ngũ cốc là tên gọi chung của 5 loại hạt dùng để ăn (kê, đậu, ngô, lúa nếp, lúa tẻ). Ngày nay, ngũ cốc là tên gọi chung của các loại cây có hạt dùng làm lương thực.</a:t>
            </a:r>
            <a:endParaRPr lang="vi-VN" altLang="en-US" b="1" dirty="0">
              <a:solidFill>
                <a:srgbClr val="0000FF"/>
              </a:solidFill>
              <a:latin typeface="Times New Roman" panose="02020603050405020304" pitchFamily="18" charset="0"/>
              <a:ea typeface="Times New Roman" panose="02020603050405020304" pitchFamily="18" charset="0"/>
            </a:endParaRP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par>
                          <p:cTn id="14" fill="hold">
                            <p:stCondLst>
                              <p:cond delay="500"/>
                            </p:stCondLst>
                            <p:childTnLst>
                              <p:par>
                                <p:cTn id="15" presetID="2" presetClass="entr" presetSubtype="2"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1+#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7649" name="Picture 2" descr="Hinh nen16 "/>
          <p:cNvPicPr>
            <a:picLocks noChangeAspect="1"/>
          </p:cNvPicPr>
          <p:nvPr/>
        </p:nvPicPr>
        <p:blipFill>
          <a:blip r:embed="rId1"/>
          <a:stretch>
            <a:fillRect/>
          </a:stretch>
        </p:blipFill>
        <p:spPr>
          <a:xfrm>
            <a:off x="0" y="56833"/>
            <a:ext cx="9144000" cy="5143500"/>
          </a:xfrm>
          <a:prstGeom prst="rect">
            <a:avLst/>
          </a:prstGeom>
          <a:noFill/>
          <a:ln w="9525">
            <a:noFill/>
          </a:ln>
        </p:spPr>
      </p:pic>
      <p:pic>
        <p:nvPicPr>
          <p:cNvPr id="71684" name="Picture 4" descr="buom"/>
          <p:cNvPicPr>
            <a:picLocks noChangeAspect="1"/>
          </p:cNvPicPr>
          <p:nvPr/>
        </p:nvPicPr>
        <p:blipFill>
          <a:blip r:embed="rId2"/>
          <a:stretch>
            <a:fillRect/>
          </a:stretch>
        </p:blipFill>
        <p:spPr>
          <a:xfrm rot="1598828">
            <a:off x="7099300" y="1428750"/>
            <a:ext cx="825500" cy="742950"/>
          </a:xfrm>
          <a:prstGeom prst="rect">
            <a:avLst/>
          </a:prstGeom>
          <a:noFill/>
          <a:ln w="9525">
            <a:noFill/>
          </a:ln>
        </p:spPr>
      </p:pic>
      <p:sp>
        <p:nvSpPr>
          <p:cNvPr id="27651" name="AutoShape 2" descr="Các Vận động Viên Chạy Bộ Hình ảnh | Định dạng hình ảnh AI 400063646|  vn.lovepik.com"/>
          <p:cNvSpPr>
            <a:spLocks noChangeAspect="1"/>
          </p:cNvSpPr>
          <p:nvPr/>
        </p:nvSpPr>
        <p:spPr>
          <a:xfrm>
            <a:off x="168275" y="-136525"/>
            <a:ext cx="304800" cy="228600"/>
          </a:xfrm>
          <a:prstGeom prst="rect">
            <a:avLst/>
          </a:prstGeom>
          <a:noFill/>
          <a:ln w="9525">
            <a:noFill/>
          </a:ln>
        </p:spPr>
        <p:txBody>
          <a:bodyPr anchor="t" anchorCtr="0"/>
          <a:p>
            <a:pPr eaLnBrk="0" hangingPunct="0"/>
            <a:endParaRPr lang="en-US" altLang="en-US" dirty="0">
              <a:latin typeface="Times New Roman" panose="02020603050405020304" pitchFamily="18" charset="0"/>
            </a:endParaRPr>
          </a:p>
        </p:txBody>
      </p:sp>
      <p:pic>
        <p:nvPicPr>
          <p:cNvPr id="13" name="Picture 4" descr="buom"/>
          <p:cNvPicPr>
            <a:picLocks noChangeAspect="1"/>
          </p:cNvPicPr>
          <p:nvPr/>
        </p:nvPicPr>
        <p:blipFill>
          <a:blip r:embed="rId2"/>
          <a:stretch>
            <a:fillRect/>
          </a:stretch>
        </p:blipFill>
        <p:spPr>
          <a:xfrm rot="1598828">
            <a:off x="3929063" y="3355975"/>
            <a:ext cx="825500" cy="742950"/>
          </a:xfrm>
          <a:prstGeom prst="rect">
            <a:avLst/>
          </a:prstGeom>
          <a:noFill/>
          <a:ln w="9525">
            <a:noFill/>
          </a:ln>
        </p:spPr>
      </p:pic>
      <p:sp>
        <p:nvSpPr>
          <p:cNvPr id="3" name="Text Box 3"/>
          <p:cNvSpPr txBox="1"/>
          <p:nvPr/>
        </p:nvSpPr>
        <p:spPr>
          <a:xfrm>
            <a:off x="533400" y="133350"/>
            <a:ext cx="7760335" cy="2584450"/>
          </a:xfrm>
          <a:prstGeom prst="rect">
            <a:avLst/>
          </a:prstGeom>
          <a:noFill/>
          <a:ln w="9525">
            <a:noFill/>
          </a:ln>
        </p:spPr>
        <p:txBody>
          <a:bodyPr wrap="square" anchor="t" anchorCtr="0">
            <a:spAutoFit/>
          </a:bodyPr>
          <a:p>
            <a:pPr algn="ctr">
              <a:spcBef>
                <a:spcPct val="50000"/>
              </a:spcBef>
            </a:pPr>
            <a:r>
              <a:rPr lang="en-US" altLang="vi-VN" sz="3600" b="1" noProof="1" dirty="0">
                <a:gradFill>
                  <a:gsLst>
                    <a:gs pos="0">
                      <a:srgbClr val="012D86"/>
                    </a:gs>
                    <a:gs pos="100000">
                      <a:srgbClr val="0E2557"/>
                    </a:gs>
                  </a:gsLst>
                  <a:lin scaled="0"/>
                </a:gradFill>
                <a:latin typeface="Times New Roman" panose="02020603050405020304" pitchFamily="18" charset="0"/>
                <a:ea typeface="+mn-ea"/>
                <a:cs typeface="+mn-cs"/>
              </a:rPr>
              <a:t>TIẾT  HỌC KẾT THÚC</a:t>
            </a:r>
            <a:endParaRPr lang="en-US" altLang="vi-VN" sz="3600" b="1" noProof="1" dirty="0">
              <a:gradFill>
                <a:gsLst>
                  <a:gs pos="0">
                    <a:srgbClr val="012D86"/>
                  </a:gs>
                  <a:gs pos="100000">
                    <a:srgbClr val="0E2557"/>
                  </a:gs>
                </a:gsLst>
                <a:lin scaled="0"/>
              </a:gradFill>
              <a:latin typeface="Times New Roman" panose="02020603050405020304" pitchFamily="18" charset="0"/>
            </a:endParaRPr>
          </a:p>
          <a:p>
            <a:pPr algn="ctr">
              <a:spcBef>
                <a:spcPct val="50000"/>
              </a:spcBef>
            </a:pPr>
            <a:r>
              <a:rPr lang="en-US" altLang="vi-VN" sz="3600" b="1" noProof="1" dirty="0">
                <a:gradFill>
                  <a:gsLst>
                    <a:gs pos="0">
                      <a:srgbClr val="012D86"/>
                    </a:gs>
                    <a:gs pos="100000">
                      <a:srgbClr val="0E2557"/>
                    </a:gs>
                  </a:gsLst>
                  <a:lin scaled="0"/>
                </a:gradFill>
                <a:latin typeface="Times New Roman" panose="02020603050405020304" pitchFamily="18" charset="0"/>
                <a:ea typeface="+mn-ea"/>
                <a:cs typeface="+mn-cs"/>
              </a:rPr>
              <a:t>XIN CHÂN THÀNH CẢM ƠN CÁC THẦY CÔ VÀ CÁC EM HỌC SINH ĐÃ THAM DỰ TIẾT HỌC NÀY.</a:t>
            </a:r>
            <a:endParaRPr lang="en-US" altLang="vi-VN" sz="3600" b="1" noProof="1" dirty="0">
              <a:gradFill>
                <a:gsLst>
                  <a:gs pos="0">
                    <a:srgbClr val="012D86"/>
                  </a:gs>
                  <a:gs pos="100000">
                    <a:srgbClr val="0E2557"/>
                  </a:gs>
                </a:gsLst>
                <a:lin scaled="0"/>
              </a:gradFill>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indefinite" accel="50000" decel="50000" fill="hold" nodeType="withEffect">
                                  <p:stCondLst>
                                    <p:cond delay="0"/>
                                  </p:stCondLst>
                                  <p:childTnLst>
                                    <p:animMotion origin="layout" path="M -0.48403 -0.24676 L -0.09653 0.4 " pathEditMode="relative" rAng="0" ptsTypes="AA">
                                      <p:cBhvr>
                                        <p:cTn id="6" dur="2000" fill="hold"/>
                                        <p:tgtEl>
                                          <p:spTgt spid="71684"/>
                                        </p:tgtEl>
                                        <p:attrNameLst>
                                          <p:attrName>ppt_x</p:attrName>
                                          <p:attrName>ppt_y</p:attrName>
                                        </p:attrNameLst>
                                      </p:cBhvr>
                                      <p:rCtr x="19400" y="32300"/>
                                    </p:animMotion>
                                  </p:childTnLst>
                                </p:cTn>
                              </p:par>
                              <p:par>
                                <p:cTn id="7" presetID="49" presetClass="path" presetSubtype="0" repeatCount="indefinite" accel="50000" decel="50000" fill="hold" nodeType="withEffect">
                                  <p:stCondLst>
                                    <p:cond delay="0"/>
                                  </p:stCondLst>
                                  <p:childTnLst>
                                    <p:animMotion origin="layout" path="M -0.33143 -0.54815 L 0.05607 0.09861 " pathEditMode="relative" rAng="0" ptsTypes="AA">
                                      <p:cBhvr>
                                        <p:cTn id="8" dur="2000" fill="hold"/>
                                        <p:tgtEl>
                                          <p:spTgt spid="13"/>
                                        </p:tgtEl>
                                        <p:attrNameLst>
                                          <p:attrName>ppt_x</p:attrName>
                                          <p:attrName>ppt_y</p:attrName>
                                        </p:attrNameLst>
                                      </p:cBhvr>
                                      <p:rCtr x="19400" y="32300"/>
                                    </p:animMotion>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6"/>
          <p:cNvSpPr/>
          <p:nvPr/>
        </p:nvSpPr>
        <p:spPr>
          <a:xfrm>
            <a:off x="0" y="-323850"/>
            <a:ext cx="184150" cy="647700"/>
          </a:xfrm>
          <a:prstGeom prst="rect">
            <a:avLst/>
          </a:prstGeom>
          <a:noFill/>
          <a:ln w="9525">
            <a:noFill/>
          </a:ln>
        </p:spPr>
        <p:txBody>
          <a:bodyPr wrap="none" anchor="ctr" anchorCtr="0">
            <a:spAutoFit/>
          </a:bodyPr>
          <a:p>
            <a:endParaRPr lang="vi-VN" altLang="vi-VN" sz="3600" dirty="0">
              <a:latin typeface=".VnAristote" panose="020B7200000000000000" pitchFamily="34" charset="0"/>
            </a:endParaRPr>
          </a:p>
        </p:txBody>
      </p:sp>
      <p:sp>
        <p:nvSpPr>
          <p:cNvPr id="5126" name="Rectangle 8"/>
          <p:cNvSpPr>
            <a:spLocks noChangeArrowheads="1"/>
          </p:cNvSpPr>
          <p:nvPr/>
        </p:nvSpPr>
        <p:spPr bwMode="auto">
          <a:xfrm>
            <a:off x="1409700" y="274638"/>
            <a:ext cx="6324600" cy="584200"/>
          </a:xfrm>
          <a:prstGeom prst="rect">
            <a:avLst/>
          </a:prstGeom>
          <a:solidFill>
            <a:srgbClr val="FFFF00"/>
          </a:solidFill>
          <a:ln>
            <a:noFill/>
          </a:ln>
          <a:effec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vi-VN" sz="2400" b="0" i="0" u="none" strike="noStrike" kern="1200" cap="none" spc="0" normalizeH="0" baseline="0" noProof="0" dirty="0" smtClean="0">
                <a:ln>
                  <a:noFill/>
                </a:ln>
                <a:solidFill>
                  <a:srgbClr val="FF0000"/>
                </a:solidFill>
                <a:effectLst/>
                <a:uLnTx/>
                <a:uFillTx/>
                <a:latin typeface="Times New Roman" panose="02020603050405020304" pitchFamily="18" charset="0"/>
                <a:ea typeface="+mn-ea"/>
                <a:cs typeface="+mn-cs"/>
              </a:rPr>
              <a:t>           </a:t>
            </a:r>
            <a:r>
              <a:rPr kumimoji="0" lang="en-US" altLang="vi-VN" sz="3200" b="1" i="0" u="none" strike="noStrike" kern="1200" cap="none" spc="0" normalizeH="0" baseline="0" noProof="0" dirty="0" smtClean="0">
                <a:ln>
                  <a:noFill/>
                </a:ln>
                <a:solidFill>
                  <a:srgbClr val="FF0000"/>
                </a:solidFill>
                <a:effectLst/>
                <a:uLnTx/>
                <a:uFillTx/>
                <a:latin typeface="#9Slide05 Garris" pitchFamily="2" charset="0"/>
                <a:ea typeface="+mj-ea"/>
                <a:cs typeface="+mj-cs"/>
              </a:rPr>
              <a:t>MỤC TIÊU BÀI HỌC</a:t>
            </a:r>
            <a:endParaRPr kumimoji="0" lang="en-US" altLang="vi-VN" sz="3200" b="1" i="0" u="none" strike="noStrike" kern="1200" cap="none" spc="0" normalizeH="0" baseline="0" noProof="0" dirty="0">
              <a:ln>
                <a:noFill/>
              </a:ln>
              <a:solidFill>
                <a:srgbClr val="FF0000"/>
              </a:solidFill>
              <a:effectLst/>
              <a:uLnTx/>
              <a:uFillTx/>
              <a:latin typeface="#9Slide05 Garris" pitchFamily="2" charset="0"/>
              <a:ea typeface="+mj-ea"/>
              <a:cs typeface="+mj-cs"/>
            </a:endParaRPr>
          </a:p>
        </p:txBody>
      </p:sp>
      <p:sp>
        <p:nvSpPr>
          <p:cNvPr id="11" name="Text Box 11"/>
          <p:cNvSpPr txBox="1"/>
          <p:nvPr/>
        </p:nvSpPr>
        <p:spPr>
          <a:xfrm>
            <a:off x="550863" y="1001713"/>
            <a:ext cx="8153400" cy="1568450"/>
          </a:xfrm>
          <a:prstGeom prst="rect">
            <a:avLst/>
          </a:prstGeom>
          <a:noFill/>
          <a:ln w="9525">
            <a:noFill/>
          </a:ln>
        </p:spPr>
        <p:txBody>
          <a:bodyPr anchor="t" anchorCtr="0">
            <a:spAutoFit/>
          </a:bodyPr>
          <a:p>
            <a:pPr>
              <a:spcBef>
                <a:spcPct val="50000"/>
              </a:spcBef>
            </a:pPr>
            <a:r>
              <a:rPr lang="en-US" altLang="vi-VN" sz="3200" b="1" dirty="0">
                <a:solidFill>
                  <a:srgbClr val="0000FF"/>
                </a:solidFill>
                <a:latin typeface="Times New Roman" panose="02020603050405020304" pitchFamily="18" charset="0"/>
              </a:rPr>
              <a:t>- </a:t>
            </a:r>
            <a:r>
              <a:rPr lang="vi-VN" altLang="en-US" sz="3200" b="1" dirty="0">
                <a:solidFill>
                  <a:schemeClr val="hlink"/>
                </a:solidFill>
                <a:latin typeface="Times New Roman" panose="02020603050405020304" pitchFamily="18" charset="0"/>
              </a:rPr>
              <a:t>Nhận biết được một số nhóm thực phẩm chính</a:t>
            </a:r>
            <a:r>
              <a:rPr lang="en-US" altLang="en-US" sz="3200" b="1" dirty="0">
                <a:solidFill>
                  <a:schemeClr val="hlink"/>
                </a:solidFill>
                <a:latin typeface="Times New Roman" panose="02020603050405020304" pitchFamily="18" charset="0"/>
              </a:rPr>
              <a:t>,</a:t>
            </a:r>
            <a:r>
              <a:rPr lang="vi-VN" altLang="en-US" sz="3200" b="1" dirty="0">
                <a:solidFill>
                  <a:schemeClr val="hlink"/>
                </a:solidFill>
                <a:latin typeface="Times New Roman" panose="02020603050405020304" pitchFamily="18" charset="0"/>
              </a:rPr>
              <a:t> giá trị dinh dưỡng từng loại</a:t>
            </a:r>
            <a:r>
              <a:rPr lang="en-US" altLang="en-US" sz="3200" b="1" dirty="0">
                <a:solidFill>
                  <a:schemeClr val="hlink"/>
                </a:solidFill>
                <a:latin typeface="Times New Roman" panose="02020603050405020304" pitchFamily="18" charset="0"/>
              </a:rPr>
              <a:t>,</a:t>
            </a:r>
            <a:r>
              <a:rPr lang="vi-VN" altLang="en-US" sz="3200" b="1" dirty="0">
                <a:solidFill>
                  <a:schemeClr val="hlink"/>
                </a:solidFill>
                <a:latin typeface="Times New Roman" panose="02020603050405020304" pitchFamily="18" charset="0"/>
              </a:rPr>
              <a:t> ý nghĩa đối với sức khỏe con người</a:t>
            </a:r>
            <a:r>
              <a:rPr lang="en-US" altLang="en-US" sz="3200" b="1" dirty="0">
                <a:solidFill>
                  <a:schemeClr val="hlink"/>
                </a:solidFill>
                <a:latin typeface="Times New Roman" panose="02020603050405020304" pitchFamily="18" charset="0"/>
              </a:rPr>
              <a:t>.</a:t>
            </a:r>
            <a:endParaRPr lang="en-US" altLang="vi-VN" sz="3200" b="1" dirty="0">
              <a:solidFill>
                <a:schemeClr val="hlink"/>
              </a:solidFill>
              <a:latin typeface="Times New Roman" panose="02020603050405020304" pitchFamily="18" charset="0"/>
            </a:endParaRPr>
          </a:p>
        </p:txBody>
      </p:sp>
      <p:sp>
        <p:nvSpPr>
          <p:cNvPr id="12" name="Text Box 11"/>
          <p:cNvSpPr txBox="1"/>
          <p:nvPr/>
        </p:nvSpPr>
        <p:spPr>
          <a:xfrm>
            <a:off x="550863" y="2571750"/>
            <a:ext cx="8153400" cy="584200"/>
          </a:xfrm>
          <a:prstGeom prst="rect">
            <a:avLst/>
          </a:prstGeom>
          <a:noFill/>
          <a:ln w="9525">
            <a:noFill/>
          </a:ln>
        </p:spPr>
        <p:txBody>
          <a:bodyPr anchor="t" anchorCtr="0">
            <a:spAutoFit/>
          </a:bodyPr>
          <a:p>
            <a:pPr>
              <a:spcBef>
                <a:spcPct val="50000"/>
              </a:spcBef>
            </a:pPr>
            <a:r>
              <a:rPr lang="en-US" altLang="vi-VN" sz="3200" dirty="0">
                <a:solidFill>
                  <a:srgbClr val="0000FF"/>
                </a:solidFill>
                <a:latin typeface="Times New Roman" panose="02020603050405020304" pitchFamily="18" charset="0"/>
              </a:rPr>
              <a:t>- </a:t>
            </a:r>
            <a:r>
              <a:rPr lang="vi-VN" altLang="en-US" sz="3200" b="1" dirty="0">
                <a:solidFill>
                  <a:srgbClr val="0000FF"/>
                </a:solidFill>
                <a:latin typeface="Times New Roman" panose="02020603050405020304" pitchFamily="18" charset="0"/>
              </a:rPr>
              <a:t>Hình th</a:t>
            </a:r>
            <a:r>
              <a:rPr lang="vi-VN" altLang="en-US" sz="3200" b="1" dirty="0">
                <a:solidFill>
                  <a:srgbClr val="0000FF"/>
                </a:solidFill>
                <a:latin typeface="Times New Roman" panose="02020603050405020304" pitchFamily="18" charset="0"/>
                <a:ea typeface="Times New Roman" panose="02020603050405020304" pitchFamily="18" charset="0"/>
              </a:rPr>
              <a:t>à</a:t>
            </a:r>
            <a:r>
              <a:rPr lang="vi-VN" altLang="en-US" sz="3200" b="1" dirty="0">
                <a:solidFill>
                  <a:srgbClr val="0000FF"/>
                </a:solidFill>
                <a:latin typeface="Times New Roman" panose="02020603050405020304" pitchFamily="18" charset="0"/>
              </a:rPr>
              <a:t>nh thói quen ăn uống khoa học</a:t>
            </a:r>
            <a:r>
              <a:rPr lang="en-US" altLang="en-US" sz="3200" b="1" dirty="0">
                <a:solidFill>
                  <a:srgbClr val="0000FF"/>
                </a:solidFill>
                <a:latin typeface="Times New Roman" panose="02020603050405020304" pitchFamily="18" charset="0"/>
              </a:rPr>
              <a:t>.</a:t>
            </a:r>
            <a:endParaRPr lang="en-US" altLang="vi-VN" sz="3200" b="1" dirty="0">
              <a:solidFill>
                <a:srgbClr val="0000FF"/>
              </a:solidFill>
              <a:latin typeface="Times New Roman" panose="02020603050405020304" pitchFamily="18" charset="0"/>
              <a:ea typeface="Times New Roman" panose="02020603050405020304" pitchFamily="18" charset="0"/>
            </a:endParaRPr>
          </a:p>
        </p:txBody>
      </p:sp>
      <p:sp>
        <p:nvSpPr>
          <p:cNvPr id="9221" name="Rectangle 29"/>
          <p:cNvSpPr/>
          <p:nvPr/>
        </p:nvSpPr>
        <p:spPr>
          <a:xfrm>
            <a:off x="198438" y="114300"/>
            <a:ext cx="8716962" cy="4857750"/>
          </a:xfrm>
          <a:prstGeom prst="rect">
            <a:avLst/>
          </a:prstGeom>
          <a:noFill/>
          <a:ln w="9525" cap="flat" cmpd="sng">
            <a:solidFill>
              <a:srgbClr val="00FFCC"/>
            </a:solidFill>
            <a:prstDash val="dash"/>
            <a:round/>
            <a:headEnd type="none" w="med" len="med"/>
            <a:tailEnd type="none" w="med" len="med"/>
          </a:ln>
        </p:spPr>
        <p:txBody>
          <a:bodyPr anchor="t" anchorCtr="0"/>
          <a:p>
            <a:pPr eaLnBrk="0" hangingPunct="0"/>
            <a:endParaRPr lang="vi-VN" altLang="en-US" sz="3200" dirty="0">
              <a:latin typeface="VNI-Times" pitchFamily="2"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126"/>
                                        </p:tgtEl>
                                        <p:attrNameLst>
                                          <p:attrName>style.visibility</p:attrName>
                                        </p:attrNameLst>
                                      </p:cBhvr>
                                      <p:to>
                                        <p:strVal val="visible"/>
                                      </p:to>
                                    </p:set>
                                    <p:anim calcmode="lin" valueType="num">
                                      <p:cBhvr additive="base">
                                        <p:cTn id="7" dur="1750" fill="hold"/>
                                        <p:tgtEl>
                                          <p:spTgt spid="5126"/>
                                        </p:tgtEl>
                                        <p:attrNameLst>
                                          <p:attrName>ppt_x</p:attrName>
                                        </p:attrNameLst>
                                      </p:cBhvr>
                                      <p:tavLst>
                                        <p:tav tm="0">
                                          <p:val>
                                            <p:strVal val="0-#ppt_w/2"/>
                                          </p:val>
                                        </p:tav>
                                        <p:tav tm="100000">
                                          <p:val>
                                            <p:strVal val="#ppt_x"/>
                                          </p:val>
                                        </p:tav>
                                      </p:tavLst>
                                    </p:anim>
                                    <p:anim calcmode="lin" valueType="num">
                                      <p:cBhvr additive="base">
                                        <p:cTn id="8" dur="1750" fill="hold"/>
                                        <p:tgtEl>
                                          <p:spTgt spid="512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diamond(in)">
                                      <p:cBhvr>
                                        <p:cTn id="13" dur="2000"/>
                                        <p:tgtEl>
                                          <p:spTgt spid="11"/>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diamond(in)">
                                      <p:cBhvr>
                                        <p:cTn id="16"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6" grpId="0" animBg="1"/>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Title 5"/>
          <p:cNvSpPr>
            <a:spLocks noGrp="1"/>
          </p:cNvSpPr>
          <p:nvPr>
            <p:ph type="title"/>
          </p:nvPr>
        </p:nvSpPr>
        <p:spPr>
          <a:xfrm>
            <a:off x="841375" y="209550"/>
            <a:ext cx="8074025" cy="857250"/>
          </a:xfrm>
        </p:spPr>
        <p:txBody>
          <a:bodyPr vert="horz" wrap="square" lIns="91440" tIns="45720" rIns="91440" bIns="45720" anchor="ctr" anchorCtr="0"/>
          <a:p>
            <a:pPr>
              <a:buNone/>
            </a:pPr>
            <a:r>
              <a:rPr lang="en-US" altLang="zh-CN" sz="2800" b="1" dirty="0">
                <a:solidFill>
                  <a:schemeClr val="hlink"/>
                </a:solidFill>
                <a:latin typeface="Times New Roman" panose="02020603050405020304" pitchFamily="18" charset="0"/>
              </a:rPr>
              <a:t>L</a:t>
            </a:r>
            <a:r>
              <a:rPr lang="vi-VN" altLang="x-none" sz="2800" b="1" dirty="0">
                <a:solidFill>
                  <a:schemeClr val="hlink"/>
                </a:solidFill>
                <a:latin typeface="Times New Roman" panose="02020603050405020304" pitchFamily="18" charset="0"/>
              </a:rPr>
              <a:t>àm thế nào để có được cơ thể cân đối khỏe </a:t>
            </a:r>
            <a:r>
              <a:rPr lang="en-US" altLang="zh-CN" sz="2800" b="1" dirty="0">
                <a:solidFill>
                  <a:schemeClr val="hlink"/>
                </a:solidFill>
                <a:latin typeface="Times New Roman" panose="02020603050405020304" pitchFamily="18" charset="0"/>
              </a:rPr>
              <a:t>mạnh?</a:t>
            </a:r>
            <a:r>
              <a:rPr lang="vi-VN" altLang="x-none" sz="2800" b="1" dirty="0">
                <a:solidFill>
                  <a:schemeClr val="hlink"/>
                </a:solidFill>
                <a:latin typeface="Times New Roman" panose="02020603050405020304" pitchFamily="18" charset="0"/>
              </a:rPr>
              <a:t> </a:t>
            </a:r>
            <a:endParaRPr lang="en-US" altLang="en-US" sz="2800" b="1" dirty="0">
              <a:solidFill>
                <a:schemeClr val="hlink"/>
              </a:solidFill>
              <a:latin typeface="Times New Roman" panose="02020603050405020304" pitchFamily="18" charset="0"/>
            </a:endParaRPr>
          </a:p>
        </p:txBody>
      </p:sp>
      <p:pic>
        <p:nvPicPr>
          <p:cNvPr id="10242" name="Picture 6"/>
          <p:cNvPicPr>
            <a:picLocks noChangeAspect="1"/>
          </p:cNvPicPr>
          <p:nvPr/>
        </p:nvPicPr>
        <p:blipFill>
          <a:blip r:embed="rId1"/>
          <a:stretch>
            <a:fillRect/>
          </a:stretch>
        </p:blipFill>
        <p:spPr>
          <a:xfrm>
            <a:off x="74613" y="174625"/>
            <a:ext cx="1020762" cy="971550"/>
          </a:xfrm>
          <a:prstGeom prst="rect">
            <a:avLst/>
          </a:prstGeom>
          <a:noFill/>
          <a:ln w="9525">
            <a:noFill/>
          </a:ln>
        </p:spPr>
      </p:pic>
      <p:pic>
        <p:nvPicPr>
          <p:cNvPr id="4" name="Picture 3"/>
          <p:cNvPicPr>
            <a:picLocks noChangeAspect="1"/>
          </p:cNvPicPr>
          <p:nvPr/>
        </p:nvPicPr>
        <p:blipFill>
          <a:blip r:embed="rId2"/>
          <a:stretch>
            <a:fillRect/>
          </a:stretch>
        </p:blipFill>
        <p:spPr>
          <a:xfrm>
            <a:off x="1442085" y="1733550"/>
            <a:ext cx="6229350" cy="2798763"/>
          </a:xfrm>
          <a:prstGeom prst="rect">
            <a:avLst/>
          </a:prstGeom>
          <a:noFill/>
          <a:ln w="9525">
            <a:noFill/>
          </a:ln>
        </p:spPr>
      </p:pic>
      <p:sp>
        <p:nvSpPr>
          <p:cNvPr id="10244" name="Rectangle 29"/>
          <p:cNvSpPr/>
          <p:nvPr/>
        </p:nvSpPr>
        <p:spPr>
          <a:xfrm>
            <a:off x="198438" y="114300"/>
            <a:ext cx="8716962" cy="4857750"/>
          </a:xfrm>
          <a:prstGeom prst="rect">
            <a:avLst/>
          </a:prstGeom>
          <a:noFill/>
          <a:ln w="9525" cap="flat" cmpd="sng">
            <a:solidFill>
              <a:srgbClr val="00FFCC"/>
            </a:solidFill>
            <a:prstDash val="dash"/>
            <a:round/>
            <a:headEnd type="none" w="med" len="med"/>
            <a:tailEnd type="none" w="med" len="med"/>
          </a:ln>
        </p:spPr>
        <p:txBody>
          <a:bodyPr anchor="t" anchorCtr="0"/>
          <a:p>
            <a:pPr eaLnBrk="0" hangingPunct="0"/>
            <a:endParaRPr lang="vi-VN" altLang="en-US" sz="3200" dirty="0">
              <a:latin typeface="VNI-Times" pitchFamily="2" charset="0"/>
            </a:endParaRPr>
          </a:p>
        </p:txBody>
      </p:sp>
      <p:sp>
        <p:nvSpPr>
          <p:cNvPr id="2" name="Title 5"/>
          <p:cNvSpPr>
            <a:spLocks noGrp="1"/>
          </p:cNvSpPr>
          <p:nvPr/>
        </p:nvSpPr>
        <p:spPr>
          <a:xfrm>
            <a:off x="374650" y="758825"/>
            <a:ext cx="8550275" cy="857250"/>
          </a:xfrm>
          <a:prstGeom prst="rect">
            <a:avLst/>
          </a:prstGeom>
          <a:noFill/>
          <a:ln w="9525">
            <a:noFill/>
          </a:ln>
        </p:spPr>
        <p:txBody>
          <a:bodyPr wrap="square" lIns="91440" tIns="45720" rIns="91440" bIns="45720" anchor="ctr" anchorCtr="0"/>
          <a:p>
            <a:pPr algn="ctr" eaLnBrk="0" hangingPunct="0"/>
            <a:r>
              <a:rPr lang="en-US" altLang="vi-VN" sz="2800" b="1" dirty="0">
                <a:solidFill>
                  <a:schemeClr val="hlink"/>
                </a:solidFill>
                <a:latin typeface="Times New Roman" panose="02020603050405020304" pitchFamily="18" charset="0"/>
              </a:rPr>
              <a:t>T</a:t>
            </a:r>
            <a:r>
              <a:rPr lang="vi-VN" altLang="x-none" sz="2800" b="1" dirty="0">
                <a:solidFill>
                  <a:schemeClr val="hlink"/>
                </a:solidFill>
                <a:latin typeface="Times New Roman" panose="02020603050405020304" pitchFamily="18" charset="0"/>
              </a:rPr>
              <a:t>hực phẩm có vai trò như thế nào đối với cơ thể</a:t>
            </a:r>
            <a:r>
              <a:rPr lang="vi-VN" altLang="en-US" sz="2800" b="1" dirty="0">
                <a:solidFill>
                  <a:schemeClr val="hlink"/>
                </a:solidFill>
                <a:latin typeface="Times New Roman" panose="02020603050405020304" pitchFamily="18" charset="0"/>
              </a:rPr>
              <a:t>?</a:t>
            </a:r>
            <a:endParaRPr lang="en-US" altLang="en-US" sz="2800" b="1" dirty="0">
              <a:solidFill>
                <a:schemeClr val="hlink"/>
              </a:solidFill>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2"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p:bldP spid="6" grpId="2"/>
      <p:bldP spid="6" grpId="3"/>
      <p:bldP spid="2" grpId="0"/>
      <p:bldP spid="2" grpId="1"/>
      <p:bldP spid="2" grpId="3"/>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Rectangle 10"/>
          <p:cNvSpPr/>
          <p:nvPr/>
        </p:nvSpPr>
        <p:spPr>
          <a:xfrm>
            <a:off x="47308" y="-22860"/>
            <a:ext cx="5806440" cy="460375"/>
          </a:xfrm>
          <a:prstGeom prst="rect">
            <a:avLst/>
          </a:prstGeom>
          <a:noFill/>
          <a:ln w="9525">
            <a:noFill/>
          </a:ln>
        </p:spPr>
        <p:txBody>
          <a:bodyPr wrap="none" anchor="t" anchorCtr="0">
            <a:spAutoFit/>
          </a:bodyPr>
          <a:p>
            <a:pPr>
              <a:spcBef>
                <a:spcPct val="50000"/>
              </a:spcBef>
            </a:pPr>
            <a:r>
              <a:rPr lang="en-US" altLang="en-US" b="1" dirty="0">
                <a:solidFill>
                  <a:srgbClr val="FF3300"/>
                </a:solidFill>
                <a:latin typeface="Times New Roman" panose="02020603050405020304" pitchFamily="18" charset="0"/>
              </a:rPr>
              <a:t>I. </a:t>
            </a:r>
            <a:r>
              <a:rPr lang="vi-VN" altLang="en-US" b="1" dirty="0">
                <a:solidFill>
                  <a:srgbClr val="FF3300"/>
                </a:solidFill>
                <a:latin typeface="Times New Roman" panose="02020603050405020304" pitchFamily="18" charset="0"/>
              </a:rPr>
              <a:t>MỘT SỐ </a:t>
            </a:r>
            <a:r>
              <a:rPr lang="en-US" altLang="vi-VN" b="1" dirty="0">
                <a:solidFill>
                  <a:srgbClr val="FF3300"/>
                </a:solidFill>
                <a:latin typeface="Times New Roman" panose="02020603050405020304" pitchFamily="18" charset="0"/>
              </a:rPr>
              <a:t>NHÓM</a:t>
            </a:r>
            <a:r>
              <a:rPr lang="vi-VN" altLang="en-US" b="1" dirty="0">
                <a:solidFill>
                  <a:srgbClr val="FF3300"/>
                </a:solidFill>
                <a:latin typeface="Times New Roman" panose="02020603050405020304" pitchFamily="18" charset="0"/>
              </a:rPr>
              <a:t> THỰC PHẨM CHÍNH</a:t>
            </a:r>
            <a:endParaRPr lang="vi-VN" altLang="en-US" b="1" dirty="0">
              <a:solidFill>
                <a:srgbClr val="FF3300"/>
              </a:solidFill>
              <a:latin typeface="Times New Roman" panose="02020603050405020304" pitchFamily="18" charset="0"/>
            </a:endParaRPr>
          </a:p>
        </p:txBody>
      </p:sp>
      <p:pic>
        <p:nvPicPr>
          <p:cNvPr id="3" name="Picture 2"/>
          <p:cNvPicPr>
            <a:picLocks noChangeAspect="1"/>
          </p:cNvPicPr>
          <p:nvPr/>
        </p:nvPicPr>
        <p:blipFill>
          <a:blip r:embed="rId1"/>
          <a:srcRect l="267" t="-4683" r="-267" b="9016"/>
          <a:stretch>
            <a:fillRect/>
          </a:stretch>
        </p:blipFill>
        <p:spPr>
          <a:xfrm>
            <a:off x="304800" y="2249170"/>
            <a:ext cx="8989695" cy="2394585"/>
          </a:xfrm>
          <a:prstGeom prst="rect">
            <a:avLst/>
          </a:prstGeom>
          <a:noFill/>
          <a:ln w="9525">
            <a:noFill/>
          </a:ln>
        </p:spPr>
      </p:pic>
      <p:sp>
        <p:nvSpPr>
          <p:cNvPr id="2" name="Text Box 1"/>
          <p:cNvSpPr txBox="1"/>
          <p:nvPr/>
        </p:nvSpPr>
        <p:spPr>
          <a:xfrm>
            <a:off x="457200" y="1450340"/>
            <a:ext cx="2667000" cy="922020"/>
          </a:xfrm>
          <a:prstGeom prst="rect">
            <a:avLst/>
          </a:prstGeom>
          <a:noFill/>
        </p:spPr>
        <p:txBody>
          <a:bodyPr wrap="square" rtlCol="0">
            <a:spAutoFit/>
          </a:bodyPr>
          <a:p>
            <a:r>
              <a:rPr lang="en-US" sz="1800" b="1"/>
              <a:t>a, Nhóm thực phẩm giàu chất tinh bột, chất đường và chất xơ</a:t>
            </a:r>
            <a:endParaRPr lang="en-US" sz="1800" b="1"/>
          </a:p>
        </p:txBody>
      </p:sp>
      <p:sp>
        <p:nvSpPr>
          <p:cNvPr id="4" name="Text Box 3"/>
          <p:cNvSpPr txBox="1"/>
          <p:nvPr/>
        </p:nvSpPr>
        <p:spPr>
          <a:xfrm>
            <a:off x="3286760" y="1622425"/>
            <a:ext cx="2570480" cy="706755"/>
          </a:xfrm>
          <a:prstGeom prst="rect">
            <a:avLst/>
          </a:prstGeom>
          <a:noFill/>
        </p:spPr>
        <p:txBody>
          <a:bodyPr wrap="square" rtlCol="0">
            <a:spAutoFit/>
          </a:bodyPr>
          <a:p>
            <a:pPr algn="ctr"/>
            <a:r>
              <a:rPr lang="en-US" sz="2000" b="1">
                <a:solidFill>
                  <a:schemeClr val="tx1"/>
                </a:solidFill>
              </a:rPr>
              <a:t>b, Nhóm thực phẩm giàu chất đạm</a:t>
            </a:r>
            <a:endParaRPr lang="en-US" sz="2000" b="1">
              <a:solidFill>
                <a:schemeClr val="tx1"/>
              </a:solidFill>
            </a:endParaRPr>
          </a:p>
        </p:txBody>
      </p:sp>
      <p:sp>
        <p:nvSpPr>
          <p:cNvPr id="5" name="Text Box 4"/>
          <p:cNvSpPr txBox="1"/>
          <p:nvPr/>
        </p:nvSpPr>
        <p:spPr>
          <a:xfrm>
            <a:off x="3276600" y="4476750"/>
            <a:ext cx="2512695" cy="706755"/>
          </a:xfrm>
          <a:prstGeom prst="rect">
            <a:avLst/>
          </a:prstGeom>
          <a:noFill/>
        </p:spPr>
        <p:txBody>
          <a:bodyPr wrap="square" rtlCol="0">
            <a:spAutoFit/>
          </a:bodyPr>
          <a:p>
            <a:r>
              <a:rPr lang="en-US" sz="2000" b="1">
                <a:solidFill>
                  <a:schemeClr val="tx1"/>
                </a:solidFill>
              </a:rPr>
              <a:t>d, Nhóm thực phẩm giàu vitamin.</a:t>
            </a:r>
            <a:endParaRPr lang="en-US" sz="2000" b="1">
              <a:solidFill>
                <a:schemeClr val="tx1"/>
              </a:solidFill>
            </a:endParaRPr>
          </a:p>
        </p:txBody>
      </p:sp>
      <p:sp>
        <p:nvSpPr>
          <p:cNvPr id="6" name="Text Box 5"/>
          <p:cNvSpPr txBox="1"/>
          <p:nvPr/>
        </p:nvSpPr>
        <p:spPr>
          <a:xfrm>
            <a:off x="6248400" y="4485005"/>
            <a:ext cx="2496820" cy="706755"/>
          </a:xfrm>
          <a:prstGeom prst="rect">
            <a:avLst/>
          </a:prstGeom>
          <a:noFill/>
        </p:spPr>
        <p:txBody>
          <a:bodyPr wrap="square" rtlCol="0">
            <a:spAutoFit/>
          </a:bodyPr>
          <a:p>
            <a:r>
              <a:rPr lang="en-US" sz="2000" b="1">
                <a:solidFill>
                  <a:schemeClr val="tx1"/>
                </a:solidFill>
              </a:rPr>
              <a:t>e, Nhóm thực phẩm giàu chất khoáng.</a:t>
            </a:r>
            <a:endParaRPr lang="en-US" sz="2000" b="1">
              <a:solidFill>
                <a:schemeClr val="tx1"/>
              </a:solidFill>
            </a:endParaRPr>
          </a:p>
        </p:txBody>
      </p:sp>
      <p:sp>
        <p:nvSpPr>
          <p:cNvPr id="7" name="Text Box 6"/>
          <p:cNvSpPr txBox="1"/>
          <p:nvPr/>
        </p:nvSpPr>
        <p:spPr>
          <a:xfrm>
            <a:off x="6172200" y="1622425"/>
            <a:ext cx="2567305" cy="706755"/>
          </a:xfrm>
          <a:prstGeom prst="rect">
            <a:avLst/>
          </a:prstGeom>
          <a:noFill/>
        </p:spPr>
        <p:txBody>
          <a:bodyPr wrap="square" rtlCol="0">
            <a:spAutoFit/>
          </a:bodyPr>
          <a:p>
            <a:r>
              <a:rPr lang="en-US" sz="2000" b="1">
                <a:solidFill>
                  <a:schemeClr val="tx1"/>
                </a:solidFill>
              </a:rPr>
              <a:t>c, Nhóm thực phẩm giàu chất béo</a:t>
            </a:r>
            <a:endParaRPr lang="en-US" sz="2000" b="1">
              <a:solidFill>
                <a:schemeClr val="tx1"/>
              </a:solidFill>
            </a:endParaRPr>
          </a:p>
        </p:txBody>
      </p:sp>
      <p:sp>
        <p:nvSpPr>
          <p:cNvPr id="8" name="Text Box 6"/>
          <p:cNvSpPr txBox="1"/>
          <p:nvPr/>
        </p:nvSpPr>
        <p:spPr>
          <a:xfrm>
            <a:off x="304483" y="343218"/>
            <a:ext cx="8572500" cy="1106805"/>
          </a:xfrm>
          <a:prstGeom prst="rect">
            <a:avLst/>
          </a:prstGeom>
          <a:noFill/>
          <a:ln w="9525">
            <a:noFill/>
          </a:ln>
        </p:spPr>
        <p:txBody>
          <a:bodyPr wrap="square" anchor="t" anchorCtr="0">
            <a:spAutoFit/>
          </a:bodyPr>
          <a:p>
            <a:pPr algn="just" eaLnBrk="0" hangingPunct="0"/>
            <a:r>
              <a:rPr lang="en-US" altLang="en-US" sz="2200" b="1" dirty="0">
                <a:solidFill>
                  <a:schemeClr val="hlink"/>
                </a:solidFill>
                <a:latin typeface="Times New Roman" panose="02020603050405020304" pitchFamily="18" charset="0"/>
              </a:rPr>
              <a:t>     T</a:t>
            </a:r>
            <a:r>
              <a:rPr lang="vi-VN" altLang="en-US" sz="2200" b="1" dirty="0">
                <a:solidFill>
                  <a:schemeClr val="hlink"/>
                </a:solidFill>
                <a:latin typeface="Times New Roman" panose="02020603050405020304" pitchFamily="18" charset="0"/>
              </a:rPr>
              <a:t>hực phẩm rất đa dạng và phong phú</a:t>
            </a:r>
            <a:r>
              <a:rPr lang="en-US" altLang="vi-VN" sz="2200" b="1" dirty="0">
                <a:solidFill>
                  <a:schemeClr val="hlink"/>
                </a:solidFill>
                <a:latin typeface="Times New Roman" panose="02020603050405020304" pitchFamily="18" charset="0"/>
              </a:rPr>
              <a:t>,</a:t>
            </a:r>
            <a:r>
              <a:rPr lang="vi-VN" altLang="en-US" sz="2200" b="1" dirty="0">
                <a:solidFill>
                  <a:schemeClr val="hlink"/>
                </a:solidFill>
                <a:latin typeface="Times New Roman" panose="02020603050405020304" pitchFamily="18" charset="0"/>
              </a:rPr>
              <a:t> chúng là ng</a:t>
            </a:r>
            <a:r>
              <a:rPr lang="en-US" altLang="vi-VN" sz="2200" b="1" dirty="0">
                <a:solidFill>
                  <a:schemeClr val="hlink"/>
                </a:solidFill>
                <a:latin typeface="Times New Roman" panose="02020603050405020304" pitchFamily="18" charset="0"/>
              </a:rPr>
              <a:t>uồn</a:t>
            </a:r>
            <a:r>
              <a:rPr lang="vi-VN" altLang="en-US" sz="2200" b="1" dirty="0">
                <a:solidFill>
                  <a:schemeClr val="hlink"/>
                </a:solidFill>
                <a:latin typeface="Times New Roman" panose="02020603050405020304" pitchFamily="18" charset="0"/>
              </a:rPr>
              <a:t> cung cấp các chất dinh dưỡng cần thiết cho cơ thể</a:t>
            </a:r>
            <a:r>
              <a:rPr lang="en-US" altLang="vi-VN" sz="2200" b="1" dirty="0">
                <a:solidFill>
                  <a:schemeClr val="hlink"/>
                </a:solidFill>
                <a:latin typeface="Times New Roman" panose="02020603050405020304" pitchFamily="18" charset="0"/>
              </a:rPr>
              <a:t>, giúp</a:t>
            </a:r>
            <a:r>
              <a:rPr lang="vi-VN" altLang="en-US" sz="2200" b="1" dirty="0">
                <a:solidFill>
                  <a:schemeClr val="hlink"/>
                </a:solidFill>
                <a:latin typeface="Times New Roman" panose="02020603050405020304" pitchFamily="18" charset="0"/>
              </a:rPr>
              <a:t> con người phát triển cân đối và khỏe mạnh</a:t>
            </a:r>
            <a:r>
              <a:rPr lang="en-US" altLang="en-US" sz="2200" b="1" dirty="0">
                <a:solidFill>
                  <a:schemeClr val="hlink"/>
                </a:solidFill>
                <a:latin typeface="Times New Roman" panose="02020603050405020304" pitchFamily="18" charset="0"/>
              </a:rPr>
              <a:t>.</a:t>
            </a:r>
            <a:endParaRPr lang="en-US" altLang="en-US" sz="2200" b="1" dirty="0">
              <a:solidFill>
                <a:schemeClr val="hlink"/>
              </a:solidFill>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ox(in)">
                                      <p:cBhvr>
                                        <p:cTn id="17" dur="20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2" grpId="1"/>
      <p:bldP spid="4" grpId="0"/>
      <p:bldP spid="4" grpId="1"/>
      <p:bldP spid="7" grpId="0"/>
      <p:bldP spid="7" grpId="1"/>
      <p:bldP spid="5" grpId="0"/>
      <p:bldP spid="5" grpId="1"/>
      <p:bldP spid="6" grpId="0"/>
      <p:bldP spid="6"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Horizontal Scroll 3"/>
          <p:cNvSpPr/>
          <p:nvPr/>
        </p:nvSpPr>
        <p:spPr>
          <a:xfrm>
            <a:off x="1752600" y="0"/>
            <a:ext cx="5943600" cy="9017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r>
              <a:rPr lang="en-US" sz="4000" b="1" strike="noStrike" noProof="1">
                <a:latin typeface="Times New Roman" panose="02020603050405020304" pitchFamily="18" charset="0"/>
                <a:cs typeface="Times New Roman" panose="02020603050405020304" pitchFamily="18" charset="0"/>
              </a:rPr>
              <a:t>HOẠT ĐỘNG NHÓM</a:t>
            </a:r>
            <a:endParaRPr lang="en-US" sz="4000" b="1" strike="noStrike" noProof="1">
              <a:latin typeface="Times New Roman" panose="02020603050405020304" pitchFamily="18" charset="0"/>
              <a:cs typeface="Times New Roman" panose="02020603050405020304" pitchFamily="18" charset="0"/>
            </a:endParaRPr>
          </a:p>
        </p:txBody>
      </p:sp>
      <p:sp>
        <p:nvSpPr>
          <p:cNvPr id="5" name="Text Box 4"/>
          <p:cNvSpPr txBox="1"/>
          <p:nvPr/>
        </p:nvSpPr>
        <p:spPr>
          <a:xfrm>
            <a:off x="76200" y="971550"/>
            <a:ext cx="4629150" cy="460375"/>
          </a:xfrm>
          <a:prstGeom prst="rect">
            <a:avLst/>
          </a:prstGeom>
          <a:noFill/>
          <a:ln w="9525">
            <a:noFill/>
          </a:ln>
        </p:spPr>
        <p:txBody>
          <a:bodyPr wrap="square" anchor="t" anchorCtr="0">
            <a:spAutoFit/>
          </a:bodyPr>
          <a:p>
            <a:r>
              <a:rPr lang="en-US" altLang="zh-CN" b="1">
                <a:latin typeface="Times New Roman" panose="02020603050405020304" pitchFamily="18" charset="0"/>
              </a:rPr>
              <a:t>PHÂN CÔNG NHIỆM VỤ </a:t>
            </a:r>
            <a:endParaRPr lang="en-US" altLang="zh-CN" b="1">
              <a:latin typeface="Times New Roman" panose="02020603050405020304" pitchFamily="18" charset="0"/>
            </a:endParaRPr>
          </a:p>
        </p:txBody>
      </p:sp>
      <p:sp>
        <p:nvSpPr>
          <p:cNvPr id="6" name="Text Box 5"/>
          <p:cNvSpPr txBox="1"/>
          <p:nvPr/>
        </p:nvSpPr>
        <p:spPr>
          <a:xfrm>
            <a:off x="280988" y="1428750"/>
            <a:ext cx="8736012" cy="3538220"/>
          </a:xfrm>
          <a:prstGeom prst="rect">
            <a:avLst/>
          </a:prstGeom>
          <a:noFill/>
          <a:ln w="9525">
            <a:noFill/>
          </a:ln>
        </p:spPr>
        <p:txBody>
          <a:bodyPr wrap="square" anchor="t" anchorCtr="0">
            <a:spAutoFit/>
          </a:bodyPr>
          <a:p>
            <a:pPr algn="just"/>
            <a:r>
              <a:rPr lang="en-US" altLang="vi-VN" sz="2000" b="1" dirty="0">
                <a:solidFill>
                  <a:schemeClr val="hlink"/>
                </a:solidFill>
                <a:latin typeface="Times New Roman" panose="02020603050405020304" pitchFamily="18" charset="0"/>
              </a:rPr>
              <a:t>- Nhóm 1:  Tìm hiểu vai trò chủ yếu và nguồn cung cấp chính cho nhóm thực phẩm giàu chất tinh bột, chất đường và chất xơ</a:t>
            </a:r>
            <a:endParaRPr lang="en-US" altLang="vi-VN" sz="2000" b="1" dirty="0">
              <a:solidFill>
                <a:schemeClr val="hlink"/>
              </a:solidFill>
              <a:latin typeface="Times New Roman" panose="02020603050405020304" pitchFamily="18" charset="0"/>
            </a:endParaRPr>
          </a:p>
          <a:p>
            <a:pPr algn="just"/>
            <a:r>
              <a:rPr lang="en-US" altLang="vi-VN" sz="2000" b="1" dirty="0">
                <a:solidFill>
                  <a:schemeClr val="hlink"/>
                </a:solidFill>
                <a:latin typeface="Times New Roman" panose="02020603050405020304" pitchFamily="18" charset="0"/>
              </a:rPr>
              <a:t>- Nhóm 2: Tìm hiểu vai trò chủ yếu và nguồn cung cấp chính cho nhóm thực phẩm giàu chất đạm</a:t>
            </a:r>
            <a:endParaRPr lang="en-US" altLang="vi-VN" sz="2000" b="1" dirty="0">
              <a:solidFill>
                <a:schemeClr val="hlink"/>
              </a:solidFill>
              <a:latin typeface="Times New Roman" panose="02020603050405020304" pitchFamily="18" charset="0"/>
            </a:endParaRPr>
          </a:p>
          <a:p>
            <a:pPr algn="just"/>
            <a:r>
              <a:rPr lang="en-US" altLang="vi-VN" sz="2000" b="1" dirty="0">
                <a:solidFill>
                  <a:schemeClr val="hlink"/>
                </a:solidFill>
                <a:latin typeface="Times New Roman" panose="02020603050405020304" pitchFamily="18" charset="0"/>
              </a:rPr>
              <a:t>- Nhóm 3: Tìm hiểu vai trò chủ yếu và nguồn cung cấp chính cho nhóm thực phẩm giàu chất béo</a:t>
            </a:r>
            <a:endParaRPr lang="en-US" altLang="vi-VN" sz="2000" b="1" dirty="0">
              <a:solidFill>
                <a:schemeClr val="hlink"/>
              </a:solidFill>
              <a:latin typeface="Times New Roman" panose="02020603050405020304" pitchFamily="18" charset="0"/>
            </a:endParaRPr>
          </a:p>
          <a:p>
            <a:pPr algn="just"/>
            <a:r>
              <a:rPr lang="en-US" altLang="vi-VN" sz="2000" b="1" dirty="0">
                <a:solidFill>
                  <a:schemeClr val="hlink"/>
                </a:solidFill>
                <a:latin typeface="Times New Roman" panose="02020603050405020304" pitchFamily="18" charset="0"/>
              </a:rPr>
              <a:t>- Nhóm 4: Tìm hiểu vai trò chủ yếu và nguồn cung cấp chính cho nhóm thực phẩm giàu vitamin</a:t>
            </a:r>
            <a:endParaRPr lang="en-US" altLang="vi-VN" sz="2000" b="1" dirty="0">
              <a:solidFill>
                <a:schemeClr val="hlink"/>
              </a:solidFill>
              <a:latin typeface="Times New Roman" panose="02020603050405020304" pitchFamily="18" charset="0"/>
            </a:endParaRPr>
          </a:p>
          <a:p>
            <a:pPr algn="just"/>
            <a:r>
              <a:rPr lang="en-US" altLang="vi-VN" sz="2000" b="1" dirty="0">
                <a:solidFill>
                  <a:schemeClr val="hlink"/>
                </a:solidFill>
                <a:latin typeface="Times New Roman" panose="02020603050405020304" pitchFamily="18" charset="0"/>
              </a:rPr>
              <a:t>- Nhóm 5, Tìm hiểu vai trò chủ yếu và nguồn cung cấp chính cho nhóm thực phẩm giàu chất khoáng.</a:t>
            </a:r>
            <a:endParaRPr lang="en-US" altLang="vi-VN" sz="2000" b="1" dirty="0">
              <a:solidFill>
                <a:schemeClr val="hlink"/>
              </a:solidFill>
              <a:latin typeface="Times New Roman" panose="02020603050405020304" pitchFamily="18" charset="0"/>
            </a:endParaRPr>
          </a:p>
          <a:p>
            <a:pPr algn="ctr"/>
            <a:r>
              <a:rPr lang="en-US" altLang="vi-VN" b="1" dirty="0">
                <a:solidFill>
                  <a:schemeClr val="hlink"/>
                </a:solidFill>
                <a:latin typeface="Times New Roman" panose="02020603050405020304" pitchFamily="18" charset="0"/>
              </a:rPr>
              <a:t>* Lưu ý: mỗi nhóm có thời gian là 5 phút để tìm hiểu.</a:t>
            </a:r>
            <a:endParaRPr lang="en-US" altLang="vi-VN" b="1" dirty="0">
              <a:solidFill>
                <a:schemeClr val="hlink"/>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Rectangle 1"/>
          <p:cNvSpPr>
            <a:spLocks noChangeArrowheads="1"/>
          </p:cNvSpPr>
          <p:nvPr/>
        </p:nvSpPr>
        <p:spPr bwMode="auto">
          <a:xfrm>
            <a:off x="0" y="-41275"/>
            <a:ext cx="9144000" cy="522288"/>
          </a:xfrm>
          <a:prstGeom prst="rect">
            <a:avLst/>
          </a:prstGeom>
          <a:solidFill>
            <a:schemeClr val="accent5">
              <a:lumMod val="20000"/>
              <a:lumOff val="80000"/>
            </a:schemeClr>
          </a:solidFill>
          <a:ln>
            <a:noFill/>
          </a:ln>
          <a:effectLst/>
        </p:spPr>
        <p:txBody>
          <a:bodyPr vert="horz" wrap="square" lIns="91440" tIns="45720" rIns="91440" bIns="45720" numCol="1" anchor="ctr" anchorCtr="0" compatLnSpc="1">
            <a:spAutoFit/>
          </a:bodyPr>
          <a:lstStyle/>
          <a:p>
            <a:pPr algn="ctr" defTabSz="914400" eaLnBrk="0" fontAlgn="base" hangingPunct="0">
              <a:spcBef>
                <a:spcPct val="0"/>
              </a:spcBef>
              <a:spcAft>
                <a:spcPct val="0"/>
              </a:spcAft>
            </a:pPr>
            <a:r>
              <a:rPr lang="en-US" sz="2800" b="1" strike="noStrike" noProof="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strike="noStrike" noProof="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sym typeface="+mn-ea"/>
              </a:rPr>
              <a:t>TIÊU CHÍ </a:t>
            </a:r>
            <a:r>
              <a:rPr lang="en-US" sz="2800" b="1" strike="noStrike" noProof="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ĐÁNH GIÁ  SẢN PHẨM   </a:t>
            </a:r>
            <a:endParaRPr lang="en-US" sz="2800" b="1" strike="noStrike" noProof="1">
              <a:solidFill>
                <a:srgbClr val="FF0000"/>
              </a:solidFill>
              <a:latin typeface="Times New Roman" panose="02020603050405020304" pitchFamily="18" charset="0"/>
              <a:cs typeface="Times New Roman" panose="02020603050405020304" pitchFamily="18" charset="0"/>
            </a:endParaRPr>
          </a:p>
        </p:txBody>
      </p:sp>
      <p:graphicFrame>
        <p:nvGraphicFramePr>
          <p:cNvPr id="128" name="Table 127"/>
          <p:cNvGraphicFramePr>
            <a:graphicFrameLocks noGrp="1"/>
          </p:cNvGraphicFramePr>
          <p:nvPr/>
        </p:nvGraphicFramePr>
        <p:xfrm>
          <a:off x="168275" y="492125"/>
          <a:ext cx="8841105" cy="4590415"/>
        </p:xfrm>
        <a:graphic>
          <a:graphicData uri="http://schemas.openxmlformats.org/drawingml/2006/table">
            <a:tbl>
              <a:tblPr firstRow="1" bandRow="1">
                <a:tableStyleId>{5940675A-B579-460E-94D1-54222C63F5DA}</a:tableStyleId>
              </a:tblPr>
              <a:tblGrid>
                <a:gridCol w="1696085"/>
                <a:gridCol w="5431155"/>
                <a:gridCol w="1713865"/>
              </a:tblGrid>
              <a:tr h="396240">
                <a:tc gridSpan="2">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sz="2000" b="1" dirty="0">
                          <a:solidFill>
                            <a:srgbClr val="0033CC"/>
                          </a:solidFill>
                          <a:latin typeface="Times New Roman" panose="02020603050405020304" pitchFamily="18" charset="0"/>
                          <a:cs typeface="Times New Roman" panose="02020603050405020304" pitchFamily="18" charset="0"/>
                        </a:rPr>
                        <a:t>TIÊU</a:t>
                      </a:r>
                      <a:r>
                        <a:rPr lang="en-US" sz="2000" b="1" baseline="0" dirty="0">
                          <a:solidFill>
                            <a:srgbClr val="0033CC"/>
                          </a:solidFill>
                          <a:latin typeface="Times New Roman" panose="02020603050405020304" pitchFamily="18" charset="0"/>
                          <a:cs typeface="Times New Roman" panose="02020603050405020304" pitchFamily="18" charset="0"/>
                        </a:rPr>
                        <a:t> CHÍ</a:t>
                      </a:r>
                      <a:endParaRPr kumimoji="0" lang="en-US" sz="2000" b="1" i="0" u="none" strike="noStrike" cap="none" normalizeH="0" baseline="0" dirty="0">
                        <a:ln>
                          <a:noFill/>
                        </a:ln>
                        <a:solidFill>
                          <a:srgbClr val="0033CC"/>
                        </a:solidFill>
                        <a:effectLst/>
                        <a:latin typeface="Times New Roman" panose="02020603050405020304" pitchFamily="18" charset="0"/>
                        <a:cs typeface="Times New Roman" panose="02020603050405020304" pitchFamily="18" charset="0"/>
                      </a:endParaRPr>
                    </a:p>
                  </a:txBody>
                  <a:tcPr/>
                </a:tc>
                <a:tc hMerge="1">
                  <a:tcPr/>
                </a:tc>
                <a:tc>
                  <a:txBody>
                    <a:bodyPr/>
                    <a:lstStyle/>
                    <a:p>
                      <a:pPr algn="ctr"/>
                      <a:r>
                        <a:rPr lang="en-US" sz="2000" b="1">
                          <a:solidFill>
                            <a:srgbClr val="0033CC"/>
                          </a:solidFill>
                          <a:latin typeface="Times New Roman" panose="02020603050405020304" pitchFamily="18" charset="0"/>
                          <a:cs typeface="Times New Roman" panose="02020603050405020304" pitchFamily="18" charset="0"/>
                        </a:rPr>
                        <a:t>ĐIỂM</a:t>
                      </a:r>
                      <a:r>
                        <a:rPr lang="en-US" sz="2000" b="1" baseline="0">
                          <a:solidFill>
                            <a:srgbClr val="0033CC"/>
                          </a:solidFill>
                          <a:latin typeface="Times New Roman" panose="02020603050405020304" pitchFamily="18" charset="0"/>
                          <a:cs typeface="Times New Roman" panose="02020603050405020304" pitchFamily="18" charset="0"/>
                        </a:rPr>
                        <a:t> </a:t>
                      </a:r>
                      <a:endParaRPr lang="en-US" sz="2000" b="1" baseline="0">
                        <a:solidFill>
                          <a:srgbClr val="0033CC"/>
                        </a:solidFill>
                        <a:latin typeface="Times New Roman" panose="02020603050405020304" pitchFamily="18" charset="0"/>
                        <a:cs typeface="Times New Roman" panose="02020603050405020304" pitchFamily="18" charset="0"/>
                      </a:endParaRPr>
                    </a:p>
                  </a:txBody>
                  <a:tcPr>
                    <a:lnR w="12700" cap="flat" cmpd="sng" algn="ctr">
                      <a:solidFill>
                        <a:schemeClr val="tx1"/>
                      </a:solidFill>
                      <a:prstDash val="solid"/>
                      <a:round/>
                      <a:headEnd type="none" w="med" len="med"/>
                      <a:tailEnd type="none" w="med" len="med"/>
                    </a:lnR>
                  </a:tcPr>
                </a:tc>
              </a:tr>
              <a:tr h="457200">
                <a:tc gridSpan="2">
                  <a:txBody>
                    <a:bodyPr/>
                    <a:lstStyle/>
                    <a:p>
                      <a:pPr indent="0" algn="just">
                        <a:lnSpc>
                          <a:spcPct val="150000"/>
                        </a:lnSpc>
                        <a:spcBef>
                          <a:spcPts val="600"/>
                        </a:spcBef>
                        <a:spcAft>
                          <a:spcPts val="600"/>
                        </a:spcAft>
                        <a:buNone/>
                      </a:pPr>
                      <a:r>
                        <a:rPr lang="en-US" altLang="vi-VN" sz="2000" b="1" dirty="0">
                          <a:solidFill>
                            <a:schemeClr val="tx1"/>
                          </a:solidFill>
                          <a:effectLst/>
                          <a:latin typeface="Times New Roman" panose="02020603050405020304" pitchFamily="18" charset="0"/>
                          <a:cs typeface="Times New Roman" panose="02020603050405020304" pitchFamily="18" charset="0"/>
                        </a:rPr>
                        <a:t>1. Nội dung</a:t>
                      </a:r>
                      <a:r>
                        <a:rPr lang="vi-VN" sz="2000" b="1" dirty="0">
                          <a:solidFill>
                            <a:schemeClr val="tx1"/>
                          </a:solidFill>
                          <a:effectLst/>
                          <a:latin typeface="Times New Roman" panose="02020603050405020304" pitchFamily="18" charset="0"/>
                          <a:cs typeface="Times New Roman" panose="02020603050405020304" pitchFamily="18" charset="0"/>
                        </a:rPr>
                        <a:t> đầy đủ, chính xác, khoa học</a:t>
                      </a:r>
                      <a:endParaRPr lang="vi-VN" sz="2000" b="1" dirty="0">
                        <a:solidFill>
                          <a:schemeClr val="tx1"/>
                        </a:solidFill>
                        <a:effectLst/>
                        <a:latin typeface="Times New Roman" panose="02020603050405020304" pitchFamily="18" charset="0"/>
                        <a:cs typeface="Times New Roman" panose="02020603050405020304" pitchFamily="18" charset="0"/>
                      </a:endParaRPr>
                    </a:p>
                  </a:txBody>
                  <a:tcPr marL="68580" marR="68580" marT="0" marB="0" anchor="ctr"/>
                </a:tc>
                <a:tc hMerge="1">
                  <a:tcPr/>
                </a:tc>
                <a:tc>
                  <a:txBody>
                    <a:bodyPr/>
                    <a:lstStyle/>
                    <a:p>
                      <a:pPr algn="ctr">
                        <a:spcBef>
                          <a:spcPts val="600"/>
                        </a:spcBef>
                        <a:spcAft>
                          <a:spcPts val="600"/>
                        </a:spcAft>
                      </a:pPr>
                      <a:r>
                        <a:rPr lang="en-US" sz="2000" b="1" dirty="0">
                          <a:solidFill>
                            <a:schemeClr val="tx1"/>
                          </a:solidFill>
                          <a:effectLst/>
                          <a:latin typeface="Times New Roman" panose="02020603050405020304" pitchFamily="18" charset="0"/>
                          <a:cs typeface="Times New Roman" panose="02020603050405020304" pitchFamily="18" charset="0"/>
                        </a:rPr>
                        <a:t>20 </a:t>
                      </a:r>
                      <a:r>
                        <a:rPr lang="en-US" sz="2000" b="1" dirty="0" err="1">
                          <a:solidFill>
                            <a:schemeClr val="tx1"/>
                          </a:solidFill>
                          <a:effectLst/>
                          <a:latin typeface="Times New Roman" panose="02020603050405020304" pitchFamily="18" charset="0"/>
                          <a:cs typeface="Times New Roman" panose="02020603050405020304" pitchFamily="18" charset="0"/>
                        </a:rPr>
                        <a:t>điểm</a:t>
                      </a:r>
                      <a:endParaRPr lang="en-US" sz="2000" b="1" dirty="0" err="1">
                        <a:solidFill>
                          <a:schemeClr val="tx1"/>
                        </a:solidFill>
                        <a:effectLst/>
                        <a:latin typeface="Times New Roman" panose="02020603050405020304" pitchFamily="18" charset="0"/>
                        <a:ea typeface="Times New Roman" panose="02020603050405020304"/>
                        <a:cs typeface="Times New Roman" panose="02020603050405020304" pitchFamily="18" charset="0"/>
                      </a:endParaRPr>
                    </a:p>
                  </a:txBody>
                  <a:tcPr marL="68580" marR="68580" marT="0" marB="0" anchor="ctr">
                    <a:lnR w="12700" cap="flat" cmpd="sng" algn="ctr">
                      <a:solidFill>
                        <a:schemeClr val="tx1"/>
                      </a:solidFill>
                      <a:prstDash val="solid"/>
                      <a:round/>
                      <a:headEnd type="none" w="med" len="med"/>
                      <a:tailEnd type="none" w="med" len="med"/>
                    </a:lnR>
                  </a:tcPr>
                </a:tc>
              </a:tr>
              <a:tr h="457200">
                <a:tc gridSpan="2">
                  <a:txBody>
                    <a:bodyPr/>
                    <a:lstStyle/>
                    <a:p>
                      <a:pPr marL="0" marR="0" indent="0" algn="just" defTabSz="914400" rtl="0" eaLnBrk="1" fontAlgn="auto" latinLnBrk="0" hangingPunct="1">
                        <a:lnSpc>
                          <a:spcPct val="150000"/>
                        </a:lnSpc>
                        <a:spcBef>
                          <a:spcPts val="600"/>
                        </a:spcBef>
                        <a:spcAft>
                          <a:spcPts val="600"/>
                        </a:spcAft>
                        <a:buClrTx/>
                        <a:buSzTx/>
                        <a:buFontTx/>
                        <a:buNone/>
                        <a:defRPr/>
                      </a:pPr>
                      <a:r>
                        <a:rPr lang="en-US" sz="2000" b="1" dirty="0">
                          <a:solidFill>
                            <a:schemeClr val="tx1"/>
                          </a:solidFill>
                          <a:effectLst/>
                          <a:latin typeface="Times New Roman" panose="02020603050405020304" pitchFamily="18" charset="0"/>
                          <a:cs typeface="Times New Roman" panose="02020603050405020304" pitchFamily="18" charset="0"/>
                        </a:rPr>
                        <a:t>2. </a:t>
                      </a:r>
                      <a:r>
                        <a:rPr lang="en-US" sz="2000" b="1" dirty="0" err="1">
                          <a:solidFill>
                            <a:schemeClr val="tx1"/>
                          </a:solidFill>
                          <a:effectLst/>
                          <a:latin typeface="Times New Roman" panose="02020603050405020304" pitchFamily="18" charset="0"/>
                          <a:cs typeface="Times New Roman" panose="02020603050405020304" pitchFamily="18" charset="0"/>
                        </a:rPr>
                        <a:t>Thẩm</a:t>
                      </a:r>
                      <a:r>
                        <a:rPr lang="en-US" sz="2000" b="1" dirty="0">
                          <a:solidFill>
                            <a:schemeClr val="tx1"/>
                          </a:solidFill>
                          <a:effectLst/>
                          <a:latin typeface="Times New Roman" panose="02020603050405020304" pitchFamily="18" charset="0"/>
                          <a:cs typeface="Times New Roman" panose="02020603050405020304" pitchFamily="18" charset="0"/>
                        </a:rPr>
                        <a:t> </a:t>
                      </a:r>
                      <a:r>
                        <a:rPr lang="en-US" sz="2000" b="1" dirty="0" err="1">
                          <a:solidFill>
                            <a:schemeClr val="tx1"/>
                          </a:solidFill>
                          <a:effectLst/>
                          <a:latin typeface="Times New Roman" panose="02020603050405020304" pitchFamily="18" charset="0"/>
                          <a:cs typeface="Times New Roman" panose="02020603050405020304" pitchFamily="18" charset="0"/>
                        </a:rPr>
                        <a:t>mĩ, trình bày đẹp, rõ ràng.</a:t>
                      </a:r>
                      <a:endParaRPr lang="en-US" sz="2000" b="1" dirty="0" err="1">
                        <a:solidFill>
                          <a:schemeClr val="tx1"/>
                        </a:solidFill>
                        <a:effectLst/>
                        <a:latin typeface="Times New Roman" panose="02020603050405020304" pitchFamily="18" charset="0"/>
                        <a:ea typeface="Times New Roman" panose="02020603050405020304"/>
                        <a:cs typeface="Times New Roman" panose="02020603050405020304" pitchFamily="18" charset="0"/>
                      </a:endParaRPr>
                    </a:p>
                  </a:txBody>
                  <a:tcPr marL="68580" marR="68580" marT="0" marB="0" anchor="ctr"/>
                </a:tc>
                <a:tc hMerge="1">
                  <a:tcPr/>
                </a:tc>
                <a:tc>
                  <a:txBody>
                    <a:bodyPr/>
                    <a:lstStyle/>
                    <a:p>
                      <a:pPr algn="ctr">
                        <a:spcBef>
                          <a:spcPts val="600"/>
                        </a:spcBef>
                        <a:spcAft>
                          <a:spcPts val="600"/>
                        </a:spcAft>
                      </a:pPr>
                      <a:r>
                        <a:rPr lang="en-US" sz="2000" b="1" dirty="0">
                          <a:solidFill>
                            <a:schemeClr val="tx1"/>
                          </a:solidFill>
                          <a:effectLst/>
                          <a:latin typeface="Times New Roman" panose="02020603050405020304" pitchFamily="18" charset="0"/>
                          <a:cs typeface="Times New Roman" panose="02020603050405020304" pitchFamily="18" charset="0"/>
                        </a:rPr>
                        <a:t>10 </a:t>
                      </a:r>
                      <a:r>
                        <a:rPr lang="en-US" sz="2000" b="1" dirty="0" err="1">
                          <a:solidFill>
                            <a:schemeClr val="tx1"/>
                          </a:solidFill>
                          <a:effectLst/>
                          <a:latin typeface="Times New Roman" panose="02020603050405020304" pitchFamily="18" charset="0"/>
                          <a:cs typeface="Times New Roman" panose="02020603050405020304" pitchFamily="18" charset="0"/>
                        </a:rPr>
                        <a:t>điểm</a:t>
                      </a:r>
                      <a:endParaRPr lang="en-US" sz="2000" b="1" dirty="0" err="1">
                        <a:solidFill>
                          <a:schemeClr val="tx1"/>
                        </a:solidFill>
                        <a:effectLst/>
                        <a:latin typeface="Times New Roman" panose="02020603050405020304" pitchFamily="18" charset="0"/>
                        <a:ea typeface="Times New Roman" panose="02020603050405020304"/>
                        <a:cs typeface="Times New Roman" panose="02020603050405020304" pitchFamily="18" charset="0"/>
                      </a:endParaRPr>
                    </a:p>
                  </a:txBody>
                  <a:tcPr marL="68580" marR="68580" marT="0" marB="0" anchor="ctr">
                    <a:lnR w="12700" cap="flat" cmpd="sng" algn="ctr">
                      <a:solidFill>
                        <a:schemeClr val="tx1"/>
                      </a:solidFill>
                      <a:prstDash val="solid"/>
                      <a:round/>
                      <a:headEnd type="none" w="med" len="med"/>
                      <a:tailEnd type="none" w="med" len="med"/>
                    </a:lnR>
                  </a:tcPr>
                </a:tc>
              </a:tr>
              <a:tr h="914400">
                <a:tc gridSpan="2">
                  <a:txBody>
                    <a:bodyPr/>
                    <a:lstStyle/>
                    <a:p>
                      <a:pPr algn="just">
                        <a:lnSpc>
                          <a:spcPct val="150000"/>
                        </a:lnSpc>
                        <a:spcBef>
                          <a:spcPts val="600"/>
                        </a:spcBef>
                        <a:spcAft>
                          <a:spcPts val="600"/>
                        </a:spcAft>
                      </a:pPr>
                      <a:r>
                        <a:rPr lang="en-US" sz="2000" b="1" dirty="0">
                          <a:solidFill>
                            <a:schemeClr val="tx1"/>
                          </a:solidFill>
                          <a:effectLst/>
                          <a:latin typeface="Times New Roman" panose="02020603050405020304" pitchFamily="18" charset="0"/>
                          <a:cs typeface="Times New Roman" panose="02020603050405020304" pitchFamily="18" charset="0"/>
                        </a:rPr>
                        <a:t>3. </a:t>
                      </a:r>
                      <a:r>
                        <a:rPr lang="vi-VN" sz="2000" b="1" dirty="0">
                          <a:solidFill>
                            <a:schemeClr val="tx1"/>
                          </a:solidFill>
                          <a:effectLst/>
                          <a:latin typeface="Times New Roman" panose="02020603050405020304" pitchFamily="18" charset="0"/>
                          <a:cs typeface="Times New Roman" panose="02020603050405020304" pitchFamily="18" charset="0"/>
                        </a:rPr>
                        <a:t>Hiệu quả hoạt động nhóm</a:t>
                      </a:r>
                      <a:r>
                        <a:rPr lang="en-US" sz="2000" b="1" dirty="0">
                          <a:solidFill>
                            <a:schemeClr val="tx1"/>
                          </a:solidFill>
                          <a:effectLst/>
                          <a:latin typeface="Times New Roman" panose="02020603050405020304" pitchFamily="18" charset="0"/>
                          <a:cs typeface="Times New Roman" panose="02020603050405020304" pitchFamily="18" charset="0"/>
                        </a:rPr>
                        <a:t>(</a:t>
                      </a:r>
                      <a:r>
                        <a:rPr lang="vi-VN" sz="2000" b="1" dirty="0">
                          <a:solidFill>
                            <a:schemeClr val="tx1"/>
                          </a:solidFill>
                          <a:effectLst/>
                          <a:latin typeface="Times New Roman" panose="02020603050405020304" pitchFamily="18" charset="0"/>
                          <a:cs typeface="Times New Roman" panose="02020603050405020304" pitchFamily="18" charset="0"/>
                        </a:rPr>
                        <a:t>phân công nhiệm vụ</a:t>
                      </a:r>
                      <a:r>
                        <a:rPr lang="en-US" altLang="vi-VN" sz="2000" b="1" dirty="0">
                          <a:solidFill>
                            <a:schemeClr val="tx1"/>
                          </a:solidFill>
                          <a:effectLst/>
                          <a:latin typeface="Times New Roman" panose="02020603050405020304" pitchFamily="18" charset="0"/>
                          <a:cs typeface="Times New Roman" panose="02020603050405020304" pitchFamily="18" charset="0"/>
                        </a:rPr>
                        <a:t> rõ ràng</a:t>
                      </a:r>
                      <a:r>
                        <a:rPr lang="vi-VN" sz="2000" b="1" dirty="0">
                          <a:solidFill>
                            <a:schemeClr val="tx1"/>
                          </a:solidFill>
                          <a:effectLst/>
                          <a:latin typeface="Times New Roman" panose="02020603050405020304" pitchFamily="18" charset="0"/>
                          <a:cs typeface="Times New Roman" panose="02020603050405020304" pitchFamily="18" charset="0"/>
                        </a:rPr>
                        <a:t>, </a:t>
                      </a:r>
                      <a:r>
                        <a:rPr lang="en-US" altLang="vi-VN" sz="2000" b="1" dirty="0">
                          <a:solidFill>
                            <a:schemeClr val="tx1"/>
                          </a:solidFill>
                          <a:effectLst/>
                          <a:latin typeface="Times New Roman" panose="02020603050405020304" pitchFamily="18" charset="0"/>
                          <a:cs typeface="Times New Roman" panose="02020603050405020304" pitchFamily="18" charset="0"/>
                        </a:rPr>
                        <a:t>có ý thức </a:t>
                      </a:r>
                      <a:r>
                        <a:rPr lang="vi-VN" sz="2000" b="1" dirty="0">
                          <a:solidFill>
                            <a:schemeClr val="tx1"/>
                          </a:solidFill>
                          <a:effectLst/>
                          <a:latin typeface="Times New Roman" panose="02020603050405020304" pitchFamily="18" charset="0"/>
                          <a:cs typeface="Times New Roman" panose="02020603050405020304" pitchFamily="18" charset="0"/>
                        </a:rPr>
                        <a:t>kỉ luật</a:t>
                      </a:r>
                      <a:r>
                        <a:rPr lang="en-US" altLang="vi-VN" sz="2000" b="1" dirty="0">
                          <a:solidFill>
                            <a:schemeClr val="tx1"/>
                          </a:solidFill>
                          <a:effectLst/>
                          <a:latin typeface="Times New Roman" panose="02020603050405020304" pitchFamily="18" charset="0"/>
                          <a:cs typeface="Times New Roman" panose="02020603050405020304" pitchFamily="18" charset="0"/>
                        </a:rPr>
                        <a:t> tốt) </a:t>
                      </a:r>
                      <a:endParaRPr lang="en-US" altLang="vi-VN" sz="2000" b="1" dirty="0">
                        <a:solidFill>
                          <a:schemeClr val="tx1"/>
                        </a:solidFill>
                        <a:effectLst/>
                        <a:latin typeface="Times New Roman" panose="02020603050405020304" pitchFamily="18" charset="0"/>
                        <a:ea typeface="Times New Roman" panose="02020603050405020304"/>
                        <a:cs typeface="Times New Roman" panose="02020603050405020304" pitchFamily="18" charset="0"/>
                      </a:endParaRPr>
                    </a:p>
                  </a:txBody>
                  <a:tcPr marL="68580" marR="68580" marT="0" marB="0" anchor="ctr"/>
                </a:tc>
                <a:tc hMerge="1">
                  <a:tcPr/>
                </a:tc>
                <a:tc>
                  <a:txBody>
                    <a:bodyPr/>
                    <a:lstStyle/>
                    <a:p>
                      <a:pPr algn="ctr">
                        <a:spcBef>
                          <a:spcPts val="600"/>
                        </a:spcBef>
                        <a:spcAft>
                          <a:spcPts val="600"/>
                        </a:spcAft>
                      </a:pPr>
                      <a:r>
                        <a:rPr lang="en-US" sz="2000" b="1" dirty="0">
                          <a:solidFill>
                            <a:schemeClr val="tx1"/>
                          </a:solidFill>
                          <a:effectLst/>
                          <a:latin typeface="Times New Roman" panose="02020603050405020304" pitchFamily="18" charset="0"/>
                          <a:cs typeface="Times New Roman" panose="02020603050405020304" pitchFamily="18" charset="0"/>
                        </a:rPr>
                        <a:t>15 </a:t>
                      </a:r>
                      <a:r>
                        <a:rPr lang="en-US" sz="2000" b="1" dirty="0" err="1">
                          <a:solidFill>
                            <a:schemeClr val="tx1"/>
                          </a:solidFill>
                          <a:effectLst/>
                          <a:latin typeface="Times New Roman" panose="02020603050405020304" pitchFamily="18" charset="0"/>
                          <a:cs typeface="Times New Roman" panose="02020603050405020304" pitchFamily="18" charset="0"/>
                        </a:rPr>
                        <a:t>điểm</a:t>
                      </a:r>
                      <a:endParaRPr lang="en-US" sz="2000" b="1" dirty="0" err="1">
                        <a:solidFill>
                          <a:schemeClr val="tx1"/>
                        </a:solidFill>
                        <a:effectLst/>
                        <a:latin typeface="Times New Roman" panose="02020603050405020304" pitchFamily="18" charset="0"/>
                        <a:ea typeface="Times New Roman" panose="02020603050405020304"/>
                        <a:cs typeface="Times New Roman" panose="02020603050405020304" pitchFamily="18" charset="0"/>
                      </a:endParaRPr>
                    </a:p>
                  </a:txBody>
                  <a:tcPr marL="68580" marR="68580" marT="0" marB="0" anchor="ctr">
                    <a:lnR w="12700" cap="flat" cmpd="sng" algn="ctr">
                      <a:solidFill>
                        <a:schemeClr val="tx1"/>
                      </a:solidFill>
                      <a:prstDash val="solid"/>
                      <a:round/>
                      <a:headEnd type="none" w="med" len="med"/>
                      <a:tailEnd type="none" w="med" len="med"/>
                    </a:lnR>
                  </a:tcPr>
                </a:tc>
              </a:tr>
              <a:tr h="457200">
                <a:tc gridSpan="2">
                  <a:txBody>
                    <a:bodyPr/>
                    <a:lstStyle/>
                    <a:p>
                      <a:pPr marL="0" marR="0" indent="0" algn="just" defTabSz="914400" rtl="0" eaLnBrk="1" fontAlgn="auto" latinLnBrk="0" hangingPunct="1">
                        <a:lnSpc>
                          <a:spcPct val="150000"/>
                        </a:lnSpc>
                        <a:spcBef>
                          <a:spcPts val="600"/>
                        </a:spcBef>
                        <a:spcAft>
                          <a:spcPts val="600"/>
                        </a:spcAft>
                        <a:buClrTx/>
                        <a:buSzTx/>
                        <a:buFontTx/>
                        <a:buNone/>
                        <a:defRPr/>
                      </a:pPr>
                      <a:r>
                        <a:rPr lang="en-US" sz="2000" b="1" dirty="0">
                          <a:solidFill>
                            <a:schemeClr val="tx1"/>
                          </a:solidFill>
                          <a:effectLst/>
                          <a:latin typeface="Times New Roman" panose="02020603050405020304" pitchFamily="18" charset="0"/>
                          <a:cs typeface="Times New Roman" panose="02020603050405020304" pitchFamily="18" charset="0"/>
                        </a:rPr>
                        <a:t>4. </a:t>
                      </a:r>
                      <a:r>
                        <a:rPr lang="en-US" sz="2000" b="1" dirty="0" err="1">
                          <a:solidFill>
                            <a:schemeClr val="tx1"/>
                          </a:solidFill>
                          <a:effectLst/>
                          <a:latin typeface="Times New Roman" panose="02020603050405020304" pitchFamily="18" charset="0"/>
                          <a:cs typeface="Times New Roman" panose="02020603050405020304" pitchFamily="18" charset="0"/>
                        </a:rPr>
                        <a:t>Thời</a:t>
                      </a:r>
                      <a:r>
                        <a:rPr lang="en-US" sz="2000" b="1" dirty="0">
                          <a:solidFill>
                            <a:schemeClr val="tx1"/>
                          </a:solidFill>
                          <a:effectLst/>
                          <a:latin typeface="Times New Roman" panose="02020603050405020304" pitchFamily="18" charset="0"/>
                          <a:cs typeface="Times New Roman" panose="02020603050405020304" pitchFamily="18" charset="0"/>
                        </a:rPr>
                        <a:t> </a:t>
                      </a:r>
                      <a:r>
                        <a:rPr lang="en-US" sz="2000" b="1" dirty="0" err="1">
                          <a:solidFill>
                            <a:schemeClr val="tx1"/>
                          </a:solidFill>
                          <a:effectLst/>
                          <a:latin typeface="Times New Roman" panose="02020603050405020304" pitchFamily="18" charset="0"/>
                          <a:cs typeface="Times New Roman" panose="02020603050405020304" pitchFamily="18" charset="0"/>
                        </a:rPr>
                        <a:t>gian</a:t>
                      </a:r>
                      <a:r>
                        <a:rPr lang="vi-VN" sz="2000" b="1" dirty="0">
                          <a:solidFill>
                            <a:schemeClr val="tx1"/>
                          </a:solidFill>
                          <a:effectLst/>
                          <a:latin typeface="Times New Roman" panose="02020603050405020304" pitchFamily="18" charset="0"/>
                          <a:cs typeface="Times New Roman" panose="02020603050405020304" pitchFamily="18" charset="0"/>
                        </a:rPr>
                        <a:t> đảm bảo</a:t>
                      </a:r>
                      <a:endParaRPr lang="vi-VN" sz="2000" b="1" dirty="0">
                        <a:solidFill>
                          <a:schemeClr val="tx1"/>
                        </a:solidFill>
                        <a:effectLst/>
                        <a:latin typeface="Times New Roman" panose="02020603050405020304" pitchFamily="18" charset="0"/>
                        <a:cs typeface="Times New Roman" panose="02020603050405020304" pitchFamily="18" charset="0"/>
                      </a:endParaRPr>
                    </a:p>
                  </a:txBody>
                  <a:tcPr marL="68580" marR="68580" marT="0" marB="0" anchor="ctr"/>
                </a:tc>
                <a:tc hMerge="1">
                  <a:tcPr/>
                </a:tc>
                <a:tc>
                  <a:txBody>
                    <a:bodyPr/>
                    <a:lstStyle/>
                    <a:p>
                      <a:pPr algn="ctr">
                        <a:spcBef>
                          <a:spcPts val="600"/>
                        </a:spcBef>
                        <a:spcAft>
                          <a:spcPts val="600"/>
                        </a:spcAft>
                      </a:pPr>
                      <a:r>
                        <a:rPr lang="en-US" sz="2000" b="1" dirty="0">
                          <a:solidFill>
                            <a:schemeClr val="tx1"/>
                          </a:solidFill>
                          <a:effectLst/>
                          <a:latin typeface="Times New Roman" panose="02020603050405020304" pitchFamily="18" charset="0"/>
                          <a:ea typeface="Times New Roman" panose="02020603050405020304"/>
                          <a:cs typeface="Times New Roman" panose="02020603050405020304" pitchFamily="18" charset="0"/>
                        </a:rPr>
                        <a:t>15 </a:t>
                      </a:r>
                      <a:r>
                        <a:rPr lang="en-US" sz="2000" b="1" dirty="0" err="1">
                          <a:solidFill>
                            <a:schemeClr val="tx1"/>
                          </a:solidFill>
                          <a:effectLst/>
                          <a:latin typeface="Times New Roman" panose="02020603050405020304" pitchFamily="18" charset="0"/>
                          <a:ea typeface="Times New Roman" panose="02020603050405020304"/>
                          <a:cs typeface="Times New Roman" panose="02020603050405020304" pitchFamily="18" charset="0"/>
                        </a:rPr>
                        <a:t>điểm</a:t>
                      </a:r>
                      <a:endParaRPr lang="en-US" sz="2000" b="1" dirty="0" err="1">
                        <a:solidFill>
                          <a:schemeClr val="tx1"/>
                        </a:solidFill>
                        <a:effectLst/>
                        <a:latin typeface="Times New Roman" panose="02020603050405020304" pitchFamily="18" charset="0"/>
                        <a:ea typeface="Times New Roman" panose="02020603050405020304"/>
                        <a:cs typeface="Times New Roman" panose="02020603050405020304" pitchFamily="18" charset="0"/>
                      </a:endParaRPr>
                    </a:p>
                  </a:txBody>
                  <a:tcPr marL="68580" marR="68580" marT="0" marB="0" anchor="ctr">
                    <a:lnR w="12700" cap="flat" cmpd="sng" algn="ctr">
                      <a:solidFill>
                        <a:schemeClr val="tx1"/>
                      </a:solidFill>
                      <a:prstDash val="solid"/>
                      <a:round/>
                      <a:headEnd type="none" w="med" len="med"/>
                      <a:tailEnd type="none" w="med" len="med"/>
                    </a:lnR>
                  </a:tcPr>
                </a:tc>
              </a:tr>
              <a:tr h="396240">
                <a:tc rowSpan="3">
                  <a:txBody>
                    <a:bodyPr/>
                    <a:lstStyle/>
                    <a:p>
                      <a:r>
                        <a:rPr lang="en-US" sz="2000" b="1" dirty="0">
                          <a:solidFill>
                            <a:schemeClr val="tx1"/>
                          </a:solidFill>
                          <a:latin typeface="Times New Roman" panose="02020603050405020304" pitchFamily="18" charset="0"/>
                          <a:cs typeface="Times New Roman" panose="02020603050405020304" pitchFamily="18" charset="0"/>
                        </a:rPr>
                        <a:t>5.</a:t>
                      </a:r>
                      <a:r>
                        <a:rPr lang="en-US" sz="2000" b="1" baseline="0" dirty="0">
                          <a:solidFill>
                            <a:schemeClr val="tx1"/>
                          </a:solidFill>
                          <a:latin typeface="Times New Roman" panose="02020603050405020304" pitchFamily="18" charset="0"/>
                          <a:cs typeface="Times New Roman" panose="02020603050405020304" pitchFamily="18" charset="0"/>
                        </a:rPr>
                        <a:t> </a:t>
                      </a:r>
                      <a:r>
                        <a:rPr lang="vi-VN" sz="2000" b="1" baseline="0" dirty="0">
                          <a:solidFill>
                            <a:schemeClr val="tx1"/>
                          </a:solidFill>
                          <a:latin typeface="Times New Roman" panose="02020603050405020304" pitchFamily="18" charset="0"/>
                          <a:cs typeface="Times New Roman" panose="02020603050405020304" pitchFamily="18" charset="0"/>
                        </a:rPr>
                        <a:t>Báo cáo sản phẩm</a:t>
                      </a:r>
                      <a:endParaRPr lang="vi-VN" sz="2000" b="1" baseline="0" dirty="0">
                        <a:solidFill>
                          <a:schemeClr val="tx1"/>
                        </a:solidFill>
                        <a:latin typeface="Times New Roman" panose="02020603050405020304" pitchFamily="18" charset="0"/>
                        <a:cs typeface="Times New Roman" panose="02020603050405020304" pitchFamily="18" charset="0"/>
                      </a:endParaRPr>
                    </a:p>
                  </a:txBody>
                  <a:tcPr anchor="ctr">
                    <a:lnR w="12700" cap="flat" cmpd="sng" algn="ctr">
                      <a:solidFill>
                        <a:schemeClr val="tx1"/>
                      </a:solidFill>
                      <a:prstDash val="solid"/>
                      <a:round/>
                      <a:headEnd type="none" w="med" len="med"/>
                      <a:tailEnd type="none" w="med" len="med"/>
                    </a:lnR>
                  </a:tcPr>
                </a:tc>
                <a:tc>
                  <a:txBody>
                    <a:bodyPr/>
                    <a:lstStyle/>
                    <a:p>
                      <a:r>
                        <a:rPr lang="en-US" sz="2000" i="1" kern="1200" dirty="0">
                          <a:solidFill>
                            <a:schemeClr val="tx1"/>
                          </a:solidFill>
                          <a:effectLst/>
                          <a:latin typeface="Times New Roman" panose="02020603050405020304" pitchFamily="18" charset="0"/>
                          <a:ea typeface="+mn-ea"/>
                          <a:cs typeface="Times New Roman" panose="02020603050405020304" pitchFamily="18" charset="0"/>
                        </a:rPr>
                        <a:t>- </a:t>
                      </a:r>
                      <a:r>
                        <a:rPr lang="vi-VN" sz="2000" i="1" kern="1200" dirty="0">
                          <a:solidFill>
                            <a:schemeClr val="tx1"/>
                          </a:solidFill>
                          <a:effectLst/>
                          <a:latin typeface="Times New Roman" panose="02020603050405020304" pitchFamily="18" charset="0"/>
                          <a:ea typeface="+mn-ea"/>
                          <a:cs typeface="Times New Roman" panose="02020603050405020304" pitchFamily="18" charset="0"/>
                        </a:rPr>
                        <a:t>Trình bày rõ ràng, hấp dẫn</a:t>
                      </a:r>
                      <a:endParaRPr lang="vi-VN" sz="2000" i="1" kern="1200" dirty="0">
                        <a:solidFill>
                          <a:schemeClr val="tx1"/>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tcPr>
                </a:tc>
                <a:tc rowSpan="3">
                  <a:txBody>
                    <a:bodyPr/>
                    <a:lstStyle/>
                    <a:p>
                      <a:pPr algn="ctr"/>
                      <a:r>
                        <a:rPr lang="en-US" sz="2000" b="1" dirty="0">
                          <a:solidFill>
                            <a:schemeClr val="tx1"/>
                          </a:solidFill>
                          <a:latin typeface="Times New Roman" panose="02020603050405020304" pitchFamily="18" charset="0"/>
                          <a:cs typeface="Times New Roman" panose="02020603050405020304" pitchFamily="18" charset="0"/>
                        </a:rPr>
                        <a:t>40 </a:t>
                      </a:r>
                      <a:r>
                        <a:rPr lang="en-US" sz="2000" b="1" dirty="0" err="1">
                          <a:solidFill>
                            <a:schemeClr val="tx1"/>
                          </a:solidFill>
                          <a:latin typeface="Times New Roman" panose="02020603050405020304" pitchFamily="18" charset="0"/>
                          <a:cs typeface="Times New Roman" panose="02020603050405020304" pitchFamily="18" charset="0"/>
                        </a:rPr>
                        <a:t>điểm</a:t>
                      </a:r>
                      <a:endParaRPr lang="en-US" sz="2000" b="1" dirty="0" err="1">
                        <a:solidFill>
                          <a:schemeClr val="tx1"/>
                        </a:solidFill>
                        <a:latin typeface="Times New Roman" panose="02020603050405020304" pitchFamily="18" charset="0"/>
                        <a:cs typeface="Times New Roman" panose="02020603050405020304" pitchFamily="18" charset="0"/>
                      </a:endParaRPr>
                    </a:p>
                  </a:txBody>
                  <a:tcPr anchor="ctr">
                    <a:lnR w="12700" cap="flat" cmpd="sng" algn="ctr">
                      <a:solidFill>
                        <a:schemeClr val="tx1"/>
                      </a:solidFill>
                      <a:prstDash val="solid"/>
                      <a:round/>
                      <a:headEnd type="none" w="med" len="med"/>
                      <a:tailEnd type="none" w="med" len="med"/>
                    </a:lnR>
                  </a:tcPr>
                </a:tc>
              </a:tr>
              <a:tr h="396240">
                <a:tc vMerge="1">
                  <a:tcPr>
                    <a:lnR w="12700" cap="flat" cmpd="sng" algn="ctr">
                      <a:solidFill>
                        <a:schemeClr val="tx1"/>
                      </a:solidFill>
                      <a:prstDash val="solid"/>
                      <a:round/>
                      <a:headEnd type="none" w="med" len="med"/>
                      <a:tailEnd type="none" w="med" len="med"/>
                    </a:lnR>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sz="2000" i="1" kern="1200" dirty="0">
                          <a:solidFill>
                            <a:schemeClr val="tx1"/>
                          </a:solidFill>
                          <a:effectLst/>
                          <a:latin typeface="Times New Roman" panose="02020603050405020304" pitchFamily="18" charset="0"/>
                          <a:ea typeface="+mn-ea"/>
                          <a:cs typeface="Times New Roman" panose="02020603050405020304" pitchFamily="18" charset="0"/>
                        </a:rPr>
                        <a:t>-</a:t>
                      </a:r>
                      <a:r>
                        <a:rPr lang="vi-VN" sz="2000" i="1" kern="1200" dirty="0">
                          <a:solidFill>
                            <a:schemeClr val="tx1"/>
                          </a:solidFill>
                          <a:effectLst/>
                          <a:latin typeface="Times New Roman" panose="02020603050405020304" pitchFamily="18" charset="0"/>
                          <a:ea typeface="+mn-ea"/>
                          <a:cs typeface="Times New Roman" panose="02020603050405020304" pitchFamily="18" charset="0"/>
                        </a:rPr>
                        <a:t> Đủ nội dung</a:t>
                      </a:r>
                      <a:endParaRPr lang="vi-VN" sz="2000" i="1" kern="1200" dirty="0">
                        <a:solidFill>
                          <a:schemeClr val="tx1"/>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tcPr>
                </a:tc>
                <a:tc vMerge="1">
                  <a:tcPr/>
                </a:tc>
              </a:tr>
              <a:tr h="475615">
                <a:tc vMerge="1">
                  <a:tcPr anchor="ctr">
                    <a:lnR w="12700" cap="flat" cmpd="sng" algn="ctr">
                      <a:solidFill>
                        <a:schemeClr val="tx1"/>
                      </a:solidFill>
                      <a:prstDash val="solid"/>
                      <a:round/>
                      <a:headEnd type="none" w="med" len="med"/>
                      <a:tailEnd type="none" w="med" len="med"/>
                    </a:lnR>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sz="2000" i="1" kern="1200" dirty="0">
                          <a:solidFill>
                            <a:schemeClr val="tx1"/>
                          </a:solidFill>
                          <a:effectLst/>
                          <a:latin typeface="Times New Roman" panose="02020603050405020304" pitchFamily="18" charset="0"/>
                          <a:ea typeface="+mn-ea"/>
                          <a:cs typeface="Times New Roman" panose="02020603050405020304" pitchFamily="18" charset="0"/>
                        </a:rPr>
                        <a:t>-</a:t>
                      </a:r>
                      <a:r>
                        <a:rPr lang="vi-VN" sz="2000" i="1" kern="1200" dirty="0">
                          <a:solidFill>
                            <a:schemeClr val="tx1"/>
                          </a:solidFill>
                          <a:effectLst/>
                          <a:latin typeface="Times New Roman" panose="02020603050405020304" pitchFamily="18" charset="0"/>
                          <a:ea typeface="+mn-ea"/>
                          <a:cs typeface="Times New Roman" panose="02020603050405020304" pitchFamily="18" charset="0"/>
                        </a:rPr>
                        <a:t> Phản biện tốt thắc mắc của nhóm bạn</a:t>
                      </a:r>
                      <a:endParaRPr lang="vi-VN" sz="2000" i="1" kern="1200" dirty="0">
                        <a:solidFill>
                          <a:schemeClr val="tx1"/>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tcPr>
                </a:tc>
                <a:tc vMerge="1">
                  <a:tcPr anchor="ctr">
                    <a:lnR w="12700" cap="flat" cmpd="sng" algn="ctr">
                      <a:solidFill>
                        <a:schemeClr val="tx1"/>
                      </a:solidFill>
                      <a:prstDash val="solid"/>
                      <a:round/>
                      <a:headEnd type="none" w="med" len="med"/>
                      <a:tailEnd type="none" w="med" len="med"/>
                    </a:lnR>
                  </a:tcPr>
                </a:tc>
              </a:tr>
              <a:tr h="640080">
                <a:tc gridSpan="2">
                  <a:txBody>
                    <a:bodyPr/>
                    <a:lstStyle/>
                    <a:p>
                      <a:pPr algn="ctr">
                        <a:lnSpc>
                          <a:spcPct val="150000"/>
                        </a:lnSpc>
                        <a:spcBef>
                          <a:spcPts val="0"/>
                        </a:spcBef>
                      </a:pPr>
                      <a:r>
                        <a:rPr lang="en-US" sz="2400" b="1" dirty="0">
                          <a:solidFill>
                            <a:schemeClr val="tx1"/>
                          </a:solidFill>
                          <a:latin typeface="Times New Roman" panose="02020603050405020304" pitchFamily="18" charset="0"/>
                          <a:cs typeface="Times New Roman" panose="02020603050405020304" pitchFamily="18" charset="0"/>
                        </a:rPr>
                        <a:t>TỔNG</a:t>
                      </a:r>
                      <a:endParaRPr lang="en-US" sz="2400" b="1" dirty="0">
                        <a:solidFill>
                          <a:schemeClr val="tx1"/>
                        </a:solidFill>
                        <a:latin typeface="Times New Roman" panose="02020603050405020304" pitchFamily="18" charset="0"/>
                        <a:cs typeface="Times New Roman" panose="02020603050405020304" pitchFamily="18" charset="0"/>
                      </a:endParaRPr>
                    </a:p>
                  </a:txBody>
                  <a:tcPr anchor="ctr"/>
                </a:tc>
                <a:tc hMerge="1">
                  <a:tcPr>
                    <a:lnL w="12700" cap="flat" cmpd="sng" algn="ctr">
                      <a:solidFill>
                        <a:schemeClr val="tx1"/>
                      </a:solidFill>
                      <a:prstDash val="solid"/>
                      <a:round/>
                      <a:headEnd type="none" w="med" len="med"/>
                      <a:tailEnd type="none" w="med" len="med"/>
                    </a:lnL>
                  </a:tcPr>
                </a:tc>
                <a:tc>
                  <a:txBody>
                    <a:bodyPr/>
                    <a:lstStyle/>
                    <a:p>
                      <a:pPr algn="ctr"/>
                      <a:r>
                        <a:rPr lang="en-US" sz="2400" b="1" dirty="0">
                          <a:solidFill>
                            <a:schemeClr val="tx1"/>
                          </a:solidFill>
                          <a:latin typeface="Times New Roman" panose="02020603050405020304" pitchFamily="18" charset="0"/>
                          <a:cs typeface="Times New Roman" panose="02020603050405020304" pitchFamily="18" charset="0"/>
                        </a:rPr>
                        <a:t>/100</a:t>
                      </a:r>
                      <a:endParaRPr lang="en-US" sz="2400" b="1" dirty="0">
                        <a:solidFill>
                          <a:schemeClr val="tx1"/>
                        </a:solidFill>
                        <a:latin typeface="Times New Roman" panose="02020603050405020304" pitchFamily="18" charset="0"/>
                        <a:cs typeface="Times New Roman" panose="02020603050405020304" pitchFamily="18" charset="0"/>
                      </a:endParaRPr>
                    </a:p>
                  </a:txBody>
                  <a:tcPr anchor="ctr">
                    <a:lnR w="12700" cap="flat" cmpd="sng" algn="ctr">
                      <a:solidFill>
                        <a:schemeClr val="tx1"/>
                      </a:solidFill>
                      <a:prstDash val="solid"/>
                      <a:round/>
                      <a:headEnd type="none" w="med" len="med"/>
                      <a:tailEnd type="none" w="med" len="med"/>
                    </a:lnR>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28"/>
                                        </p:tgtEl>
                                        <p:attrNameLst>
                                          <p:attrName>style.visibility</p:attrName>
                                        </p:attrNameLst>
                                      </p:cBhvr>
                                      <p:to>
                                        <p:strVal val="visible"/>
                                      </p:to>
                                    </p:set>
                                    <p:animEffect transition="in" filter="barn(inVertical)">
                                      <p:cBhvr>
                                        <p:cTn id="7" dur="500"/>
                                        <p:tgtEl>
                                          <p:spTgt spid="12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Horizontal Scroll 3"/>
          <p:cNvSpPr/>
          <p:nvPr/>
        </p:nvSpPr>
        <p:spPr>
          <a:xfrm>
            <a:off x="1752600" y="0"/>
            <a:ext cx="5943600" cy="9017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r>
              <a:rPr lang="en-US" sz="4000" b="1" strike="noStrike" noProof="1">
                <a:latin typeface="Times New Roman" panose="02020603050405020304" pitchFamily="18" charset="0"/>
                <a:cs typeface="Times New Roman" panose="02020603050405020304" pitchFamily="18" charset="0"/>
              </a:rPr>
              <a:t>HOẠT ĐỘNG NHÓM</a:t>
            </a:r>
            <a:endParaRPr lang="en-US" sz="4000" b="1" strike="noStrike" noProof="1">
              <a:latin typeface="Times New Roman" panose="02020603050405020304" pitchFamily="18" charset="0"/>
              <a:cs typeface="Times New Roman" panose="02020603050405020304" pitchFamily="18" charset="0"/>
            </a:endParaRPr>
          </a:p>
        </p:txBody>
      </p:sp>
      <p:sp>
        <p:nvSpPr>
          <p:cNvPr id="5" name="Text Box 4"/>
          <p:cNvSpPr txBox="1"/>
          <p:nvPr/>
        </p:nvSpPr>
        <p:spPr>
          <a:xfrm>
            <a:off x="76200" y="971550"/>
            <a:ext cx="4629150" cy="460375"/>
          </a:xfrm>
          <a:prstGeom prst="rect">
            <a:avLst/>
          </a:prstGeom>
          <a:noFill/>
          <a:ln w="9525">
            <a:noFill/>
          </a:ln>
        </p:spPr>
        <p:txBody>
          <a:bodyPr wrap="square" anchor="t" anchorCtr="0">
            <a:spAutoFit/>
          </a:bodyPr>
          <a:p>
            <a:r>
              <a:rPr lang="en-US" altLang="zh-CN" b="1">
                <a:latin typeface="Times New Roman" panose="02020603050405020304" pitchFamily="18" charset="0"/>
              </a:rPr>
              <a:t>PHÂN CÔNG NHIỆM VỤ </a:t>
            </a:r>
            <a:endParaRPr lang="en-US" altLang="zh-CN" b="1">
              <a:latin typeface="Times New Roman" panose="02020603050405020304" pitchFamily="18" charset="0"/>
            </a:endParaRPr>
          </a:p>
        </p:txBody>
      </p:sp>
      <p:sp>
        <p:nvSpPr>
          <p:cNvPr id="6" name="Text Box 5"/>
          <p:cNvSpPr txBox="1"/>
          <p:nvPr/>
        </p:nvSpPr>
        <p:spPr>
          <a:xfrm>
            <a:off x="280988" y="1428750"/>
            <a:ext cx="8736012" cy="3538538"/>
          </a:xfrm>
          <a:prstGeom prst="rect">
            <a:avLst/>
          </a:prstGeom>
          <a:noFill/>
          <a:ln w="9525">
            <a:noFill/>
          </a:ln>
        </p:spPr>
        <p:txBody>
          <a:bodyPr wrap="square" anchor="t" anchorCtr="0">
            <a:spAutoFit/>
          </a:bodyPr>
          <a:p>
            <a:pPr algn="just"/>
            <a:r>
              <a:rPr lang="en-US" altLang="vi-VN" sz="2000" b="1" dirty="0">
                <a:solidFill>
                  <a:schemeClr val="hlink"/>
                </a:solidFill>
                <a:latin typeface="Times New Roman" panose="02020603050405020304" pitchFamily="18" charset="0"/>
              </a:rPr>
              <a:t>- Nhóm 1:  Tìm hiểu vai trò chủ yếu và nguồn cung cấp chính cho nhóm thực phẩm giàu chất tinh bột, chất đường và chất xơ</a:t>
            </a:r>
            <a:endParaRPr lang="en-US" altLang="vi-VN" sz="2000" b="1" dirty="0">
              <a:solidFill>
                <a:schemeClr val="hlink"/>
              </a:solidFill>
              <a:latin typeface="Times New Roman" panose="02020603050405020304" pitchFamily="18" charset="0"/>
            </a:endParaRPr>
          </a:p>
          <a:p>
            <a:pPr algn="just"/>
            <a:r>
              <a:rPr lang="en-US" altLang="vi-VN" sz="2000" b="1" dirty="0">
                <a:solidFill>
                  <a:schemeClr val="hlink"/>
                </a:solidFill>
                <a:latin typeface="Times New Roman" panose="02020603050405020304" pitchFamily="18" charset="0"/>
              </a:rPr>
              <a:t>- Nhóm 2: Tìm hiểu vai trò chủ yếu và nguồn cung cấp chính cho nhóm thực phẩm giàu chất đạm</a:t>
            </a:r>
            <a:endParaRPr lang="en-US" altLang="vi-VN" sz="2000" b="1" dirty="0">
              <a:solidFill>
                <a:schemeClr val="hlink"/>
              </a:solidFill>
              <a:latin typeface="Times New Roman" panose="02020603050405020304" pitchFamily="18" charset="0"/>
            </a:endParaRPr>
          </a:p>
          <a:p>
            <a:pPr algn="just"/>
            <a:r>
              <a:rPr lang="en-US" altLang="vi-VN" sz="2000" b="1" dirty="0">
                <a:solidFill>
                  <a:schemeClr val="hlink"/>
                </a:solidFill>
                <a:latin typeface="Times New Roman" panose="02020603050405020304" pitchFamily="18" charset="0"/>
              </a:rPr>
              <a:t>- Nhóm 3: Tìm hiểu vai trò chủ yếu và nguồn cung cấp chính cho nhóm thực phẩm giàu chất béo</a:t>
            </a:r>
            <a:endParaRPr lang="en-US" altLang="vi-VN" sz="2000" b="1" dirty="0">
              <a:solidFill>
                <a:schemeClr val="hlink"/>
              </a:solidFill>
              <a:latin typeface="Times New Roman" panose="02020603050405020304" pitchFamily="18" charset="0"/>
            </a:endParaRPr>
          </a:p>
          <a:p>
            <a:pPr algn="just"/>
            <a:r>
              <a:rPr lang="en-US" altLang="vi-VN" sz="2000" b="1" dirty="0">
                <a:solidFill>
                  <a:schemeClr val="hlink"/>
                </a:solidFill>
                <a:latin typeface="Times New Roman" panose="02020603050405020304" pitchFamily="18" charset="0"/>
              </a:rPr>
              <a:t>- Nhóm 4: Tìm hiểu vai trò chủ yếu và nguồn cung cấp chính cho nhóm thực phẩm giàu vitamin</a:t>
            </a:r>
            <a:endParaRPr lang="en-US" altLang="vi-VN" sz="2000" b="1" dirty="0">
              <a:solidFill>
                <a:schemeClr val="hlink"/>
              </a:solidFill>
              <a:latin typeface="Times New Roman" panose="02020603050405020304" pitchFamily="18" charset="0"/>
            </a:endParaRPr>
          </a:p>
          <a:p>
            <a:pPr algn="just"/>
            <a:r>
              <a:rPr lang="en-US" altLang="vi-VN" sz="2000" b="1" dirty="0">
                <a:solidFill>
                  <a:schemeClr val="hlink"/>
                </a:solidFill>
                <a:latin typeface="Times New Roman" panose="02020603050405020304" pitchFamily="18" charset="0"/>
              </a:rPr>
              <a:t>- Nhóm 5, Tìm hiểu vai trò chủ yếu và nguồn cung cấp chính cho nhóm thực phẩm giàu chất khoáng.</a:t>
            </a:r>
            <a:endParaRPr lang="en-US" altLang="vi-VN" sz="2000" b="1" dirty="0">
              <a:solidFill>
                <a:schemeClr val="hlink"/>
              </a:solidFill>
              <a:latin typeface="Times New Roman" panose="02020603050405020304" pitchFamily="18" charset="0"/>
            </a:endParaRPr>
          </a:p>
          <a:p>
            <a:pPr algn="ctr"/>
            <a:r>
              <a:rPr lang="en-US" altLang="vi-VN" b="1" dirty="0">
                <a:solidFill>
                  <a:schemeClr val="hlink"/>
                </a:solidFill>
                <a:latin typeface="Times New Roman" panose="02020603050405020304" pitchFamily="18" charset="0"/>
              </a:rPr>
              <a:t>* Lưu ý: mỗi nhóm có thời gian là 5 phút để tìm hiểu.</a:t>
            </a:r>
            <a:endParaRPr lang="en-US" altLang="vi-VN" b="1" dirty="0">
              <a:solidFill>
                <a:schemeClr val="hlink"/>
              </a:solidFill>
              <a:latin typeface="Times New Roman" panose="02020603050405020304" pitchFamily="18" charset="0"/>
            </a:endParaRPr>
          </a:p>
        </p:txBody>
      </p:sp>
      <p:pic>
        <p:nvPicPr>
          <p:cNvPr id="2" name="Đồng hồ đếm ngược 5 phút có âm thanh">
            <a:hlinkClick r:id="" action="ppaction://media"/>
          </p:cNvPr>
          <p:cNvPicPr>
            <a:picLocks noChangeAspect="1"/>
          </p:cNvPicPr>
          <p:nvPr>
            <p:ph sz="half" idx="1"/>
            <a:videoFile r:link="rId1"/>
            <p:extLst>
              <p:ext uri="{DAA4B4D4-6D71-4841-9C94-3DE7FCFB9230}">
                <p14:media xmlns:p14="http://schemas.microsoft.com/office/powerpoint/2010/main" r:embed="rId2"/>
              </p:ext>
            </p:extLst>
            <p:custDataLst>
              <p:tags r:id="rId3"/>
            </p:custDataLst>
          </p:nvPr>
        </p:nvPicPr>
        <p:blipFill>
          <a:blip r:embed="rId4"/>
          <a:stretch>
            <a:fillRect/>
          </a:stretch>
        </p:blipFill>
        <p:spPr>
          <a:xfrm>
            <a:off x="7299960" y="803910"/>
            <a:ext cx="1844040" cy="6819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31133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additive="base">
                                        <p:cTn id="11" dur="1" fill="hold"/>
                                        <p:tgtEl>
                                          <p:spTgt spid="2"/>
                                        </p:tgtEl>
                                      </p:cBhvr>
                                    </p:cmd>
                                  </p:childTnLst>
                                </p:cTn>
                              </p:par>
                            </p:childTnLst>
                          </p:cTn>
                        </p:par>
                      </p:childTnLst>
                    </p:cTn>
                  </p:par>
                </p:childTnLst>
              </p:cTn>
              <p:nextCondLst>
                <p:cond evt="onClick" delay="0">
                  <p:tgtEl>
                    <p:spTgt spid="2"/>
                  </p:tgtEl>
                </p:cond>
              </p:nextCondLst>
            </p:seq>
          </p:childTnLst>
        </p:cTn>
      </p:par>
    </p:tnLst>
    <p:bldLst>
      <p:bldP spid="5" grpId="1"/>
      <p:bldP spid="6"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566072" y="1235277"/>
            <a:ext cx="4134722" cy="3737555"/>
            <a:chOff x="1255914" y="1474241"/>
            <a:chExt cx="4137984" cy="4872553"/>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255914" y="5000588"/>
              <a:ext cx="4137984" cy="1346206"/>
            </a:xfrm>
            <a:prstGeom prst="rect">
              <a:avLst/>
            </a:prstGeom>
          </p:spPr>
        </p:pic>
        <p:sp>
          <p:nvSpPr>
            <p:cNvPr id="8" name="TextBox 14"/>
            <p:cNvSpPr txBox="1"/>
            <p:nvPr/>
          </p:nvSpPr>
          <p:spPr>
            <a:xfrm>
              <a:off x="1477737" y="3404279"/>
              <a:ext cx="3694338" cy="419711"/>
            </a:xfrm>
            <a:prstGeom prst="rect">
              <a:avLst/>
            </a:prstGeom>
            <a:noFill/>
          </p:spPr>
          <p:txBody>
            <a:bodyPr wrap="square">
              <a:spAutoFit/>
            </a:bodyPr>
            <a:lstStyle/>
            <a:p>
              <a:pPr algn="ctr">
                <a:lnSpc>
                  <a:spcPct val="150000"/>
                </a:lnSpc>
                <a:defRPr/>
              </a:pPr>
              <a:endParaRPr lang="zh-CN" altLang="en-US" sz="1000" dirty="0">
                <a:solidFill>
                  <a:schemeClr val="tx1">
                    <a:lumMod val="65000"/>
                    <a:lumOff val="35000"/>
                  </a:schemeClr>
                </a:solidFill>
                <a:latin typeface="Microsoft YaHei" panose="020B0503020204020204" charset="-122"/>
                <a:ea typeface="Microsoft YaHei" panose="020B0503020204020204" charset="-122"/>
                <a:cs typeface="Open Sans" panose="020B0606030504020204" pitchFamily="34" charset="0"/>
                <a:sym typeface="Microsoft YaHei" panose="020B0503020204020204" charset="-122"/>
              </a:endParaRPr>
            </a:p>
          </p:txBody>
        </p:sp>
        <p:sp>
          <p:nvSpPr>
            <p:cNvPr id="10" name="文本框 9"/>
            <p:cNvSpPr txBox="1"/>
            <p:nvPr/>
          </p:nvSpPr>
          <p:spPr>
            <a:xfrm>
              <a:off x="1969477" y="3093652"/>
              <a:ext cx="2993499" cy="600179"/>
            </a:xfrm>
            <a:prstGeom prst="rect">
              <a:avLst/>
            </a:prstGeom>
            <a:noFill/>
          </p:spPr>
          <p:txBody>
            <a:bodyPr wrap="square" rtlCol="0">
              <a:spAutoFit/>
            </a:bodyPr>
            <a:lstStyle/>
            <a:p>
              <a:endParaRPr lang="zh-CN" altLang="en-US" b="1" dirty="0">
                <a:solidFill>
                  <a:schemeClr val="tx1">
                    <a:lumMod val="50000"/>
                    <a:lumOff val="50000"/>
                  </a:schemeClr>
                </a:solidFill>
                <a:latin typeface="Microsoft YaHei" panose="020B0503020204020204" charset="-122"/>
                <a:ea typeface="Microsoft YaHei" panose="020B0503020204020204" charset="-122"/>
                <a:sym typeface="Microsoft YaHei" panose="020B0503020204020204" charset="-122"/>
              </a:endParaRPr>
            </a:p>
          </p:txBody>
        </p:sp>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2361227" y="1474241"/>
              <a:ext cx="1927358" cy="1358523"/>
            </a:xfrm>
            <a:prstGeom prst="rect">
              <a:avLst/>
            </a:prstGeom>
          </p:spPr>
        </p:pic>
      </p:grpSp>
      <p:grpSp>
        <p:nvGrpSpPr>
          <p:cNvPr id="19" name="组合 18"/>
          <p:cNvGrpSpPr/>
          <p:nvPr/>
        </p:nvGrpSpPr>
        <p:grpSpPr>
          <a:xfrm>
            <a:off x="565785" y="226695"/>
            <a:ext cx="8184515" cy="749496"/>
            <a:chOff x="224637" y="266700"/>
            <a:chExt cx="5346065" cy="750108"/>
          </a:xfrm>
        </p:grpSpPr>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4637" y="266700"/>
              <a:ext cx="838269" cy="750108"/>
            </a:xfrm>
            <a:prstGeom prst="rect">
              <a:avLst/>
            </a:prstGeom>
            <a:effectLst>
              <a:outerShdw blurRad="63500" sx="102000" sy="102000" algn="ctr" rotWithShape="0">
                <a:prstClr val="black">
                  <a:alpha val="13000"/>
                </a:prstClr>
              </a:outerShdw>
            </a:effectLst>
          </p:spPr>
        </p:pic>
        <p:sp>
          <p:nvSpPr>
            <p:cNvPr id="22" name="文本框 21"/>
            <p:cNvSpPr txBox="1"/>
            <p:nvPr/>
          </p:nvSpPr>
          <p:spPr>
            <a:xfrm>
              <a:off x="1144117" y="300990"/>
              <a:ext cx="4426585" cy="707332"/>
            </a:xfrm>
            <a:prstGeom prst="rect">
              <a:avLst/>
            </a:prstGeom>
            <a:noFill/>
          </p:spPr>
          <p:txBody>
            <a:bodyPr wrap="square" rtlCol="0">
              <a:spAutoFit/>
            </a:bodyPr>
            <a:lstStyle/>
            <a:p>
              <a:r>
                <a:rPr lang="en-US" altLang="zh-CN" sz="4000" b="1" dirty="0" err="1">
                  <a:solidFill>
                    <a:srgbClr val="FF0000"/>
                  </a:solidFill>
                  <a:latin typeface="Times New Roman" panose="02020603050405020304" pitchFamily="18" charset="0"/>
                  <a:ea typeface="TypeLand 康熙字典體試用版" pitchFamily="50" charset="-120"/>
                  <a:cs typeface="Times New Roman" panose="02020603050405020304" pitchFamily="18" charset="0"/>
                  <a:sym typeface="Microsoft YaHei" panose="020B0503020204020204" charset="-122"/>
                </a:rPr>
                <a:t>Các</a:t>
              </a:r>
              <a:r>
                <a:rPr lang="en-US" altLang="zh-CN" sz="4000" b="1" dirty="0">
                  <a:solidFill>
                    <a:srgbClr val="FF0000"/>
                  </a:solidFill>
                  <a:latin typeface="Times New Roman" panose="02020603050405020304" pitchFamily="18" charset="0"/>
                  <a:ea typeface="TypeLand 康熙字典體試用版" pitchFamily="50" charset="-120"/>
                  <a:cs typeface="Times New Roman" panose="02020603050405020304" pitchFamily="18" charset="0"/>
                  <a:sym typeface="Microsoft YaHei" panose="020B0503020204020204" charset="-122"/>
                </a:rPr>
                <a:t> </a:t>
              </a:r>
              <a:r>
                <a:rPr lang="en-US" altLang="zh-CN" sz="4000" b="1" dirty="0" err="1">
                  <a:solidFill>
                    <a:srgbClr val="FF0000"/>
                  </a:solidFill>
                  <a:latin typeface="Times New Roman" panose="02020603050405020304" pitchFamily="18" charset="0"/>
                  <a:ea typeface="TypeLand 康熙字典體試用版" pitchFamily="50" charset="-120"/>
                  <a:cs typeface="Times New Roman" panose="02020603050405020304" pitchFamily="18" charset="0"/>
                  <a:sym typeface="Microsoft YaHei" panose="020B0503020204020204" charset="-122"/>
                </a:rPr>
                <a:t>nhóm</a:t>
              </a:r>
              <a:r>
                <a:rPr lang="en-US" altLang="zh-CN" sz="4000" b="1" dirty="0">
                  <a:solidFill>
                    <a:srgbClr val="FF0000"/>
                  </a:solidFill>
                  <a:latin typeface="Times New Roman" panose="02020603050405020304" pitchFamily="18" charset="0"/>
                  <a:ea typeface="TypeLand 康熙字典體試用版" pitchFamily="50" charset="-120"/>
                  <a:cs typeface="Times New Roman" panose="02020603050405020304" pitchFamily="18" charset="0"/>
                  <a:sym typeface="Microsoft YaHei" panose="020B0503020204020204" charset="-122"/>
                </a:rPr>
                <a:t> </a:t>
              </a:r>
              <a:r>
                <a:rPr lang="en-US" altLang="zh-CN" sz="4000" b="1" dirty="0" err="1">
                  <a:solidFill>
                    <a:srgbClr val="FF0000"/>
                  </a:solidFill>
                  <a:latin typeface="Times New Roman" panose="02020603050405020304" pitchFamily="18" charset="0"/>
                  <a:ea typeface="TypeLand 康熙字典體試用版" pitchFamily="50" charset="-120"/>
                  <a:cs typeface="Times New Roman" panose="02020603050405020304" pitchFamily="18" charset="0"/>
                  <a:sym typeface="Microsoft YaHei" panose="020B0503020204020204" charset="-122"/>
                </a:rPr>
                <a:t>báo</a:t>
              </a:r>
              <a:r>
                <a:rPr lang="en-US" altLang="zh-CN" sz="4000" b="1" dirty="0">
                  <a:solidFill>
                    <a:srgbClr val="FF0000"/>
                  </a:solidFill>
                  <a:latin typeface="Times New Roman" panose="02020603050405020304" pitchFamily="18" charset="0"/>
                  <a:ea typeface="TypeLand 康熙字典體試用版" pitchFamily="50" charset="-120"/>
                  <a:cs typeface="Times New Roman" panose="02020603050405020304" pitchFamily="18" charset="0"/>
                  <a:sym typeface="Microsoft YaHei" panose="020B0503020204020204" charset="-122"/>
                </a:rPr>
                <a:t> </a:t>
              </a:r>
              <a:r>
                <a:rPr lang="en-US" altLang="zh-CN" sz="4000" b="1" dirty="0" err="1">
                  <a:solidFill>
                    <a:srgbClr val="FF0000"/>
                  </a:solidFill>
                  <a:latin typeface="Times New Roman" panose="02020603050405020304" pitchFamily="18" charset="0"/>
                  <a:ea typeface="TypeLand 康熙字典體試用版" pitchFamily="50" charset="-120"/>
                  <a:cs typeface="Times New Roman" panose="02020603050405020304" pitchFamily="18" charset="0"/>
                  <a:sym typeface="Microsoft YaHei" panose="020B0503020204020204" charset="-122"/>
                </a:rPr>
                <a:t>cáo sản phẩm </a:t>
              </a:r>
              <a:endParaRPr lang="en-US" altLang="zh-CN" sz="4000" b="1" dirty="0" err="1">
                <a:solidFill>
                  <a:srgbClr val="FF0000"/>
                </a:solidFill>
                <a:latin typeface="Times New Roman" panose="02020603050405020304" pitchFamily="18" charset="0"/>
                <a:ea typeface="TypeLand 康熙字典體試用版" pitchFamily="50" charset="-120"/>
                <a:cs typeface="Times New Roman" panose="02020603050405020304" pitchFamily="18" charset="0"/>
                <a:sym typeface="Microsoft YaHei" panose="020B0503020204020204" charset="-122"/>
              </a:endParaRPr>
            </a:p>
          </p:txBody>
        </p:sp>
      </p:grpSp>
      <p:grpSp>
        <p:nvGrpSpPr>
          <p:cNvPr id="26" name="组合 25"/>
          <p:cNvGrpSpPr/>
          <p:nvPr/>
        </p:nvGrpSpPr>
        <p:grpSpPr>
          <a:xfrm>
            <a:off x="5169654" y="1127421"/>
            <a:ext cx="3695047" cy="4016079"/>
            <a:chOff x="6818514" y="1438857"/>
            <a:chExt cx="4308475" cy="4907937"/>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818514" y="5000588"/>
              <a:ext cx="4137984" cy="1346206"/>
            </a:xfrm>
            <a:prstGeom prst="rect">
              <a:avLst/>
            </a:prstGeom>
          </p:spPr>
        </p:pic>
        <p:sp>
          <p:nvSpPr>
            <p:cNvPr id="9" name="TextBox 14"/>
            <p:cNvSpPr txBox="1"/>
            <p:nvPr/>
          </p:nvSpPr>
          <p:spPr>
            <a:xfrm>
              <a:off x="7181657" y="3429000"/>
              <a:ext cx="3694338" cy="393440"/>
            </a:xfrm>
            <a:prstGeom prst="rect">
              <a:avLst/>
            </a:prstGeom>
            <a:noFill/>
          </p:spPr>
          <p:txBody>
            <a:bodyPr wrap="square">
              <a:spAutoFit/>
            </a:bodyPr>
            <a:lstStyle/>
            <a:p>
              <a:pPr algn="ctr">
                <a:lnSpc>
                  <a:spcPct val="150000"/>
                </a:lnSpc>
                <a:defRPr/>
              </a:pPr>
              <a:endParaRPr lang="zh-CN" altLang="en-US" sz="1000" dirty="0">
                <a:solidFill>
                  <a:schemeClr val="tx1">
                    <a:lumMod val="65000"/>
                    <a:lumOff val="35000"/>
                  </a:schemeClr>
                </a:solidFill>
                <a:latin typeface="Microsoft YaHei" panose="020B0503020204020204" charset="-122"/>
                <a:ea typeface="Microsoft YaHei" panose="020B0503020204020204" charset="-122"/>
                <a:cs typeface="Open Sans" panose="020B0606030504020204" pitchFamily="34" charset="0"/>
                <a:sym typeface="Microsoft YaHei" panose="020B0503020204020204" charset="-122"/>
              </a:endParaRPr>
            </a:p>
          </p:txBody>
        </p:sp>
        <p:pic>
          <p:nvPicPr>
            <p:cNvPr id="25" name="图片 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16330" y="1438857"/>
              <a:ext cx="1927358" cy="1358523"/>
            </a:xfrm>
            <a:prstGeom prst="rect">
              <a:avLst/>
            </a:prstGeom>
          </p:spPr>
        </p:pic>
        <p:sp>
          <p:nvSpPr>
            <p:cNvPr id="27" name="文本框 10"/>
            <p:cNvSpPr txBox="1"/>
            <p:nvPr/>
          </p:nvSpPr>
          <p:spPr>
            <a:xfrm>
              <a:off x="6819149" y="3287952"/>
              <a:ext cx="4307840" cy="675910"/>
            </a:xfrm>
            <a:prstGeom prst="rect">
              <a:avLst/>
            </a:prstGeom>
            <a:noFill/>
          </p:spPr>
          <p:txBody>
            <a:bodyPr wrap="square" rtlCol="0">
              <a:spAutoFit/>
            </a:bodyPr>
            <a:lstStyle/>
            <a:p>
              <a:r>
                <a:rPr lang="en-US" altLang="zh-CN" sz="2995" b="1" dirty="0" err="1">
                  <a:solidFill>
                    <a:schemeClr val="tx1">
                      <a:lumMod val="50000"/>
                      <a:lumOff val="50000"/>
                    </a:schemeClr>
                  </a:solidFill>
                  <a:latin typeface="Microsoft YaHei" panose="020B0503020204020204" charset="-122"/>
                  <a:ea typeface="Microsoft YaHei" panose="020B0503020204020204" charset="-122"/>
                  <a:sym typeface="Microsoft YaHei" panose="020B0503020204020204" charset="-122"/>
                </a:rPr>
                <a:t>Nhóm</a:t>
              </a:r>
              <a:r>
                <a:rPr lang="en-US" altLang="zh-CN" sz="2995" b="1" dirty="0">
                  <a:solidFill>
                    <a:schemeClr val="tx1">
                      <a:lumMod val="50000"/>
                      <a:lumOff val="50000"/>
                    </a:schemeClr>
                  </a:solidFill>
                  <a:latin typeface="Microsoft YaHei" panose="020B0503020204020204" charset="-122"/>
                  <a:ea typeface="Microsoft YaHei" panose="020B0503020204020204" charset="-122"/>
                  <a:sym typeface="Microsoft YaHei" panose="020B0503020204020204" charset="-122"/>
                </a:rPr>
                <a:t> 2  </a:t>
              </a:r>
              <a:r>
                <a:rPr lang="en-US" altLang="zh-CN" sz="2995" b="1" dirty="0" err="1">
                  <a:solidFill>
                    <a:schemeClr val="tx1">
                      <a:lumMod val="50000"/>
                      <a:lumOff val="50000"/>
                    </a:schemeClr>
                  </a:solidFill>
                  <a:latin typeface="Microsoft YaHei" panose="020B0503020204020204" charset="-122"/>
                  <a:ea typeface="Microsoft YaHei" panose="020B0503020204020204" charset="-122"/>
                  <a:sym typeface="Microsoft YaHei" panose="020B0503020204020204" charset="-122"/>
                </a:rPr>
                <a:t>trình</a:t>
              </a:r>
              <a:r>
                <a:rPr lang="en-US" altLang="zh-CN" sz="2995" b="1" dirty="0">
                  <a:solidFill>
                    <a:schemeClr val="tx1">
                      <a:lumMod val="50000"/>
                      <a:lumOff val="50000"/>
                    </a:schemeClr>
                  </a:solidFill>
                  <a:latin typeface="Microsoft YaHei" panose="020B0503020204020204" charset="-122"/>
                  <a:ea typeface="Microsoft YaHei" panose="020B0503020204020204" charset="-122"/>
                  <a:sym typeface="Microsoft YaHei" panose="020B0503020204020204" charset="-122"/>
                </a:rPr>
                <a:t> </a:t>
              </a:r>
              <a:r>
                <a:rPr lang="en-US" altLang="zh-CN" sz="2995" b="1" dirty="0" err="1">
                  <a:solidFill>
                    <a:schemeClr val="tx1">
                      <a:lumMod val="50000"/>
                      <a:lumOff val="50000"/>
                    </a:schemeClr>
                  </a:solidFill>
                  <a:latin typeface="Microsoft YaHei" panose="020B0503020204020204" charset="-122"/>
                  <a:ea typeface="Microsoft YaHei" panose="020B0503020204020204" charset="-122"/>
                  <a:sym typeface="Microsoft YaHei" panose="020B0503020204020204" charset="-122"/>
                </a:rPr>
                <a:t>bày</a:t>
              </a:r>
              <a:endParaRPr lang="en-US" altLang="zh-CN" sz="2995" b="1" dirty="0" err="1">
                <a:solidFill>
                  <a:schemeClr val="tx1">
                    <a:lumMod val="50000"/>
                    <a:lumOff val="50000"/>
                  </a:schemeClr>
                </a:solidFill>
                <a:latin typeface="Microsoft YaHei" panose="020B0503020204020204" charset="-122"/>
                <a:ea typeface="Microsoft YaHei" panose="020B0503020204020204" charset="-122"/>
                <a:sym typeface="Microsoft YaHei" panose="020B0503020204020204" charset="-122"/>
              </a:endParaRPr>
            </a:p>
          </p:txBody>
        </p:sp>
      </p:grpSp>
      <p:sp>
        <p:nvSpPr>
          <p:cNvPr id="14" name="文本框 10"/>
          <p:cNvSpPr txBox="1"/>
          <p:nvPr/>
        </p:nvSpPr>
        <p:spPr>
          <a:xfrm>
            <a:off x="380815" y="2571799"/>
            <a:ext cx="4633401" cy="583565"/>
          </a:xfrm>
          <a:prstGeom prst="rect">
            <a:avLst/>
          </a:prstGeom>
          <a:noFill/>
        </p:spPr>
        <p:txBody>
          <a:bodyPr wrap="square" rtlCol="0">
            <a:spAutoFit/>
          </a:bodyPr>
          <a:p>
            <a:r>
              <a:rPr lang="en-US" altLang="zh-CN" sz="3195" b="1" dirty="0" err="1">
                <a:solidFill>
                  <a:schemeClr val="tx1">
                    <a:lumMod val="50000"/>
                    <a:lumOff val="50000"/>
                  </a:schemeClr>
                </a:solidFill>
                <a:latin typeface="Microsoft YaHei" panose="020B0503020204020204" charset="-122"/>
                <a:ea typeface="Microsoft YaHei" panose="020B0503020204020204" charset="-122"/>
                <a:sym typeface="Microsoft YaHei" panose="020B0503020204020204" charset="-122"/>
              </a:rPr>
              <a:t>Nhóm</a:t>
            </a:r>
            <a:r>
              <a:rPr lang="en-US" altLang="zh-CN" sz="3195" b="1" dirty="0">
                <a:solidFill>
                  <a:schemeClr val="tx1">
                    <a:lumMod val="50000"/>
                    <a:lumOff val="50000"/>
                  </a:schemeClr>
                </a:solidFill>
                <a:latin typeface="Microsoft YaHei" panose="020B0503020204020204" charset="-122"/>
                <a:ea typeface="Microsoft YaHei" panose="020B0503020204020204" charset="-122"/>
                <a:sym typeface="Microsoft YaHei" panose="020B0503020204020204" charset="-122"/>
              </a:rPr>
              <a:t> 1  </a:t>
            </a:r>
            <a:r>
              <a:rPr lang="en-US" altLang="zh-CN" sz="3195" b="1" dirty="0" err="1">
                <a:solidFill>
                  <a:schemeClr val="tx1">
                    <a:lumMod val="50000"/>
                    <a:lumOff val="50000"/>
                  </a:schemeClr>
                </a:solidFill>
                <a:latin typeface="Microsoft YaHei" panose="020B0503020204020204" charset="-122"/>
                <a:ea typeface="Microsoft YaHei" panose="020B0503020204020204" charset="-122"/>
                <a:sym typeface="Microsoft YaHei" panose="020B0503020204020204" charset="-122"/>
              </a:rPr>
              <a:t>trình</a:t>
            </a:r>
            <a:r>
              <a:rPr lang="en-US" altLang="zh-CN" sz="3195" b="1" dirty="0">
                <a:solidFill>
                  <a:schemeClr val="tx1">
                    <a:lumMod val="50000"/>
                    <a:lumOff val="50000"/>
                  </a:schemeClr>
                </a:solidFill>
                <a:latin typeface="Microsoft YaHei" panose="020B0503020204020204" charset="-122"/>
                <a:ea typeface="Microsoft YaHei" panose="020B0503020204020204" charset="-122"/>
                <a:sym typeface="Microsoft YaHei" panose="020B0503020204020204" charset="-122"/>
              </a:rPr>
              <a:t> </a:t>
            </a:r>
            <a:r>
              <a:rPr lang="en-US" altLang="zh-CN" sz="3195" b="1" dirty="0" err="1">
                <a:solidFill>
                  <a:schemeClr val="tx1">
                    <a:lumMod val="50000"/>
                    <a:lumOff val="50000"/>
                  </a:schemeClr>
                </a:solidFill>
                <a:latin typeface="Microsoft YaHei" panose="020B0503020204020204" charset="-122"/>
                <a:ea typeface="Microsoft YaHei" panose="020B0503020204020204" charset="-122"/>
                <a:sym typeface="Microsoft YaHei" panose="020B0503020204020204" charset="-122"/>
              </a:rPr>
              <a:t>bày</a:t>
            </a:r>
            <a:endParaRPr lang="en-US" altLang="zh-CN" sz="3195" b="1" dirty="0" err="1">
              <a:solidFill>
                <a:schemeClr val="tx1">
                  <a:lumMod val="50000"/>
                  <a:lumOff val="50000"/>
                </a:schemeClr>
              </a:solidFill>
              <a:latin typeface="Microsoft YaHei" panose="020B0503020204020204" charset="-122"/>
              <a:ea typeface="Microsoft YaHei" panose="020B0503020204020204" charset="-122"/>
              <a:sym typeface="Microsoft YaHei" panose="020B0503020204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Lst>
  </p:timing>
</p:sld>
</file>

<file path=ppt/tags/tag1.xml><?xml version="1.0" encoding="utf-8"?>
<p:tagLst xmlns:p="http://schemas.openxmlformats.org/presentationml/2006/main">
  <p:tag name="KSO_WM_MEDIACOVER_FLAG" val="1"/>
  <p:tag name="KSO_WM_UNIT_MEDIACOVER_BTN_STATE"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Beam</Template>
  <TotalTime>0</TotalTime>
  <Words>8256</Words>
  <Application>WPS Presentation</Application>
  <PresentationFormat/>
  <Paragraphs>565</Paragraphs>
  <Slides>24</Slides>
  <Notes>1</Notes>
  <HiddenSlides>0</HiddenSlides>
  <MMClips>0</MMClips>
  <ScaleCrop>false</ScaleCrop>
  <HeadingPairs>
    <vt:vector size="6" baseType="variant">
      <vt:variant>
        <vt:lpstr>已用的字体</vt:lpstr>
      </vt:variant>
      <vt:variant>
        <vt:i4>19</vt:i4>
      </vt:variant>
      <vt:variant>
        <vt:lpstr>主题</vt:lpstr>
      </vt:variant>
      <vt:variant>
        <vt:i4>4</vt:i4>
      </vt:variant>
      <vt:variant>
        <vt:lpstr>幻灯片标题</vt:lpstr>
      </vt:variant>
      <vt:variant>
        <vt:i4>24</vt:i4>
      </vt:variant>
    </vt:vector>
  </HeadingPairs>
  <TitlesOfParts>
    <vt:vector size="47" baseType="lpstr">
      <vt:lpstr>Arial</vt:lpstr>
      <vt:lpstr>SimSun</vt:lpstr>
      <vt:lpstr>Wingdings</vt:lpstr>
      <vt:lpstr>Times New Roman</vt:lpstr>
      <vt:lpstr>Calibri</vt:lpstr>
      <vt:lpstr>.VnAristote</vt:lpstr>
      <vt:lpstr>VNI-Times</vt:lpstr>
      <vt:lpstr>Arial</vt:lpstr>
      <vt:lpstr>Calibri</vt:lpstr>
      <vt:lpstr>#9Slide05 Garris</vt:lpstr>
      <vt:lpstr>Segoe Print</vt:lpstr>
      <vt:lpstr>Times New Roman</vt:lpstr>
      <vt:lpstr>Microsoft YaHei</vt:lpstr>
      <vt:lpstr>Arial Unicode MS</vt:lpstr>
      <vt:lpstr>Open Sans</vt:lpstr>
      <vt:lpstr>TypeLand 康熙字典體試用版</vt:lpstr>
      <vt:lpstr>MingLiU-ExtB</vt:lpstr>
      <vt:lpstr>.VnArabia</vt:lpstr>
      <vt:lpstr>#9Slide04 AdrianeSwash</vt:lpstr>
      <vt:lpstr>Office Theme</vt:lpstr>
      <vt:lpstr>1_Office Theme</vt:lpstr>
      <vt:lpstr>2_Office Theme</vt:lpstr>
      <vt:lpstr>3_Office Theme</vt:lpstr>
      <vt:lpstr>PowerPoint 演示文稿</vt:lpstr>
      <vt:lpstr>PowerPoint 演示文稿</vt:lpstr>
      <vt:lpstr>PowerPoint 演示文稿</vt:lpstr>
      <vt:lpstr>Làm thế nào để có được cơ thể cân đối khỏe mạnh?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Bảng 4.1 Một số thực phẩm chính giàu vitamin</vt:lpstr>
      <vt:lpstr>Bảng 4.2 Một số thực phẩm chính giàu chất khoáng</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office</dc:creator>
  <cp:lastModifiedBy>PC</cp:lastModifiedBy>
  <cp:revision>211</cp:revision>
  <dcterms:created xsi:type="dcterms:W3CDTF">2008-10-16T08:52:00Z</dcterms:created>
  <dcterms:modified xsi:type="dcterms:W3CDTF">2024-05-11T14:47:42Z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EDB4DA2AA4EE47DDB95ECC9176EC8448</vt:lpwstr>
  </property>
  <property fmtid="{D5CDD505-2E9C-101B-9397-08002B2CF9AE}" pid="3" name="KSOProductBuildVer">
    <vt:lpwstr>1033-12.2.0.16731</vt:lpwstr>
  </property>
</Properties>
</file>