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5544800" cy="8229600"/>
  <p:notesSz cx="6858000" cy="9144000"/>
  <p:defaultTextStyle>
    <a:defPPr>
      <a:defRPr lang="vi-V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678180" lvl="1" indent="-22098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88773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88773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88773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88773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592" userDrawn="1">
          <p15:clr>
            <a:srgbClr val="A4A3A4"/>
          </p15:clr>
        </p15:guide>
        <p15:guide id="2" pos="48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a:srgbClr val="FFFFCC"/>
    <a:srgbClr val="0000CC"/>
    <a:srgbClr val="6600CC"/>
    <a:srgbClr val="F8F8F8"/>
    <a:srgbClr val="A50021"/>
    <a:srgbClr val="EAEAEA"/>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13"/>
    <p:restoredTop sz="94728"/>
  </p:normalViewPr>
  <p:slideViewPr>
    <p:cSldViewPr showGuides="1">
      <p:cViewPr varScale="1">
        <p:scale>
          <a:sx n="63" d="100"/>
          <a:sy n="63" d="100"/>
        </p:scale>
        <p:origin x="-150" y="-150"/>
      </p:cViewPr>
      <p:guideLst>
        <p:guide orient="horz" pos="2592"/>
        <p:guide pos="4896"/>
      </p:guideLst>
    </p:cSldViewPr>
  </p:slid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notesMaster" Target="notesMasters/notesMaster1.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cs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cs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476F340B-DA50-4651-ADC0-4175819CC377}" type="datetimeFigureOut">
              <a:rPr kumimoji="0" 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fld>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4" name="Slide Image Placeholder 3"/>
          <p:cNvSpPr>
            <a:spLocks noGrp="1" noRot="1" noChangeAspect="1"/>
          </p:cNvSpPr>
          <p:nvPr>
            <p:ph type="sldImg" idx="2"/>
          </p:nvPr>
        </p:nvSpPr>
        <p:spPr>
          <a:xfrm>
            <a:off x="190500" y="685800"/>
            <a:ext cx="6477000" cy="3429000"/>
          </a:xfrm>
          <a:prstGeom prst="rect">
            <a:avLst/>
          </a:prstGeom>
          <a:noFill/>
          <a:ln w="12700">
            <a:solidFill>
              <a:prstClr val="black"/>
            </a:solidFill>
          </a:ln>
        </p:spPr>
        <p:txBody>
          <a:bodyPr vert="horz" lIns="91440" tIns="45720" rIns="91440" bIns="45720" rtlCol="0" anchor="ctr"/>
          <a:lstStyle/>
          <a:p>
            <a:pPr marL="0" marR="0" lvl="0" indent="0" algn="l" defTabSz="1357630" rtl="0" eaLnBrk="0" fontAlgn="base" latinLnBrk="0" hangingPunct="0">
              <a:lnSpc>
                <a:spcPct val="100000"/>
              </a:lnSpc>
              <a:spcBef>
                <a:spcPct val="3000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135763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mn-lt"/>
                <a:ea typeface="+mn-ea"/>
                <a:cs typeface="+mn-cs"/>
              </a:rPr>
              <a:t>Click to edit Master text styles</a:t>
            </a:r>
            <a:endParaRPr kumimoji="0" lang="en-US" sz="1200" b="0" i="0" u="none" strike="noStrike" kern="1200" cap="none" spc="0" normalizeH="0" baseline="0" noProof="0">
              <a:ln>
                <a:noFill/>
              </a:ln>
              <a:solidFill>
                <a:schemeClr val="tx1"/>
              </a:solidFill>
              <a:effectLst/>
              <a:uLnTx/>
              <a:uFillTx/>
              <a:latin typeface="+mn-lt"/>
              <a:ea typeface="+mn-ea"/>
              <a:cs typeface="+mn-cs"/>
            </a:endParaRPr>
          </a:p>
          <a:p>
            <a:pPr marL="678180" marR="0" lvl="1" indent="0" algn="l" defTabSz="135763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mn-lt"/>
                <a:ea typeface="+mn-ea"/>
                <a:cs typeface="+mn-cs"/>
              </a:rPr>
              <a:t>Second level</a:t>
            </a:r>
            <a:endParaRPr kumimoji="0" lang="en-US" sz="1200" b="0" i="0" u="none" strike="noStrike" kern="1200" cap="none" spc="0" normalizeH="0" baseline="0" noProof="0">
              <a:ln>
                <a:noFill/>
              </a:ln>
              <a:solidFill>
                <a:schemeClr val="tx1"/>
              </a:solidFill>
              <a:effectLst/>
              <a:uLnTx/>
              <a:uFillTx/>
              <a:latin typeface="+mn-lt"/>
              <a:ea typeface="+mn-ea"/>
              <a:cs typeface="+mn-cs"/>
            </a:endParaRPr>
          </a:p>
          <a:p>
            <a:pPr marL="1357630" marR="0" lvl="2" indent="0" algn="l" defTabSz="135763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mn-lt"/>
                <a:ea typeface="+mn-ea"/>
                <a:cs typeface="+mn-cs"/>
              </a:rPr>
              <a:t>Third level</a:t>
            </a:r>
            <a:endParaRPr kumimoji="0" lang="en-US" sz="1200" b="0" i="0" u="none" strike="noStrike" kern="1200" cap="none" spc="0" normalizeH="0" baseline="0" noProof="0">
              <a:ln>
                <a:noFill/>
              </a:ln>
              <a:solidFill>
                <a:schemeClr val="tx1"/>
              </a:solidFill>
              <a:effectLst/>
              <a:uLnTx/>
              <a:uFillTx/>
              <a:latin typeface="+mn-lt"/>
              <a:ea typeface="+mn-ea"/>
              <a:cs typeface="+mn-cs"/>
            </a:endParaRPr>
          </a:p>
          <a:p>
            <a:pPr marL="2037080" marR="0" lvl="3" indent="0" algn="l" defTabSz="135763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mn-lt"/>
                <a:ea typeface="+mn-ea"/>
                <a:cs typeface="+mn-cs"/>
              </a:rPr>
              <a:t>Fourth level</a:t>
            </a:r>
            <a:endParaRPr kumimoji="0" lang="en-US" sz="1200" b="0" i="0" u="none" strike="noStrike" kern="1200" cap="none" spc="0" normalizeH="0" baseline="0" noProof="0">
              <a:ln>
                <a:noFill/>
              </a:ln>
              <a:solidFill>
                <a:schemeClr val="tx1"/>
              </a:solidFill>
              <a:effectLst/>
              <a:uLnTx/>
              <a:uFillTx/>
              <a:latin typeface="+mn-lt"/>
              <a:ea typeface="+mn-ea"/>
              <a:cs typeface="+mn-cs"/>
            </a:endParaRPr>
          </a:p>
          <a:p>
            <a:pPr marL="2716530" marR="0" lvl="4" indent="0" algn="l" defTabSz="135763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mn-lt"/>
                <a:ea typeface="+mn-ea"/>
                <a:cs typeface="+mn-cs"/>
              </a:rPr>
              <a:t>Fifth level</a:t>
            </a: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cs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fontAlgn="base" hangingPunct="1">
              <a:buNone/>
            </a:pPr>
            <a:fld id="{9A0DB2DC-4C9A-4742-B13C-FB6460FD3503}" type="slidenum">
              <a:rPr lang="en-US" altLang="vi-VN" sz="1200" strike="noStrike" noProof="1" dirty="0">
                <a:latin typeface="Arial" panose="020B0604020202020204" pitchFamily="34" charset="0"/>
                <a:ea typeface="+mn-ea"/>
                <a:cs typeface="+mn-cs"/>
              </a:rPr>
            </a:fld>
            <a:endParaRPr lang="en-US" altLang="vi-VN" sz="1200" strike="noStrike" noProof="1" dirty="0"/>
          </a:p>
        </p:txBody>
      </p:sp>
    </p:spTree>
  </p:cSld>
  <p:clrMap bg1="lt1" tx1="dk1" bg2="lt2" tx2="dk2" accent1="accent1" accent2="accent2" accent3="accent3" accent4="accent4" accent5="accent5" accent6="accent6" hlink="hlink" folHlink="folHlink"/>
  <p:hf sldNum="0" hdr="0" ftr="0" dt="0"/>
  <p:notesStyle>
    <a:lvl1pPr algn="l" defTabSz="1357630" rtl="0" eaLnBrk="0" fontAlgn="base" hangingPunct="0">
      <a:spcBef>
        <a:spcPct val="30000"/>
      </a:spcBef>
      <a:spcAft>
        <a:spcPct val="0"/>
      </a:spcAft>
      <a:defRPr sz="1200" kern="1200">
        <a:solidFill>
          <a:schemeClr val="tx1"/>
        </a:solidFill>
        <a:latin typeface="+mn-lt"/>
        <a:ea typeface="+mn-ea"/>
        <a:cs typeface="+mn-cs"/>
      </a:defRPr>
    </a:lvl1pPr>
    <a:lvl2pPr marL="678180" algn="l" defTabSz="1357630" rtl="0" eaLnBrk="0" fontAlgn="base" hangingPunct="0">
      <a:spcBef>
        <a:spcPct val="30000"/>
      </a:spcBef>
      <a:spcAft>
        <a:spcPct val="0"/>
      </a:spcAft>
      <a:defRPr sz="1200" kern="1200">
        <a:solidFill>
          <a:schemeClr val="tx1"/>
        </a:solidFill>
        <a:latin typeface="+mn-lt"/>
        <a:ea typeface="+mn-ea"/>
        <a:cs typeface="+mn-cs"/>
      </a:defRPr>
    </a:lvl2pPr>
    <a:lvl3pPr marL="1357630" algn="l" defTabSz="1357630" rtl="0" eaLnBrk="0" fontAlgn="base" hangingPunct="0">
      <a:spcBef>
        <a:spcPct val="30000"/>
      </a:spcBef>
      <a:spcAft>
        <a:spcPct val="0"/>
      </a:spcAft>
      <a:defRPr sz="1200" kern="1200">
        <a:solidFill>
          <a:schemeClr val="tx1"/>
        </a:solidFill>
        <a:latin typeface="+mn-lt"/>
        <a:ea typeface="+mn-ea"/>
        <a:cs typeface="+mn-cs"/>
      </a:defRPr>
    </a:lvl3pPr>
    <a:lvl4pPr marL="2037080" algn="l" defTabSz="1357630" rtl="0" eaLnBrk="0" fontAlgn="base" hangingPunct="0">
      <a:spcBef>
        <a:spcPct val="30000"/>
      </a:spcBef>
      <a:spcAft>
        <a:spcPct val="0"/>
      </a:spcAft>
      <a:defRPr sz="1200" kern="1200">
        <a:solidFill>
          <a:schemeClr val="tx1"/>
        </a:solidFill>
        <a:latin typeface="+mn-lt"/>
        <a:ea typeface="+mn-ea"/>
        <a:cs typeface="+mn-cs"/>
      </a:defRPr>
    </a:lvl4pPr>
    <a:lvl5pPr marL="2716530" algn="l" defTabSz="1357630" rtl="0" eaLnBrk="0" fontAlgn="base" hangingPunct="0">
      <a:spcBef>
        <a:spcPct val="30000"/>
      </a:spcBef>
      <a:spcAft>
        <a:spcPct val="0"/>
      </a:spcAft>
      <a:defRPr sz="1200" kern="1200">
        <a:solidFill>
          <a:schemeClr val="tx1"/>
        </a:solidFill>
        <a:latin typeface="+mn-lt"/>
        <a:ea typeface="+mn-ea"/>
        <a:cs typeface="+mn-cs"/>
      </a:defRPr>
    </a:lvl5pPr>
    <a:lvl6pPr marL="3396615" algn="l" defTabSz="1358265" rtl="0" eaLnBrk="1" latinLnBrk="0" hangingPunct="1">
      <a:defRPr sz="1800" kern="1200">
        <a:solidFill>
          <a:schemeClr val="tx1"/>
        </a:solidFill>
        <a:latin typeface="+mn-lt"/>
        <a:ea typeface="+mn-ea"/>
        <a:cs typeface="+mn-cs"/>
      </a:defRPr>
    </a:lvl6pPr>
    <a:lvl7pPr marL="4075430" algn="l" defTabSz="1358265" rtl="0" eaLnBrk="1" latinLnBrk="0" hangingPunct="1">
      <a:defRPr sz="1800" kern="1200">
        <a:solidFill>
          <a:schemeClr val="tx1"/>
        </a:solidFill>
        <a:latin typeface="+mn-lt"/>
        <a:ea typeface="+mn-ea"/>
        <a:cs typeface="+mn-cs"/>
      </a:defRPr>
    </a:lvl7pPr>
    <a:lvl8pPr marL="4754880" algn="l" defTabSz="1358265" rtl="0" eaLnBrk="1" latinLnBrk="0" hangingPunct="1">
      <a:defRPr sz="1800" kern="1200">
        <a:solidFill>
          <a:schemeClr val="tx1"/>
        </a:solidFill>
        <a:latin typeface="+mn-lt"/>
        <a:ea typeface="+mn-ea"/>
        <a:cs typeface="+mn-cs"/>
      </a:defRPr>
    </a:lvl8pPr>
    <a:lvl9pPr marL="5434330" algn="l" defTabSz="1358265" rtl="0" eaLnBrk="1" latinLnBrk="0" hangingPunct="1">
      <a:defRPr sz="1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65860" y="2556511"/>
            <a:ext cx="13213080" cy="1764030"/>
          </a:xfrm>
        </p:spPr>
        <p:txBody>
          <a:bodyPr/>
          <a:lstStyle/>
          <a:p>
            <a:pPr fontAlgn="base"/>
            <a:r>
              <a:rPr lang="en-US" strike="noStrike" noProof="1"/>
              <a:t>Click to edit Master title style</a:t>
            </a:r>
            <a:endParaRPr lang="en-US" strike="noStrike" noProof="1"/>
          </a:p>
        </p:txBody>
      </p:sp>
      <p:sp>
        <p:nvSpPr>
          <p:cNvPr id="3" name="Subtitle 2"/>
          <p:cNvSpPr>
            <a:spLocks noGrp="1"/>
          </p:cNvSpPr>
          <p:nvPr>
            <p:ph type="subTitle" idx="1"/>
          </p:nvPr>
        </p:nvSpPr>
        <p:spPr>
          <a:xfrm>
            <a:off x="2331720" y="4663440"/>
            <a:ext cx="10881360" cy="2103120"/>
          </a:xfrm>
        </p:spPr>
        <p:txBody>
          <a:bodyPr/>
          <a:lstStyle>
            <a:lvl1pPr marL="0" indent="0" algn="ctr">
              <a:buNone/>
              <a:defRPr/>
            </a:lvl1pPr>
            <a:lvl2pPr marL="679450" indent="0" algn="ctr">
              <a:buNone/>
              <a:defRPr/>
            </a:lvl2pPr>
            <a:lvl3pPr marL="1358265" indent="0" algn="ctr">
              <a:buNone/>
              <a:defRPr/>
            </a:lvl3pPr>
            <a:lvl4pPr marL="2037715" indent="0" algn="ctr">
              <a:buNone/>
              <a:defRPr/>
            </a:lvl4pPr>
            <a:lvl5pPr marL="2717165" indent="0" algn="ctr">
              <a:buNone/>
              <a:defRPr/>
            </a:lvl5pPr>
            <a:lvl6pPr marL="3396615" indent="0" algn="ctr">
              <a:buNone/>
              <a:defRPr/>
            </a:lvl6pPr>
            <a:lvl7pPr marL="4075430" indent="0" algn="ctr">
              <a:buNone/>
              <a:defRPr/>
            </a:lvl7pPr>
            <a:lvl8pPr marL="4754880" indent="0" algn="ctr">
              <a:buNone/>
              <a:defRPr/>
            </a:lvl8pPr>
            <a:lvl9pPr marL="5434330" indent="0" algn="ctr">
              <a:buNone/>
              <a:defRPr/>
            </a:lvl9pPr>
          </a:lstStyle>
          <a:p>
            <a:pPr fontAlgn="base"/>
            <a:r>
              <a:rPr lang="en-US" strike="noStrike" noProof="1"/>
              <a:t>Click to edit Master subtitle style</a:t>
            </a:r>
            <a:endParaRPr lang="en-US" strike="noStrike" noProof="1"/>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6" name="Slide Number Placeholder 5"/>
          <p:cNvSpPr>
            <a:spLocks noGrp="1"/>
          </p:cNvSpPr>
          <p:nvPr>
            <p:ph type="sldNum" sz="quarter" idx="12"/>
          </p:nvPr>
        </p:nvSpPr>
        <p:spPr/>
        <p:txBody>
          <a:bodyPr/>
          <a:p>
            <a:pPr lvl="0" eaLnBrk="1" fontAlgn="base" hangingPunct="1">
              <a:buNone/>
            </a:pPr>
            <a:fld id="{9A0DB2DC-4C9A-4742-B13C-FB6460FD3503}" type="slidenum">
              <a:rPr lang="vi-VN" altLang="vi-VN" strike="noStrike" noProof="1" dirty="0">
                <a:latin typeface="Arial" panose="020B0604020202020204" pitchFamily="34" charset="0"/>
                <a:ea typeface="+mn-ea"/>
                <a:cs typeface="+mn-cs"/>
              </a:rPr>
            </a:fld>
            <a:endParaRPr lang="vi-VN" altLang="vi-VN"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6" name="Slide Number Placeholder 5"/>
          <p:cNvSpPr>
            <a:spLocks noGrp="1"/>
          </p:cNvSpPr>
          <p:nvPr>
            <p:ph type="sldNum" sz="quarter" idx="12"/>
          </p:nvPr>
        </p:nvSpPr>
        <p:spPr/>
        <p:txBody>
          <a:bodyPr/>
          <a:p>
            <a:pPr lvl="0" eaLnBrk="1" fontAlgn="base" hangingPunct="1">
              <a:buNone/>
            </a:pPr>
            <a:fld id="{9A0DB2DC-4C9A-4742-B13C-FB6460FD3503}" type="slidenum">
              <a:rPr lang="vi-VN" altLang="vi-VN" strike="noStrike" noProof="1" dirty="0">
                <a:latin typeface="Arial" panose="020B0604020202020204" pitchFamily="34" charset="0"/>
                <a:ea typeface="+mn-ea"/>
                <a:cs typeface="+mn-cs"/>
              </a:rPr>
            </a:fld>
            <a:endParaRPr lang="vi-VN" altLang="vi-VN"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269980" y="329566"/>
            <a:ext cx="3497580" cy="7021830"/>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777240" y="329566"/>
            <a:ext cx="10233660" cy="7021830"/>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6" name="Slide Number Placeholder 5"/>
          <p:cNvSpPr>
            <a:spLocks noGrp="1"/>
          </p:cNvSpPr>
          <p:nvPr>
            <p:ph type="sldNum" sz="quarter" idx="12"/>
          </p:nvPr>
        </p:nvSpPr>
        <p:spPr/>
        <p:txBody>
          <a:bodyPr/>
          <a:p>
            <a:pPr lvl="0" eaLnBrk="1" fontAlgn="base" hangingPunct="1">
              <a:buNone/>
            </a:pPr>
            <a:fld id="{9A0DB2DC-4C9A-4742-B13C-FB6460FD3503}" type="slidenum">
              <a:rPr lang="vi-VN" altLang="vi-VN" strike="noStrike" noProof="1" dirty="0">
                <a:latin typeface="Arial" panose="020B0604020202020204" pitchFamily="34" charset="0"/>
                <a:ea typeface="+mn-ea"/>
                <a:cs typeface="+mn-cs"/>
              </a:rPr>
            </a:fld>
            <a:endParaRPr lang="vi-VN" altLang="vi-VN"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77240" y="329566"/>
            <a:ext cx="13990320" cy="7021830"/>
          </a:xfrm>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3" name="Date Placeholder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4" name="Footer Placeholder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5" name="Slide Number Placeholder 4"/>
          <p:cNvSpPr>
            <a:spLocks noGrp="1"/>
          </p:cNvSpPr>
          <p:nvPr>
            <p:ph type="sldNum" sz="quarter" idx="12"/>
          </p:nvPr>
        </p:nvSpPr>
        <p:spPr/>
        <p:txBody>
          <a:bodyPr/>
          <a:p>
            <a:pPr lvl="0" eaLnBrk="1" fontAlgn="base" hangingPunct="1">
              <a:buNone/>
            </a:pPr>
            <a:fld id="{9A0DB2DC-4C9A-4742-B13C-FB6460FD3503}" type="slidenum">
              <a:rPr lang="vi-VN" altLang="vi-VN" strike="noStrike" noProof="1" dirty="0">
                <a:latin typeface="Arial" panose="020B0604020202020204" pitchFamily="34" charset="0"/>
                <a:ea typeface="+mn-ea"/>
                <a:cs typeface="+mn-cs"/>
              </a:rPr>
            </a:fld>
            <a:endParaRPr lang="vi-VN" altLang="vi-VN"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6" name="Slide Number Placeholder 5"/>
          <p:cNvSpPr>
            <a:spLocks noGrp="1"/>
          </p:cNvSpPr>
          <p:nvPr>
            <p:ph type="sldNum" sz="quarter" idx="12"/>
          </p:nvPr>
        </p:nvSpPr>
        <p:spPr/>
        <p:txBody>
          <a:bodyPr/>
          <a:p>
            <a:pPr lvl="0" eaLnBrk="1" fontAlgn="base" hangingPunct="1">
              <a:buNone/>
            </a:pPr>
            <a:fld id="{9A0DB2DC-4C9A-4742-B13C-FB6460FD3503}" type="slidenum">
              <a:rPr lang="vi-VN" altLang="vi-VN" strike="noStrike" noProof="1" dirty="0">
                <a:latin typeface="Arial" panose="020B0604020202020204" pitchFamily="34" charset="0"/>
                <a:ea typeface="+mn-ea"/>
                <a:cs typeface="+mn-cs"/>
              </a:rPr>
            </a:fld>
            <a:endParaRPr lang="vi-VN" altLang="vi-VN"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7932" y="5288281"/>
            <a:ext cx="13213080" cy="1634490"/>
          </a:xfrm>
        </p:spPr>
        <p:txBody>
          <a:bodyPr anchor="t"/>
          <a:lstStyle>
            <a:lvl1pPr algn="l">
              <a:defRPr sz="59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1227932" y="3488056"/>
            <a:ext cx="13213080" cy="1800224"/>
          </a:xfrm>
        </p:spPr>
        <p:txBody>
          <a:bodyPr anchor="b"/>
          <a:lstStyle>
            <a:lvl1pPr marL="0" indent="0">
              <a:buNone/>
              <a:defRPr sz="3000"/>
            </a:lvl1pPr>
            <a:lvl2pPr marL="679450" indent="0">
              <a:buNone/>
              <a:defRPr sz="2700"/>
            </a:lvl2pPr>
            <a:lvl3pPr marL="1358265" indent="0">
              <a:buNone/>
              <a:defRPr sz="2400"/>
            </a:lvl3pPr>
            <a:lvl4pPr marL="2037715" indent="0">
              <a:buNone/>
              <a:defRPr sz="2100"/>
            </a:lvl4pPr>
            <a:lvl5pPr marL="2717165" indent="0">
              <a:buNone/>
              <a:defRPr sz="2100"/>
            </a:lvl5pPr>
            <a:lvl6pPr marL="3396615" indent="0">
              <a:buNone/>
              <a:defRPr sz="2100"/>
            </a:lvl6pPr>
            <a:lvl7pPr marL="4075430" indent="0">
              <a:buNone/>
              <a:defRPr sz="2100"/>
            </a:lvl7pPr>
            <a:lvl8pPr marL="4754880" indent="0">
              <a:buNone/>
              <a:defRPr sz="2100"/>
            </a:lvl8pPr>
            <a:lvl9pPr marL="5434330" indent="0">
              <a:buNone/>
              <a:defRPr sz="2100"/>
            </a:lvl9pPr>
          </a:lstStyle>
          <a:p>
            <a:pPr lvl="0" fontAlgn="base"/>
            <a:r>
              <a:rPr lang="en-US" strike="noStrike" noProof="1"/>
              <a:t>Click to edit Master text styles</a:t>
            </a:r>
            <a:endParaRPr lang="en-US" strike="noStrike" noProof="1"/>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6" name="Slide Number Placeholder 5"/>
          <p:cNvSpPr>
            <a:spLocks noGrp="1"/>
          </p:cNvSpPr>
          <p:nvPr>
            <p:ph type="sldNum" sz="quarter" idx="12"/>
          </p:nvPr>
        </p:nvSpPr>
        <p:spPr/>
        <p:txBody>
          <a:bodyPr/>
          <a:p>
            <a:pPr lvl="0" eaLnBrk="1" fontAlgn="base" hangingPunct="1">
              <a:buNone/>
            </a:pPr>
            <a:fld id="{9A0DB2DC-4C9A-4742-B13C-FB6460FD3503}" type="slidenum">
              <a:rPr lang="vi-VN" altLang="vi-VN" strike="noStrike" noProof="1" dirty="0">
                <a:latin typeface="Arial" panose="020B0604020202020204" pitchFamily="34" charset="0"/>
                <a:ea typeface="+mn-ea"/>
                <a:cs typeface="+mn-cs"/>
              </a:rPr>
            </a:fld>
            <a:endParaRPr lang="vi-VN" altLang="vi-VN"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777240" y="1920240"/>
            <a:ext cx="6865620" cy="5431156"/>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7901940" y="1920240"/>
            <a:ext cx="6865620" cy="5431156"/>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7" name="Slide Number Placeholder 6"/>
          <p:cNvSpPr>
            <a:spLocks noGrp="1"/>
          </p:cNvSpPr>
          <p:nvPr>
            <p:ph type="sldNum" sz="quarter" idx="12"/>
          </p:nvPr>
        </p:nvSpPr>
        <p:spPr/>
        <p:txBody>
          <a:bodyPr/>
          <a:p>
            <a:pPr lvl="0" eaLnBrk="1" fontAlgn="base" hangingPunct="1">
              <a:buNone/>
            </a:pPr>
            <a:fld id="{9A0DB2DC-4C9A-4742-B13C-FB6460FD3503}" type="slidenum">
              <a:rPr lang="vi-VN" altLang="vi-VN" strike="noStrike" noProof="1" dirty="0">
                <a:latin typeface="Arial" panose="020B0604020202020204" pitchFamily="34" charset="0"/>
                <a:ea typeface="+mn-ea"/>
                <a:cs typeface="+mn-cs"/>
              </a:rPr>
            </a:fld>
            <a:endParaRPr lang="vi-VN" altLang="vi-VN"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777240" y="1842136"/>
            <a:ext cx="6868320" cy="767714"/>
          </a:xfrm>
        </p:spPr>
        <p:txBody>
          <a:bodyPr anchor="b"/>
          <a:lstStyle>
            <a:lvl1pPr marL="0" indent="0">
              <a:buNone/>
              <a:defRPr sz="3600" b="1"/>
            </a:lvl1pPr>
            <a:lvl2pPr marL="679450" indent="0">
              <a:buNone/>
              <a:defRPr sz="3000" b="1"/>
            </a:lvl2pPr>
            <a:lvl3pPr marL="1358265" indent="0">
              <a:buNone/>
              <a:defRPr sz="2700" b="1"/>
            </a:lvl3pPr>
            <a:lvl4pPr marL="2037715" indent="0">
              <a:buNone/>
              <a:defRPr sz="2400" b="1"/>
            </a:lvl4pPr>
            <a:lvl5pPr marL="2717165" indent="0">
              <a:buNone/>
              <a:defRPr sz="2400" b="1"/>
            </a:lvl5pPr>
            <a:lvl6pPr marL="3396615" indent="0">
              <a:buNone/>
              <a:defRPr sz="2400" b="1"/>
            </a:lvl6pPr>
            <a:lvl7pPr marL="4075430" indent="0">
              <a:buNone/>
              <a:defRPr sz="2400" b="1"/>
            </a:lvl7pPr>
            <a:lvl8pPr marL="4754880" indent="0">
              <a:buNone/>
              <a:defRPr sz="2400" b="1"/>
            </a:lvl8pPr>
            <a:lvl9pPr marL="5434330" indent="0">
              <a:buNone/>
              <a:defRPr sz="24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777240" y="2609850"/>
            <a:ext cx="6868320" cy="4741546"/>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7896543" y="1842136"/>
            <a:ext cx="6871018" cy="767714"/>
          </a:xfrm>
        </p:spPr>
        <p:txBody>
          <a:bodyPr anchor="b"/>
          <a:lstStyle>
            <a:lvl1pPr marL="0" indent="0">
              <a:buNone/>
              <a:defRPr sz="3600" b="1"/>
            </a:lvl1pPr>
            <a:lvl2pPr marL="679450" indent="0">
              <a:buNone/>
              <a:defRPr sz="3000" b="1"/>
            </a:lvl2pPr>
            <a:lvl3pPr marL="1358265" indent="0">
              <a:buNone/>
              <a:defRPr sz="2700" b="1"/>
            </a:lvl3pPr>
            <a:lvl4pPr marL="2037715" indent="0">
              <a:buNone/>
              <a:defRPr sz="2400" b="1"/>
            </a:lvl4pPr>
            <a:lvl5pPr marL="2717165" indent="0">
              <a:buNone/>
              <a:defRPr sz="2400" b="1"/>
            </a:lvl5pPr>
            <a:lvl6pPr marL="3396615" indent="0">
              <a:buNone/>
              <a:defRPr sz="2400" b="1"/>
            </a:lvl6pPr>
            <a:lvl7pPr marL="4075430" indent="0">
              <a:buNone/>
              <a:defRPr sz="2400" b="1"/>
            </a:lvl7pPr>
            <a:lvl8pPr marL="4754880" indent="0">
              <a:buNone/>
              <a:defRPr sz="2400" b="1"/>
            </a:lvl8pPr>
            <a:lvl9pPr marL="5434330" indent="0">
              <a:buNone/>
              <a:defRPr sz="24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7896543" y="2609850"/>
            <a:ext cx="6871018" cy="4741546"/>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Date Placeholder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8" name="Footer Placeholder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9" name="Slide Number Placeholder 8"/>
          <p:cNvSpPr>
            <a:spLocks noGrp="1"/>
          </p:cNvSpPr>
          <p:nvPr>
            <p:ph type="sldNum" sz="quarter" idx="12"/>
          </p:nvPr>
        </p:nvSpPr>
        <p:spPr/>
        <p:txBody>
          <a:bodyPr/>
          <a:p>
            <a:pPr lvl="0" eaLnBrk="1" fontAlgn="base" hangingPunct="1">
              <a:buNone/>
            </a:pPr>
            <a:fld id="{9A0DB2DC-4C9A-4742-B13C-FB6460FD3503}" type="slidenum">
              <a:rPr lang="vi-VN" altLang="vi-VN" strike="noStrike" noProof="1" dirty="0">
                <a:latin typeface="Arial" panose="020B0604020202020204" pitchFamily="34" charset="0"/>
                <a:ea typeface="+mn-ea"/>
                <a:cs typeface="+mn-cs"/>
              </a:rPr>
            </a:fld>
            <a:endParaRPr lang="vi-VN" altLang="vi-VN"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Date Placeholder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4" name="Footer Placeholder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5" name="Slide Number Placeholder 4"/>
          <p:cNvSpPr>
            <a:spLocks noGrp="1"/>
          </p:cNvSpPr>
          <p:nvPr>
            <p:ph type="sldNum" sz="quarter" idx="12"/>
          </p:nvPr>
        </p:nvSpPr>
        <p:spPr/>
        <p:txBody>
          <a:bodyPr/>
          <a:p>
            <a:pPr lvl="0" eaLnBrk="1" fontAlgn="base" hangingPunct="1">
              <a:buNone/>
            </a:pPr>
            <a:fld id="{9A0DB2DC-4C9A-4742-B13C-FB6460FD3503}" type="slidenum">
              <a:rPr lang="vi-VN" altLang="vi-VN" strike="noStrike" noProof="1" dirty="0">
                <a:latin typeface="Arial" panose="020B0604020202020204" pitchFamily="34" charset="0"/>
                <a:ea typeface="+mn-ea"/>
                <a:cs typeface="+mn-cs"/>
              </a:rPr>
            </a:fld>
            <a:endParaRPr lang="vi-VN" altLang="vi-VN"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3" name="Footer Placeholder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12"/>
          </p:nvPr>
        </p:nvSpPr>
        <p:spPr/>
        <p:txBody>
          <a:bodyPr/>
          <a:p>
            <a:pPr lvl="0" eaLnBrk="1" fontAlgn="base" hangingPunct="1">
              <a:buNone/>
            </a:pPr>
            <a:fld id="{9A0DB2DC-4C9A-4742-B13C-FB6460FD3503}" type="slidenum">
              <a:rPr lang="vi-VN" altLang="vi-VN" strike="noStrike" noProof="1" dirty="0">
                <a:latin typeface="Arial" panose="020B0604020202020204" pitchFamily="34" charset="0"/>
                <a:ea typeface="+mn-ea"/>
                <a:cs typeface="+mn-cs"/>
              </a:rPr>
            </a:fld>
            <a:endParaRPr lang="vi-VN" altLang="vi-VN"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1" y="327660"/>
            <a:ext cx="5114132" cy="1394460"/>
          </a:xfrm>
        </p:spPr>
        <p:txBody>
          <a:bodyPr anchor="b"/>
          <a:lstStyle>
            <a:lvl1pPr algn="l">
              <a:defRPr sz="3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6077585" y="327660"/>
            <a:ext cx="8689975" cy="7023736"/>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777241" y="1722120"/>
            <a:ext cx="5114132" cy="5629276"/>
          </a:xfrm>
        </p:spPr>
        <p:txBody>
          <a:bodyPr/>
          <a:lstStyle>
            <a:lvl1pPr marL="0" indent="0">
              <a:buNone/>
              <a:defRPr sz="2100"/>
            </a:lvl1pPr>
            <a:lvl2pPr marL="679450" indent="0">
              <a:buNone/>
              <a:defRPr sz="1800"/>
            </a:lvl2pPr>
            <a:lvl3pPr marL="1358265" indent="0">
              <a:buNone/>
              <a:defRPr sz="1500"/>
            </a:lvl3pPr>
            <a:lvl4pPr marL="2037715" indent="0">
              <a:buNone/>
              <a:defRPr sz="1300"/>
            </a:lvl4pPr>
            <a:lvl5pPr marL="2717165" indent="0">
              <a:buNone/>
              <a:defRPr sz="1300"/>
            </a:lvl5pPr>
            <a:lvl6pPr marL="3396615" indent="0">
              <a:buNone/>
              <a:defRPr sz="1300"/>
            </a:lvl6pPr>
            <a:lvl7pPr marL="4075430" indent="0">
              <a:buNone/>
              <a:defRPr sz="1300"/>
            </a:lvl7pPr>
            <a:lvl8pPr marL="4754880" indent="0">
              <a:buNone/>
              <a:defRPr sz="1300"/>
            </a:lvl8pPr>
            <a:lvl9pPr marL="5434330" indent="0">
              <a:buNone/>
              <a:defRPr sz="1300"/>
            </a:lvl9pPr>
          </a:lstStyle>
          <a:p>
            <a:pPr lvl="0" fontAlgn="base"/>
            <a:r>
              <a:rPr lang="en-US" strike="noStrike" noProof="1"/>
              <a:t>Click to edit Master text styles</a:t>
            </a:r>
            <a:endParaRPr lang="en-US" strike="noStrike" noProof="1"/>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7" name="Slide Number Placeholder 6"/>
          <p:cNvSpPr>
            <a:spLocks noGrp="1"/>
          </p:cNvSpPr>
          <p:nvPr>
            <p:ph type="sldNum" sz="quarter" idx="12"/>
          </p:nvPr>
        </p:nvSpPr>
        <p:spPr/>
        <p:txBody>
          <a:bodyPr/>
          <a:p>
            <a:pPr lvl="0" eaLnBrk="1" fontAlgn="base" hangingPunct="1">
              <a:buNone/>
            </a:pPr>
            <a:fld id="{9A0DB2DC-4C9A-4742-B13C-FB6460FD3503}" type="slidenum">
              <a:rPr lang="vi-VN" altLang="vi-VN" strike="noStrike" noProof="1" dirty="0">
                <a:latin typeface="Arial" panose="020B0604020202020204" pitchFamily="34" charset="0"/>
                <a:ea typeface="+mn-ea"/>
                <a:cs typeface="+mn-cs"/>
              </a:rPr>
            </a:fld>
            <a:endParaRPr lang="vi-VN" altLang="vi-VN"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6890" y="5760720"/>
            <a:ext cx="9326880" cy="680086"/>
          </a:xfrm>
        </p:spPr>
        <p:txBody>
          <a:bodyPr anchor="b"/>
          <a:lstStyle>
            <a:lvl1pPr algn="l">
              <a:defRPr sz="3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3046890" y="735330"/>
            <a:ext cx="9326880" cy="4937760"/>
          </a:xfrm>
        </p:spPr>
        <p:txBody>
          <a:bodyPr vert="horz" wrap="square" lIns="135852" tIns="67926" rIns="135852" bIns="67926" numCol="1" anchor="t" anchorCtr="0" compatLnSpc="1"/>
          <a:lstStyle>
            <a:lvl1pPr marL="0" indent="0">
              <a:buNone/>
              <a:defRPr sz="4800"/>
            </a:lvl1pPr>
            <a:lvl2pPr marL="679450" indent="0">
              <a:buNone/>
              <a:defRPr sz="4200"/>
            </a:lvl2pPr>
            <a:lvl3pPr marL="1358265" indent="0">
              <a:buNone/>
              <a:defRPr sz="3600"/>
            </a:lvl3pPr>
            <a:lvl4pPr marL="2037715" indent="0">
              <a:buNone/>
              <a:defRPr sz="3000"/>
            </a:lvl4pPr>
            <a:lvl5pPr marL="2717165" indent="0">
              <a:buNone/>
              <a:defRPr sz="3000"/>
            </a:lvl5pPr>
            <a:lvl6pPr marL="3396615" indent="0">
              <a:buNone/>
              <a:defRPr sz="3000"/>
            </a:lvl6pPr>
            <a:lvl7pPr marL="4075430" indent="0">
              <a:buNone/>
              <a:defRPr sz="3000"/>
            </a:lvl7pPr>
            <a:lvl8pPr marL="4754880" indent="0">
              <a:buNone/>
              <a:defRPr sz="3000"/>
            </a:lvl8pPr>
            <a:lvl9pPr marL="5434330" indent="0">
              <a:buNone/>
              <a:defRPr sz="3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48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3046890" y="6440806"/>
            <a:ext cx="9326880" cy="965834"/>
          </a:xfrm>
        </p:spPr>
        <p:txBody>
          <a:bodyPr/>
          <a:lstStyle>
            <a:lvl1pPr marL="0" indent="0">
              <a:buNone/>
              <a:defRPr sz="2100"/>
            </a:lvl1pPr>
            <a:lvl2pPr marL="679450" indent="0">
              <a:buNone/>
              <a:defRPr sz="1800"/>
            </a:lvl2pPr>
            <a:lvl3pPr marL="1358265" indent="0">
              <a:buNone/>
              <a:defRPr sz="1500"/>
            </a:lvl3pPr>
            <a:lvl4pPr marL="2037715" indent="0">
              <a:buNone/>
              <a:defRPr sz="1300"/>
            </a:lvl4pPr>
            <a:lvl5pPr marL="2717165" indent="0">
              <a:buNone/>
              <a:defRPr sz="1300"/>
            </a:lvl5pPr>
            <a:lvl6pPr marL="3396615" indent="0">
              <a:buNone/>
              <a:defRPr sz="1300"/>
            </a:lvl6pPr>
            <a:lvl7pPr marL="4075430" indent="0">
              <a:buNone/>
              <a:defRPr sz="1300"/>
            </a:lvl7pPr>
            <a:lvl8pPr marL="4754880" indent="0">
              <a:buNone/>
              <a:defRPr sz="1300"/>
            </a:lvl8pPr>
            <a:lvl9pPr marL="5434330" indent="0">
              <a:buNone/>
              <a:defRPr sz="1300"/>
            </a:lvl9pPr>
          </a:lstStyle>
          <a:p>
            <a:pPr lvl="0" fontAlgn="base"/>
            <a:r>
              <a:rPr lang="en-US" strike="noStrike" noProof="1"/>
              <a:t>Click to edit Master text styles</a:t>
            </a:r>
            <a:endParaRPr lang="en-US" strike="noStrike" noProof="1"/>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7" name="Slide Number Placeholder 6"/>
          <p:cNvSpPr>
            <a:spLocks noGrp="1"/>
          </p:cNvSpPr>
          <p:nvPr>
            <p:ph type="sldNum" sz="quarter" idx="12"/>
          </p:nvPr>
        </p:nvSpPr>
        <p:spPr/>
        <p:txBody>
          <a:bodyPr/>
          <a:p>
            <a:pPr lvl="0" eaLnBrk="1" fontAlgn="base" hangingPunct="1">
              <a:buNone/>
            </a:pPr>
            <a:fld id="{9A0DB2DC-4C9A-4742-B13C-FB6460FD3503}" type="slidenum">
              <a:rPr lang="vi-VN" altLang="vi-VN" strike="noStrike" noProof="1" dirty="0">
                <a:latin typeface="Arial" panose="020B0604020202020204" pitchFamily="34" charset="0"/>
                <a:ea typeface="+mn-ea"/>
                <a:cs typeface="+mn-cs"/>
              </a:rPr>
            </a:fld>
            <a:endParaRPr lang="vi-VN" altLang="vi-VN"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777875" y="330200"/>
            <a:ext cx="13989050" cy="1371600"/>
          </a:xfrm>
          <a:prstGeom prst="rect">
            <a:avLst/>
          </a:prstGeom>
          <a:noFill/>
          <a:ln w="9525">
            <a:noFill/>
          </a:ln>
        </p:spPr>
        <p:txBody>
          <a:bodyPr lIns="135852" tIns="67926" rIns="135852" bIns="67926" anchor="ctr" anchorCtr="0"/>
          <a:p>
            <a:pPr lvl="0"/>
            <a:r>
              <a:rPr lang="vi-VN" altLang="vi-VN" dirty="0"/>
              <a:t>Click to edit Master title style</a:t>
            </a:r>
            <a:endParaRPr lang="vi-VN" altLang="vi-VN" dirty="0"/>
          </a:p>
        </p:txBody>
      </p:sp>
      <p:sp>
        <p:nvSpPr>
          <p:cNvPr id="1027" name="Rectangle 3"/>
          <p:cNvSpPr>
            <a:spLocks noGrp="1"/>
          </p:cNvSpPr>
          <p:nvPr>
            <p:ph type="body"/>
          </p:nvPr>
        </p:nvSpPr>
        <p:spPr>
          <a:xfrm>
            <a:off x="777875" y="1920875"/>
            <a:ext cx="13989050" cy="5430838"/>
          </a:xfrm>
          <a:prstGeom prst="rect">
            <a:avLst/>
          </a:prstGeom>
          <a:noFill/>
          <a:ln w="9525">
            <a:noFill/>
          </a:ln>
        </p:spPr>
        <p:txBody>
          <a:bodyPr lIns="135852" tIns="67926" rIns="135852" bIns="67926" anchor="t" anchorCtr="0"/>
          <a:p>
            <a:pPr lvl="0"/>
            <a:r>
              <a:rPr lang="vi-VN" altLang="vi-VN" dirty="0"/>
              <a:t>Click to edit Master text styles</a:t>
            </a:r>
            <a:endParaRPr lang="vi-VN" altLang="vi-VN" dirty="0"/>
          </a:p>
          <a:p>
            <a:pPr lvl="1"/>
            <a:r>
              <a:rPr lang="vi-VN" altLang="vi-VN" dirty="0"/>
              <a:t>Second level</a:t>
            </a:r>
            <a:endParaRPr lang="vi-VN" altLang="vi-VN" dirty="0"/>
          </a:p>
          <a:p>
            <a:pPr lvl="2"/>
            <a:r>
              <a:rPr lang="vi-VN" altLang="vi-VN" dirty="0"/>
              <a:t>Third level</a:t>
            </a:r>
            <a:endParaRPr lang="vi-VN" altLang="vi-VN" dirty="0"/>
          </a:p>
          <a:p>
            <a:pPr lvl="3"/>
            <a:r>
              <a:rPr lang="vi-VN" altLang="vi-VN" dirty="0"/>
              <a:t>Fourth level</a:t>
            </a:r>
            <a:endParaRPr lang="vi-VN" altLang="vi-VN" dirty="0"/>
          </a:p>
          <a:p>
            <a:pPr lvl="4"/>
            <a:r>
              <a:rPr lang="vi-VN" altLang="vi-VN" dirty="0"/>
              <a:t>Fifth level</a:t>
            </a:r>
            <a:endParaRPr lang="vi-VN" altLang="vi-VN" dirty="0"/>
          </a:p>
        </p:txBody>
      </p:sp>
      <p:sp>
        <p:nvSpPr>
          <p:cNvPr id="1028" name="Rectangle 4"/>
          <p:cNvSpPr>
            <a:spLocks noGrp="1" noChangeArrowheads="1"/>
          </p:cNvSpPr>
          <p:nvPr>
            <p:ph type="dt" sz="half" idx="2"/>
          </p:nvPr>
        </p:nvSpPr>
        <p:spPr bwMode="auto">
          <a:xfrm>
            <a:off x="777875" y="7494588"/>
            <a:ext cx="3625850" cy="571500"/>
          </a:xfrm>
          <a:prstGeom prst="rect">
            <a:avLst/>
          </a:prstGeom>
          <a:noFill/>
          <a:ln w="9525">
            <a:noFill/>
            <a:miter lim="800000"/>
          </a:ln>
          <a:effectLst/>
        </p:spPr>
        <p:txBody>
          <a:bodyPr vert="horz" wrap="square" lIns="135852" tIns="67926" rIns="135852" bIns="67926" numCol="1" anchor="t" anchorCtr="0" compatLnSpc="1"/>
          <a:lstStyle>
            <a:lvl1pPr eaLnBrk="1" hangingPunct="1">
              <a:defRPr sz="2100">
                <a:latin typeface="Arial" panose="020B0604020202020204" pitchFamily="34" charset="0"/>
                <a:cs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029" name="Rectangle 5"/>
          <p:cNvSpPr>
            <a:spLocks noGrp="1" noChangeArrowheads="1"/>
          </p:cNvSpPr>
          <p:nvPr>
            <p:ph type="ftr" sz="quarter" idx="3"/>
          </p:nvPr>
        </p:nvSpPr>
        <p:spPr bwMode="auto">
          <a:xfrm>
            <a:off x="5311775" y="7494588"/>
            <a:ext cx="4921250" cy="571500"/>
          </a:xfrm>
          <a:prstGeom prst="rect">
            <a:avLst/>
          </a:prstGeom>
          <a:noFill/>
          <a:ln w="9525">
            <a:noFill/>
            <a:miter lim="800000"/>
          </a:ln>
          <a:effectLst/>
        </p:spPr>
        <p:txBody>
          <a:bodyPr vert="horz" wrap="square" lIns="135852" tIns="67926" rIns="135852" bIns="67926" numCol="1" anchor="t" anchorCtr="0" compatLnSpc="1"/>
          <a:lstStyle>
            <a:lvl1pPr algn="ctr" eaLnBrk="1" hangingPunct="1">
              <a:defRPr sz="2100">
                <a:latin typeface="Arial" panose="020B0604020202020204" pitchFamily="34" charset="0"/>
                <a:cs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2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030" name="Rectangle 6"/>
          <p:cNvSpPr>
            <a:spLocks noGrp="1" noChangeArrowheads="1"/>
          </p:cNvSpPr>
          <p:nvPr>
            <p:ph type="sldNum" sz="quarter" idx="4"/>
          </p:nvPr>
        </p:nvSpPr>
        <p:spPr bwMode="auto">
          <a:xfrm>
            <a:off x="11141075" y="7494588"/>
            <a:ext cx="3625850" cy="571500"/>
          </a:xfrm>
          <a:prstGeom prst="rect">
            <a:avLst/>
          </a:prstGeom>
          <a:noFill/>
          <a:ln w="9525">
            <a:noFill/>
            <a:miter lim="800000"/>
          </a:ln>
          <a:effectLst/>
        </p:spPr>
        <p:txBody>
          <a:bodyPr vert="horz" wrap="square" lIns="135852" tIns="67926" rIns="135852" bIns="67926" numCol="1" anchor="t" anchorCtr="0" compatLnSpc="1"/>
          <a:lstStyle>
            <a:lvl1pPr algn="r">
              <a:defRPr sz="2100"/>
            </a:lvl1pPr>
          </a:lstStyle>
          <a:p>
            <a:pPr lvl="0" eaLnBrk="1" fontAlgn="base" hangingPunct="1">
              <a:buNone/>
            </a:pPr>
            <a:fld id="{9A0DB2DC-4C9A-4742-B13C-FB6460FD3503}" type="slidenum">
              <a:rPr lang="vi-VN" altLang="vi-VN" strike="noStrike" noProof="1" dirty="0">
                <a:latin typeface="Arial" panose="020B0604020202020204" pitchFamily="34" charset="0"/>
                <a:ea typeface="+mn-ea"/>
                <a:cs typeface="+mn-cs"/>
              </a:rPr>
            </a:fld>
            <a:endParaRPr lang="vi-VN" altLang="vi-VN"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defRPr sz="6500">
          <a:solidFill>
            <a:schemeClr val="tx2"/>
          </a:solidFill>
          <a:latin typeface="+mj-lt"/>
          <a:ea typeface="+mj-ea"/>
          <a:cs typeface="+mj-cs"/>
        </a:defRPr>
      </a:lvl1pPr>
      <a:lvl2pPr algn="ctr" rtl="0" eaLnBrk="0" fontAlgn="base" hangingPunct="0">
        <a:spcBef>
          <a:spcPct val="0"/>
        </a:spcBef>
        <a:spcAft>
          <a:spcPct val="0"/>
        </a:spcAft>
        <a:defRPr sz="65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65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65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6500">
          <a:solidFill>
            <a:schemeClr val="tx2"/>
          </a:solidFill>
          <a:latin typeface="Arial" panose="020B0604020202020204" pitchFamily="34" charset="0"/>
          <a:cs typeface="Arial" panose="020B0604020202020204" pitchFamily="34" charset="0"/>
        </a:defRPr>
      </a:lvl5pPr>
      <a:lvl6pPr marL="679450" algn="ctr" rtl="0" fontAlgn="base">
        <a:spcBef>
          <a:spcPct val="0"/>
        </a:spcBef>
        <a:spcAft>
          <a:spcPct val="0"/>
        </a:spcAft>
        <a:defRPr sz="6500">
          <a:solidFill>
            <a:schemeClr val="tx2"/>
          </a:solidFill>
          <a:latin typeface="Arial" panose="020B0604020202020204" pitchFamily="34" charset="0"/>
          <a:cs typeface="Arial" panose="020B0604020202020204" pitchFamily="34" charset="0"/>
        </a:defRPr>
      </a:lvl6pPr>
      <a:lvl7pPr marL="1358265" algn="ctr" rtl="0" fontAlgn="base">
        <a:spcBef>
          <a:spcPct val="0"/>
        </a:spcBef>
        <a:spcAft>
          <a:spcPct val="0"/>
        </a:spcAft>
        <a:defRPr sz="6500">
          <a:solidFill>
            <a:schemeClr val="tx2"/>
          </a:solidFill>
          <a:latin typeface="Arial" panose="020B0604020202020204" pitchFamily="34" charset="0"/>
          <a:cs typeface="Arial" panose="020B0604020202020204" pitchFamily="34" charset="0"/>
        </a:defRPr>
      </a:lvl7pPr>
      <a:lvl8pPr marL="2037715" algn="ctr" rtl="0" fontAlgn="base">
        <a:spcBef>
          <a:spcPct val="0"/>
        </a:spcBef>
        <a:spcAft>
          <a:spcPct val="0"/>
        </a:spcAft>
        <a:defRPr sz="6500">
          <a:solidFill>
            <a:schemeClr val="tx2"/>
          </a:solidFill>
          <a:latin typeface="Arial" panose="020B0604020202020204" pitchFamily="34" charset="0"/>
          <a:cs typeface="Arial" panose="020B0604020202020204" pitchFamily="34" charset="0"/>
        </a:defRPr>
      </a:lvl8pPr>
      <a:lvl9pPr marL="2717165" algn="ctr" rtl="0" fontAlgn="base">
        <a:spcBef>
          <a:spcPct val="0"/>
        </a:spcBef>
        <a:spcAft>
          <a:spcPct val="0"/>
        </a:spcAft>
        <a:defRPr sz="6500">
          <a:solidFill>
            <a:schemeClr val="tx2"/>
          </a:solidFill>
          <a:latin typeface="Arial" panose="020B0604020202020204" pitchFamily="34" charset="0"/>
          <a:cs typeface="Arial" panose="020B0604020202020204" pitchFamily="34" charset="0"/>
        </a:defRPr>
      </a:lvl9pPr>
    </p:titleStyle>
    <p:bodyStyle>
      <a:lvl1pPr marL="508000" indent="-508000" algn="l" rtl="0" eaLnBrk="0" fontAlgn="base" hangingPunct="0">
        <a:spcBef>
          <a:spcPct val="20000"/>
        </a:spcBef>
        <a:spcAft>
          <a:spcPct val="0"/>
        </a:spcAft>
        <a:buChar char="•"/>
        <a:defRPr sz="4800">
          <a:solidFill>
            <a:schemeClr val="tx1"/>
          </a:solidFill>
          <a:latin typeface="+mn-lt"/>
          <a:ea typeface="+mn-ea"/>
          <a:cs typeface="+mn-cs"/>
        </a:defRPr>
      </a:lvl1pPr>
      <a:lvl2pPr marL="1103630" indent="-424180" algn="l" rtl="0" eaLnBrk="0" fontAlgn="base" hangingPunct="0">
        <a:spcBef>
          <a:spcPct val="20000"/>
        </a:spcBef>
        <a:spcAft>
          <a:spcPct val="0"/>
        </a:spcAft>
        <a:buChar char="–"/>
        <a:defRPr sz="4200">
          <a:solidFill>
            <a:schemeClr val="tx1"/>
          </a:solidFill>
          <a:latin typeface="+mn-lt"/>
          <a:cs typeface="+mn-cs"/>
        </a:defRPr>
      </a:lvl2pPr>
      <a:lvl3pPr marL="1697355" indent="-338455" algn="l" rtl="0" eaLnBrk="0" fontAlgn="base" hangingPunct="0">
        <a:spcBef>
          <a:spcPct val="20000"/>
        </a:spcBef>
        <a:spcAft>
          <a:spcPct val="0"/>
        </a:spcAft>
        <a:buChar char="•"/>
        <a:defRPr sz="3600">
          <a:solidFill>
            <a:schemeClr val="tx1"/>
          </a:solidFill>
          <a:latin typeface="+mn-lt"/>
          <a:cs typeface="+mn-cs"/>
        </a:defRPr>
      </a:lvl3pPr>
      <a:lvl4pPr marL="2376805" indent="-338455" algn="l" rtl="0" eaLnBrk="0" fontAlgn="base" hangingPunct="0">
        <a:spcBef>
          <a:spcPct val="20000"/>
        </a:spcBef>
        <a:spcAft>
          <a:spcPct val="0"/>
        </a:spcAft>
        <a:buChar char="–"/>
        <a:defRPr sz="3000">
          <a:solidFill>
            <a:schemeClr val="tx1"/>
          </a:solidFill>
          <a:latin typeface="+mn-lt"/>
          <a:cs typeface="+mn-cs"/>
        </a:defRPr>
      </a:lvl4pPr>
      <a:lvl5pPr marL="3056255" indent="-338455" algn="l" rtl="0" eaLnBrk="0" fontAlgn="base" hangingPunct="0">
        <a:spcBef>
          <a:spcPct val="20000"/>
        </a:spcBef>
        <a:spcAft>
          <a:spcPct val="0"/>
        </a:spcAft>
        <a:buChar char="»"/>
        <a:defRPr sz="3000">
          <a:solidFill>
            <a:schemeClr val="tx1"/>
          </a:solidFill>
          <a:latin typeface="+mn-lt"/>
          <a:cs typeface="+mn-cs"/>
        </a:defRPr>
      </a:lvl5pPr>
      <a:lvl6pPr marL="3735705" indent="-339725" algn="l" rtl="0" fontAlgn="base">
        <a:spcBef>
          <a:spcPct val="20000"/>
        </a:spcBef>
        <a:spcAft>
          <a:spcPct val="0"/>
        </a:spcAft>
        <a:buChar char="»"/>
        <a:defRPr sz="3000">
          <a:solidFill>
            <a:schemeClr val="tx1"/>
          </a:solidFill>
          <a:latin typeface="+mn-lt"/>
          <a:cs typeface="+mn-cs"/>
        </a:defRPr>
      </a:lvl6pPr>
      <a:lvl7pPr marL="4415155" indent="-339725" algn="l" rtl="0" fontAlgn="base">
        <a:spcBef>
          <a:spcPct val="20000"/>
        </a:spcBef>
        <a:spcAft>
          <a:spcPct val="0"/>
        </a:spcAft>
        <a:buChar char="»"/>
        <a:defRPr sz="3000">
          <a:solidFill>
            <a:schemeClr val="tx1"/>
          </a:solidFill>
          <a:latin typeface="+mn-lt"/>
          <a:cs typeface="+mn-cs"/>
        </a:defRPr>
      </a:lvl7pPr>
      <a:lvl8pPr marL="5094605" indent="-339725" algn="l" rtl="0" fontAlgn="base">
        <a:spcBef>
          <a:spcPct val="20000"/>
        </a:spcBef>
        <a:spcAft>
          <a:spcPct val="0"/>
        </a:spcAft>
        <a:buChar char="»"/>
        <a:defRPr sz="3000">
          <a:solidFill>
            <a:schemeClr val="tx1"/>
          </a:solidFill>
          <a:latin typeface="+mn-lt"/>
          <a:cs typeface="+mn-cs"/>
        </a:defRPr>
      </a:lvl8pPr>
      <a:lvl9pPr marL="5773420" indent="-339725" algn="l" rtl="0" fontAlgn="base">
        <a:spcBef>
          <a:spcPct val="20000"/>
        </a:spcBef>
        <a:spcAft>
          <a:spcPct val="0"/>
        </a:spcAft>
        <a:buChar char="»"/>
        <a:defRPr sz="3000">
          <a:solidFill>
            <a:schemeClr val="tx1"/>
          </a:solidFill>
          <a:latin typeface="+mn-lt"/>
          <a:cs typeface="+mn-cs"/>
        </a:defRPr>
      </a:lvl9pPr>
    </p:bodyStyle>
    <p:otherStyle>
      <a:defPPr>
        <a:defRPr lang="en-US"/>
      </a:defPPr>
      <a:lvl1pPr marL="0" algn="l" defTabSz="1358265" rtl="0" eaLnBrk="1" latinLnBrk="0" hangingPunct="1">
        <a:defRPr sz="2700" kern="1200">
          <a:solidFill>
            <a:schemeClr val="tx1"/>
          </a:solidFill>
          <a:latin typeface="+mn-lt"/>
          <a:ea typeface="+mn-ea"/>
          <a:cs typeface="+mn-cs"/>
        </a:defRPr>
      </a:lvl1pPr>
      <a:lvl2pPr marL="679450" algn="l" defTabSz="1358265" rtl="0" eaLnBrk="1" latinLnBrk="0" hangingPunct="1">
        <a:defRPr sz="2700" kern="1200">
          <a:solidFill>
            <a:schemeClr val="tx1"/>
          </a:solidFill>
          <a:latin typeface="+mn-lt"/>
          <a:ea typeface="+mn-ea"/>
          <a:cs typeface="+mn-cs"/>
        </a:defRPr>
      </a:lvl2pPr>
      <a:lvl3pPr marL="1358265" algn="l" defTabSz="1358265" rtl="0" eaLnBrk="1" latinLnBrk="0" hangingPunct="1">
        <a:defRPr sz="2700" kern="1200">
          <a:solidFill>
            <a:schemeClr val="tx1"/>
          </a:solidFill>
          <a:latin typeface="+mn-lt"/>
          <a:ea typeface="+mn-ea"/>
          <a:cs typeface="+mn-cs"/>
        </a:defRPr>
      </a:lvl3pPr>
      <a:lvl4pPr marL="2037715" algn="l" defTabSz="1358265" rtl="0" eaLnBrk="1" latinLnBrk="0" hangingPunct="1">
        <a:defRPr sz="2700" kern="1200">
          <a:solidFill>
            <a:schemeClr val="tx1"/>
          </a:solidFill>
          <a:latin typeface="+mn-lt"/>
          <a:ea typeface="+mn-ea"/>
          <a:cs typeface="+mn-cs"/>
        </a:defRPr>
      </a:lvl4pPr>
      <a:lvl5pPr marL="2717165" algn="l" defTabSz="1358265" rtl="0" eaLnBrk="1" latinLnBrk="0" hangingPunct="1">
        <a:defRPr sz="2700" kern="1200">
          <a:solidFill>
            <a:schemeClr val="tx1"/>
          </a:solidFill>
          <a:latin typeface="+mn-lt"/>
          <a:ea typeface="+mn-ea"/>
          <a:cs typeface="+mn-cs"/>
        </a:defRPr>
      </a:lvl5pPr>
      <a:lvl6pPr marL="3396615" algn="l" defTabSz="1358265" rtl="0" eaLnBrk="1" latinLnBrk="0" hangingPunct="1">
        <a:defRPr sz="2700" kern="1200">
          <a:solidFill>
            <a:schemeClr val="tx1"/>
          </a:solidFill>
          <a:latin typeface="+mn-lt"/>
          <a:ea typeface="+mn-ea"/>
          <a:cs typeface="+mn-cs"/>
        </a:defRPr>
      </a:lvl6pPr>
      <a:lvl7pPr marL="4075430" algn="l" defTabSz="1358265" rtl="0" eaLnBrk="1" latinLnBrk="0" hangingPunct="1">
        <a:defRPr sz="2700" kern="1200">
          <a:solidFill>
            <a:schemeClr val="tx1"/>
          </a:solidFill>
          <a:latin typeface="+mn-lt"/>
          <a:ea typeface="+mn-ea"/>
          <a:cs typeface="+mn-cs"/>
        </a:defRPr>
      </a:lvl7pPr>
      <a:lvl8pPr marL="4754880" algn="l" defTabSz="1358265" rtl="0" eaLnBrk="1" latinLnBrk="0" hangingPunct="1">
        <a:defRPr sz="2700" kern="1200">
          <a:solidFill>
            <a:schemeClr val="tx1"/>
          </a:solidFill>
          <a:latin typeface="+mn-lt"/>
          <a:ea typeface="+mn-ea"/>
          <a:cs typeface="+mn-cs"/>
        </a:defRPr>
      </a:lvl8pPr>
      <a:lvl9pPr marL="5434330" algn="l" defTabSz="1358265"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GI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5.GIF"/></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hyperlink" Target="NH&#431;%20QUY&#768;NH.ppt" TargetMode="External"/><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Rectangle 21"/>
          <p:cNvSpPr/>
          <p:nvPr/>
        </p:nvSpPr>
        <p:spPr>
          <a:xfrm>
            <a:off x="-61686" y="397442"/>
            <a:ext cx="15544800" cy="3383278"/>
          </a:xfrm>
          <a:prstGeom prst="rect">
            <a:avLst/>
          </a:prstGeom>
          <a:solidFill>
            <a:srgbClr val="2CC6D2"/>
          </a:solidFill>
          <a:ln>
            <a:noFill/>
          </a:ln>
          <a:effectLst>
            <a:innerShdw blurRad="800100" dir="588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3074" name="Text Box 4"/>
          <p:cNvSpPr txBox="1"/>
          <p:nvPr/>
        </p:nvSpPr>
        <p:spPr>
          <a:xfrm>
            <a:off x="-38100" y="398463"/>
            <a:ext cx="15027275" cy="873125"/>
          </a:xfrm>
          <a:prstGeom prst="rect">
            <a:avLst/>
          </a:prstGeom>
          <a:noFill/>
          <a:ln w="9525">
            <a:noFill/>
          </a:ln>
        </p:spPr>
        <p:txBody>
          <a:bodyPr lIns="135852" tIns="67926" rIns="135852" bIns="67926" anchor="t" anchorCtr="0">
            <a:spAutoFit/>
          </a:bodyPr>
          <a:p>
            <a:pPr algn="ctr">
              <a:spcBef>
                <a:spcPct val="50000"/>
              </a:spcBef>
            </a:pPr>
            <a:r>
              <a:rPr lang="en-US" altLang="vi-VN" sz="4800" b="1" dirty="0">
                <a:solidFill>
                  <a:srgbClr val="FF912B"/>
                </a:solidFill>
                <a:latin typeface="Arial" panose="020B0604020202020204" pitchFamily="34" charset="0"/>
              </a:rPr>
              <a:t>Tiết 5, 6 - BÀI 3: NGÔI NHÀ THÔNG MINH</a:t>
            </a:r>
            <a:endParaRPr lang="en-US" altLang="vi-VN" sz="8900" dirty="0">
              <a:solidFill>
                <a:schemeClr val="folHlink"/>
              </a:solidFill>
              <a:latin typeface=".VnBodoniH" panose="020B7200000000000000" pitchFamily="34" charset="0"/>
            </a:endParaRPr>
          </a:p>
        </p:txBody>
      </p:sp>
      <p:sp>
        <p:nvSpPr>
          <p:cNvPr id="6" name="Freeform 5"/>
          <p:cNvSpPr/>
          <p:nvPr/>
        </p:nvSpPr>
        <p:spPr>
          <a:xfrm>
            <a:off x="6122988" y="4251325"/>
            <a:ext cx="2686050" cy="1341438"/>
          </a:xfrm>
          <a:custGeom>
            <a:avLst/>
            <a:gdLst>
              <a:gd name="connsiteX0" fmla="*/ 1578966 w 1578966"/>
              <a:gd name="connsiteY0" fmla="*/ 0 h 1117600"/>
              <a:gd name="connsiteX1" fmla="*/ 1578966 w 1578966"/>
              <a:gd name="connsiteY1" fmla="*/ 1117600 h 1117600"/>
              <a:gd name="connsiteX2" fmla="*/ 0 w 1578966"/>
              <a:gd name="connsiteY2" fmla="*/ 1117600 h 1117600"/>
              <a:gd name="connsiteX3" fmla="*/ 34306 w 1578966"/>
              <a:gd name="connsiteY3" fmla="*/ 1023870 h 1117600"/>
              <a:gd name="connsiteX4" fmla="*/ 1578966 w 1578966"/>
              <a:gd name="connsiteY4" fmla="*/ 0 h 111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8966" h="1117600">
                <a:moveTo>
                  <a:pt x="1578966" y="0"/>
                </a:moveTo>
                <a:lnTo>
                  <a:pt x="1578966" y="1117600"/>
                </a:lnTo>
                <a:lnTo>
                  <a:pt x="0" y="1117600"/>
                </a:lnTo>
                <a:lnTo>
                  <a:pt x="34306" y="1023870"/>
                </a:lnTo>
                <a:cubicBezTo>
                  <a:pt x="288797" y="422185"/>
                  <a:pt x="884579" y="0"/>
                  <a:pt x="1578966" y="0"/>
                </a:cubicBezTo>
                <a:close/>
              </a:path>
            </a:pathLst>
          </a:custGeom>
          <a:solidFill>
            <a:srgbClr val="1F6C9C"/>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9" name="Freeform 8"/>
          <p:cNvSpPr/>
          <p:nvPr/>
        </p:nvSpPr>
        <p:spPr>
          <a:xfrm>
            <a:off x="8809038" y="4251325"/>
            <a:ext cx="2684463" cy="1341438"/>
          </a:xfrm>
          <a:custGeom>
            <a:avLst/>
            <a:gdLst>
              <a:gd name="connsiteX0" fmla="*/ 0 w 1578966"/>
              <a:gd name="connsiteY0" fmla="*/ 0 h 1117600"/>
              <a:gd name="connsiteX1" fmla="*/ 1544660 w 1578966"/>
              <a:gd name="connsiteY1" fmla="*/ 1023870 h 1117600"/>
              <a:gd name="connsiteX2" fmla="*/ 1578966 w 1578966"/>
              <a:gd name="connsiteY2" fmla="*/ 1117600 h 1117600"/>
              <a:gd name="connsiteX3" fmla="*/ 0 w 1578966"/>
              <a:gd name="connsiteY3" fmla="*/ 1117600 h 1117600"/>
            </a:gdLst>
            <a:ahLst/>
            <a:cxnLst>
              <a:cxn ang="0">
                <a:pos x="connsiteX0" y="connsiteY0"/>
              </a:cxn>
              <a:cxn ang="0">
                <a:pos x="connsiteX1" y="connsiteY1"/>
              </a:cxn>
              <a:cxn ang="0">
                <a:pos x="connsiteX2" y="connsiteY2"/>
              </a:cxn>
              <a:cxn ang="0">
                <a:pos x="connsiteX3" y="connsiteY3"/>
              </a:cxn>
            </a:cxnLst>
            <a:rect l="l" t="t" r="r" b="b"/>
            <a:pathLst>
              <a:path w="1578966" h="1117600">
                <a:moveTo>
                  <a:pt x="0" y="0"/>
                </a:moveTo>
                <a:cubicBezTo>
                  <a:pt x="694388" y="0"/>
                  <a:pt x="1290169" y="422185"/>
                  <a:pt x="1544660" y="1023870"/>
                </a:cubicBezTo>
                <a:lnTo>
                  <a:pt x="1578966" y="1117600"/>
                </a:lnTo>
                <a:lnTo>
                  <a:pt x="0" y="1117600"/>
                </a:lnTo>
                <a:close/>
              </a:path>
            </a:pathLst>
          </a:custGeom>
          <a:solidFill>
            <a:srgbClr val="FAB32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Freeform 11"/>
          <p:cNvSpPr/>
          <p:nvPr/>
        </p:nvSpPr>
        <p:spPr>
          <a:xfrm>
            <a:off x="5959475" y="5592763"/>
            <a:ext cx="2849563" cy="1341438"/>
          </a:xfrm>
          <a:custGeom>
            <a:avLst/>
            <a:gdLst>
              <a:gd name="connsiteX0" fmla="*/ 97434 w 1676400"/>
              <a:gd name="connsiteY0" fmla="*/ 0 h 1117600"/>
              <a:gd name="connsiteX1" fmla="*/ 1676400 w 1676400"/>
              <a:gd name="connsiteY1" fmla="*/ 0 h 1117600"/>
              <a:gd name="connsiteX2" fmla="*/ 1676400 w 1676400"/>
              <a:gd name="connsiteY2" fmla="*/ 1117600 h 1117600"/>
              <a:gd name="connsiteX3" fmla="*/ 97434 w 1676400"/>
              <a:gd name="connsiteY3" fmla="*/ 1117600 h 1117600"/>
              <a:gd name="connsiteX4" fmla="*/ 75368 w 1676400"/>
              <a:gd name="connsiteY4" fmla="*/ 1057310 h 1117600"/>
              <a:gd name="connsiteX5" fmla="*/ 0 w 1676400"/>
              <a:gd name="connsiteY5" fmla="*/ 558800 h 1117600"/>
              <a:gd name="connsiteX6" fmla="*/ 75368 w 1676400"/>
              <a:gd name="connsiteY6" fmla="*/ 6029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6400" h="1117600">
                <a:moveTo>
                  <a:pt x="97434" y="0"/>
                </a:moveTo>
                <a:lnTo>
                  <a:pt x="1676400" y="0"/>
                </a:lnTo>
                <a:lnTo>
                  <a:pt x="1676400" y="1117600"/>
                </a:lnTo>
                <a:lnTo>
                  <a:pt x="97434" y="1117600"/>
                </a:lnTo>
                <a:lnTo>
                  <a:pt x="75368" y="1057310"/>
                </a:lnTo>
                <a:cubicBezTo>
                  <a:pt x="26387" y="899831"/>
                  <a:pt x="0" y="732397"/>
                  <a:pt x="0" y="558800"/>
                </a:cubicBezTo>
                <a:cubicBezTo>
                  <a:pt x="0" y="385203"/>
                  <a:pt x="26387" y="217769"/>
                  <a:pt x="75368" y="60290"/>
                </a:cubicBezTo>
                <a:close/>
              </a:path>
            </a:pathLst>
          </a:custGeom>
          <a:solidFill>
            <a:srgbClr val="FF912B"/>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Freeform 14"/>
          <p:cNvSpPr/>
          <p:nvPr/>
        </p:nvSpPr>
        <p:spPr>
          <a:xfrm>
            <a:off x="8809038" y="5592763"/>
            <a:ext cx="2849563" cy="1341438"/>
          </a:xfrm>
          <a:custGeom>
            <a:avLst/>
            <a:gdLst>
              <a:gd name="connsiteX0" fmla="*/ 0 w 1676400"/>
              <a:gd name="connsiteY0" fmla="*/ 0 h 1117600"/>
              <a:gd name="connsiteX1" fmla="*/ 1578966 w 1676400"/>
              <a:gd name="connsiteY1" fmla="*/ 0 h 1117600"/>
              <a:gd name="connsiteX2" fmla="*/ 1601033 w 1676400"/>
              <a:gd name="connsiteY2" fmla="*/ 60290 h 1117600"/>
              <a:gd name="connsiteX3" fmla="*/ 1676400 w 1676400"/>
              <a:gd name="connsiteY3" fmla="*/ 558800 h 1117600"/>
              <a:gd name="connsiteX4" fmla="*/ 1601033 w 1676400"/>
              <a:gd name="connsiteY4" fmla="*/ 1057310 h 1117600"/>
              <a:gd name="connsiteX5" fmla="*/ 1578966 w 1676400"/>
              <a:gd name="connsiteY5" fmla="*/ 1117600 h 1117600"/>
              <a:gd name="connsiteX6" fmla="*/ 0 w 1676400"/>
              <a:gd name="connsiteY6" fmla="*/ 111760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6400" h="1117600">
                <a:moveTo>
                  <a:pt x="0" y="0"/>
                </a:moveTo>
                <a:lnTo>
                  <a:pt x="1578966" y="0"/>
                </a:lnTo>
                <a:lnTo>
                  <a:pt x="1601033" y="60290"/>
                </a:lnTo>
                <a:cubicBezTo>
                  <a:pt x="1650014" y="217769"/>
                  <a:pt x="1676400" y="385203"/>
                  <a:pt x="1676400" y="558800"/>
                </a:cubicBezTo>
                <a:cubicBezTo>
                  <a:pt x="1676400" y="732397"/>
                  <a:pt x="1650014" y="899831"/>
                  <a:pt x="1601033" y="1057310"/>
                </a:cubicBezTo>
                <a:lnTo>
                  <a:pt x="1578966" y="1117600"/>
                </a:lnTo>
                <a:lnTo>
                  <a:pt x="0" y="1117600"/>
                </a:lnTo>
                <a:close/>
              </a:path>
            </a:pathLst>
          </a:custGeom>
          <a:solidFill>
            <a:srgbClr val="2CC6D2"/>
          </a:solidFill>
          <a:ln>
            <a:solidFill>
              <a:srgbClr val="2CC6D2"/>
            </a:solid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18" name="Freeform 17"/>
          <p:cNvSpPr/>
          <p:nvPr/>
        </p:nvSpPr>
        <p:spPr>
          <a:xfrm>
            <a:off x="6122988" y="6934200"/>
            <a:ext cx="2686050" cy="1341438"/>
          </a:xfrm>
          <a:custGeom>
            <a:avLst/>
            <a:gdLst>
              <a:gd name="connsiteX0" fmla="*/ 0 w 1578966"/>
              <a:gd name="connsiteY0" fmla="*/ 0 h 1117600"/>
              <a:gd name="connsiteX1" fmla="*/ 1578966 w 1578966"/>
              <a:gd name="connsiteY1" fmla="*/ 0 h 1117600"/>
              <a:gd name="connsiteX2" fmla="*/ 1578966 w 1578966"/>
              <a:gd name="connsiteY2" fmla="*/ 1117600 h 1117600"/>
              <a:gd name="connsiteX3" fmla="*/ 34306 w 1578966"/>
              <a:gd name="connsiteY3" fmla="*/ 93731 h 1117600"/>
            </a:gdLst>
            <a:ahLst/>
            <a:cxnLst>
              <a:cxn ang="0">
                <a:pos x="connsiteX0" y="connsiteY0"/>
              </a:cxn>
              <a:cxn ang="0">
                <a:pos x="connsiteX1" y="connsiteY1"/>
              </a:cxn>
              <a:cxn ang="0">
                <a:pos x="connsiteX2" y="connsiteY2"/>
              </a:cxn>
              <a:cxn ang="0">
                <a:pos x="connsiteX3" y="connsiteY3"/>
              </a:cxn>
            </a:cxnLst>
            <a:rect l="l" t="t" r="r" b="b"/>
            <a:pathLst>
              <a:path w="1578966" h="1117600">
                <a:moveTo>
                  <a:pt x="0" y="0"/>
                </a:moveTo>
                <a:lnTo>
                  <a:pt x="1578966" y="0"/>
                </a:lnTo>
                <a:lnTo>
                  <a:pt x="1578966" y="1117600"/>
                </a:lnTo>
                <a:cubicBezTo>
                  <a:pt x="884579" y="1117600"/>
                  <a:pt x="288797" y="695416"/>
                  <a:pt x="34306" y="93731"/>
                </a:cubicBezTo>
                <a:close/>
              </a:path>
            </a:pathLst>
          </a:custGeom>
          <a:solidFill>
            <a:srgbClr val="931F49"/>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21" name="Freeform 20"/>
          <p:cNvSpPr/>
          <p:nvPr/>
        </p:nvSpPr>
        <p:spPr>
          <a:xfrm>
            <a:off x="8809038" y="6934200"/>
            <a:ext cx="2684463" cy="1341438"/>
          </a:xfrm>
          <a:custGeom>
            <a:avLst/>
            <a:gdLst>
              <a:gd name="connsiteX0" fmla="*/ 0 w 1578966"/>
              <a:gd name="connsiteY0" fmla="*/ 0 h 1117600"/>
              <a:gd name="connsiteX1" fmla="*/ 1578966 w 1578966"/>
              <a:gd name="connsiteY1" fmla="*/ 0 h 1117600"/>
              <a:gd name="connsiteX2" fmla="*/ 1544660 w 1578966"/>
              <a:gd name="connsiteY2" fmla="*/ 93731 h 1117600"/>
              <a:gd name="connsiteX3" fmla="*/ 0 w 1578966"/>
              <a:gd name="connsiteY3" fmla="*/ 1117600 h 1117600"/>
            </a:gdLst>
            <a:ahLst/>
            <a:cxnLst>
              <a:cxn ang="0">
                <a:pos x="connsiteX0" y="connsiteY0"/>
              </a:cxn>
              <a:cxn ang="0">
                <a:pos x="connsiteX1" y="connsiteY1"/>
              </a:cxn>
              <a:cxn ang="0">
                <a:pos x="connsiteX2" y="connsiteY2"/>
              </a:cxn>
              <a:cxn ang="0">
                <a:pos x="connsiteX3" y="connsiteY3"/>
              </a:cxn>
            </a:cxnLst>
            <a:rect l="l" t="t" r="r" b="b"/>
            <a:pathLst>
              <a:path w="1578966" h="1117600">
                <a:moveTo>
                  <a:pt x="0" y="0"/>
                </a:moveTo>
                <a:lnTo>
                  <a:pt x="1578966" y="0"/>
                </a:lnTo>
                <a:lnTo>
                  <a:pt x="1544660" y="93731"/>
                </a:lnTo>
                <a:cubicBezTo>
                  <a:pt x="1290169" y="695416"/>
                  <a:pt x="694388" y="1117600"/>
                  <a:pt x="0" y="1117600"/>
                </a:cubicBezTo>
                <a:close/>
              </a:path>
            </a:pathLst>
          </a:custGeom>
          <a:solidFill>
            <a:srgbClr val="09538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750"/>
                                        <p:tgtEl>
                                          <p:spTgt spid="3074"/>
                                        </p:tgtEl>
                                      </p:cBhvr>
                                    </p:animEffect>
                                    <p:anim calcmode="lin" valueType="num">
                                      <p:cBhvr>
                                        <p:cTn id="8" dur="750" fill="hold"/>
                                        <p:tgtEl>
                                          <p:spTgt spid="3074"/>
                                        </p:tgtEl>
                                        <p:attrNameLst>
                                          <p:attrName>ppt_x</p:attrName>
                                        </p:attrNameLst>
                                      </p:cBhvr>
                                      <p:tavLst>
                                        <p:tav tm="0">
                                          <p:val>
                                            <p:strVal val="#ppt_x"/>
                                          </p:val>
                                        </p:tav>
                                        <p:tav tm="100000">
                                          <p:val>
                                            <p:strVal val="#ppt_x"/>
                                          </p:val>
                                        </p:tav>
                                      </p:tavLst>
                                    </p:anim>
                                    <p:anim calcmode="lin" valueType="num">
                                      <p:cBhvr>
                                        <p:cTn id="9" dur="750" fill="hold"/>
                                        <p:tgtEl>
                                          <p:spTgt spid="3074"/>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000000"/>
                                          </p:val>
                                        </p:tav>
                                        <p:tav tm="100000">
                                          <p:val>
                                            <p:strVal val="#ppt_w"/>
                                          </p:val>
                                        </p:tav>
                                      </p:tavLst>
                                    </p:anim>
                                    <p:anim calcmode="lin" valueType="num">
                                      <p:cBhvr>
                                        <p:cTn id="13" dur="750" fill="hold"/>
                                        <p:tgtEl>
                                          <p:spTgt spid="9"/>
                                        </p:tgtEl>
                                        <p:attrNameLst>
                                          <p:attrName>ppt_h</p:attrName>
                                        </p:attrNameLst>
                                      </p:cBhvr>
                                      <p:tavLst>
                                        <p:tav tm="0">
                                          <p:val>
                                            <p:fltVal val="0.000000"/>
                                          </p:val>
                                        </p:tav>
                                        <p:tav tm="100000">
                                          <p:val>
                                            <p:strVal val="#ppt_h"/>
                                          </p:val>
                                        </p:tav>
                                      </p:tavLst>
                                    </p:anim>
                                    <p:animEffect transition="in" filter="fade">
                                      <p:cBhvr>
                                        <p:cTn id="14" dur="750"/>
                                        <p:tgtEl>
                                          <p:spTgt spid="9"/>
                                        </p:tgtEl>
                                      </p:cBhvr>
                                    </p:animEffect>
                                  </p:childTnLst>
                                </p:cTn>
                              </p:par>
                              <p:par>
                                <p:cTn id="15" presetID="53" presetClass="entr" presetSubtype="16"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750" fill="hold"/>
                                        <p:tgtEl>
                                          <p:spTgt spid="15"/>
                                        </p:tgtEl>
                                        <p:attrNameLst>
                                          <p:attrName>ppt_w</p:attrName>
                                        </p:attrNameLst>
                                      </p:cBhvr>
                                      <p:tavLst>
                                        <p:tav tm="0">
                                          <p:val>
                                            <p:fltVal val="0.000000"/>
                                          </p:val>
                                        </p:tav>
                                        <p:tav tm="100000">
                                          <p:val>
                                            <p:strVal val="#ppt_w"/>
                                          </p:val>
                                        </p:tav>
                                      </p:tavLst>
                                    </p:anim>
                                    <p:anim calcmode="lin" valueType="num">
                                      <p:cBhvr>
                                        <p:cTn id="18" dur="750" fill="hold"/>
                                        <p:tgtEl>
                                          <p:spTgt spid="15"/>
                                        </p:tgtEl>
                                        <p:attrNameLst>
                                          <p:attrName>ppt_h</p:attrName>
                                        </p:attrNameLst>
                                      </p:cBhvr>
                                      <p:tavLst>
                                        <p:tav tm="0">
                                          <p:val>
                                            <p:fltVal val="0.000000"/>
                                          </p:val>
                                        </p:tav>
                                        <p:tav tm="100000">
                                          <p:val>
                                            <p:strVal val="#ppt_h"/>
                                          </p:val>
                                        </p:tav>
                                      </p:tavLst>
                                    </p:anim>
                                    <p:animEffect transition="in" filter="fade">
                                      <p:cBhvr>
                                        <p:cTn id="19" dur="750"/>
                                        <p:tgtEl>
                                          <p:spTgt spid="15"/>
                                        </p:tgtEl>
                                      </p:cBhvr>
                                    </p:animEffect>
                                  </p:childTnLst>
                                </p:cTn>
                              </p:par>
                              <p:par>
                                <p:cTn id="20" presetID="53" presetClass="entr" presetSubtype="16"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750" fill="hold"/>
                                        <p:tgtEl>
                                          <p:spTgt spid="21"/>
                                        </p:tgtEl>
                                        <p:attrNameLst>
                                          <p:attrName>ppt_w</p:attrName>
                                        </p:attrNameLst>
                                      </p:cBhvr>
                                      <p:tavLst>
                                        <p:tav tm="0">
                                          <p:val>
                                            <p:fltVal val="0.000000"/>
                                          </p:val>
                                        </p:tav>
                                        <p:tav tm="100000">
                                          <p:val>
                                            <p:strVal val="#ppt_w"/>
                                          </p:val>
                                        </p:tav>
                                      </p:tavLst>
                                    </p:anim>
                                    <p:anim calcmode="lin" valueType="num">
                                      <p:cBhvr>
                                        <p:cTn id="23" dur="750" fill="hold"/>
                                        <p:tgtEl>
                                          <p:spTgt spid="21"/>
                                        </p:tgtEl>
                                        <p:attrNameLst>
                                          <p:attrName>ppt_h</p:attrName>
                                        </p:attrNameLst>
                                      </p:cBhvr>
                                      <p:tavLst>
                                        <p:tav tm="0">
                                          <p:val>
                                            <p:fltVal val="0.000000"/>
                                          </p:val>
                                        </p:tav>
                                        <p:tav tm="100000">
                                          <p:val>
                                            <p:strVal val="#ppt_h"/>
                                          </p:val>
                                        </p:tav>
                                      </p:tavLst>
                                    </p:anim>
                                    <p:animEffect transition="in" filter="fade">
                                      <p:cBhvr>
                                        <p:cTn id="24" dur="750"/>
                                        <p:tgtEl>
                                          <p:spTgt spid="21"/>
                                        </p:tgtEl>
                                      </p:cBhvr>
                                    </p:animEffect>
                                  </p:childTnLst>
                                </p:cTn>
                              </p:par>
                              <p:par>
                                <p:cTn id="25" presetID="53" presetClass="entr" presetSubtype="16"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750" fill="hold"/>
                                        <p:tgtEl>
                                          <p:spTgt spid="18"/>
                                        </p:tgtEl>
                                        <p:attrNameLst>
                                          <p:attrName>ppt_w</p:attrName>
                                        </p:attrNameLst>
                                      </p:cBhvr>
                                      <p:tavLst>
                                        <p:tav tm="0">
                                          <p:val>
                                            <p:fltVal val="0.000000"/>
                                          </p:val>
                                        </p:tav>
                                        <p:tav tm="100000">
                                          <p:val>
                                            <p:strVal val="#ppt_w"/>
                                          </p:val>
                                        </p:tav>
                                      </p:tavLst>
                                    </p:anim>
                                    <p:anim calcmode="lin" valueType="num">
                                      <p:cBhvr>
                                        <p:cTn id="28" dur="750" fill="hold"/>
                                        <p:tgtEl>
                                          <p:spTgt spid="18"/>
                                        </p:tgtEl>
                                        <p:attrNameLst>
                                          <p:attrName>ppt_h</p:attrName>
                                        </p:attrNameLst>
                                      </p:cBhvr>
                                      <p:tavLst>
                                        <p:tav tm="0">
                                          <p:val>
                                            <p:fltVal val="0.000000"/>
                                          </p:val>
                                        </p:tav>
                                        <p:tav tm="100000">
                                          <p:val>
                                            <p:strVal val="#ppt_h"/>
                                          </p:val>
                                        </p:tav>
                                      </p:tavLst>
                                    </p:anim>
                                    <p:animEffect transition="in" filter="fade">
                                      <p:cBhvr>
                                        <p:cTn id="29" dur="750"/>
                                        <p:tgtEl>
                                          <p:spTgt spid="18"/>
                                        </p:tgtEl>
                                      </p:cBhvr>
                                    </p:animEffect>
                                  </p:childTnLst>
                                </p:cTn>
                              </p:par>
                              <p:par>
                                <p:cTn id="30" presetID="53" presetClass="entr" presetSubtype="16"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750" fill="hold"/>
                                        <p:tgtEl>
                                          <p:spTgt spid="12"/>
                                        </p:tgtEl>
                                        <p:attrNameLst>
                                          <p:attrName>ppt_w</p:attrName>
                                        </p:attrNameLst>
                                      </p:cBhvr>
                                      <p:tavLst>
                                        <p:tav tm="0">
                                          <p:val>
                                            <p:fltVal val="0.000000"/>
                                          </p:val>
                                        </p:tav>
                                        <p:tav tm="100000">
                                          <p:val>
                                            <p:strVal val="#ppt_w"/>
                                          </p:val>
                                        </p:tav>
                                      </p:tavLst>
                                    </p:anim>
                                    <p:anim calcmode="lin" valueType="num">
                                      <p:cBhvr>
                                        <p:cTn id="33" dur="750" fill="hold"/>
                                        <p:tgtEl>
                                          <p:spTgt spid="12"/>
                                        </p:tgtEl>
                                        <p:attrNameLst>
                                          <p:attrName>ppt_h</p:attrName>
                                        </p:attrNameLst>
                                      </p:cBhvr>
                                      <p:tavLst>
                                        <p:tav tm="0">
                                          <p:val>
                                            <p:fltVal val="0.000000"/>
                                          </p:val>
                                        </p:tav>
                                        <p:tav tm="100000">
                                          <p:val>
                                            <p:strVal val="#ppt_h"/>
                                          </p:val>
                                        </p:tav>
                                      </p:tavLst>
                                    </p:anim>
                                    <p:animEffect transition="in" filter="fade">
                                      <p:cBhvr>
                                        <p:cTn id="34" dur="750"/>
                                        <p:tgtEl>
                                          <p:spTgt spid="12"/>
                                        </p:tgtEl>
                                      </p:cBhvr>
                                    </p:animEffect>
                                  </p:childTnLst>
                                </p:cTn>
                              </p:par>
                              <p:par>
                                <p:cTn id="35" presetID="53" presetClass="entr" presetSubtype="16"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750" fill="hold"/>
                                        <p:tgtEl>
                                          <p:spTgt spid="6"/>
                                        </p:tgtEl>
                                        <p:attrNameLst>
                                          <p:attrName>ppt_w</p:attrName>
                                        </p:attrNameLst>
                                      </p:cBhvr>
                                      <p:tavLst>
                                        <p:tav tm="0">
                                          <p:val>
                                            <p:fltVal val="0.000000"/>
                                          </p:val>
                                        </p:tav>
                                        <p:tav tm="100000">
                                          <p:val>
                                            <p:strVal val="#ppt_w"/>
                                          </p:val>
                                        </p:tav>
                                      </p:tavLst>
                                    </p:anim>
                                    <p:anim calcmode="lin" valueType="num">
                                      <p:cBhvr>
                                        <p:cTn id="38" dur="750" fill="hold"/>
                                        <p:tgtEl>
                                          <p:spTgt spid="6"/>
                                        </p:tgtEl>
                                        <p:attrNameLst>
                                          <p:attrName>ppt_h</p:attrName>
                                        </p:attrNameLst>
                                      </p:cBhvr>
                                      <p:tavLst>
                                        <p:tav tm="0">
                                          <p:val>
                                            <p:fltVal val="0.000000"/>
                                          </p:val>
                                        </p:tav>
                                        <p:tav tm="100000">
                                          <p:val>
                                            <p:strVal val="#ppt_h"/>
                                          </p:val>
                                        </p:tav>
                                      </p:tavLst>
                                    </p:anim>
                                    <p:animEffect transition="in" filter="fade">
                                      <p:cBhvr>
                                        <p:cTn id="39"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6" name="Text Box 6"/>
          <p:cNvSpPr txBox="1"/>
          <p:nvPr/>
        </p:nvSpPr>
        <p:spPr>
          <a:xfrm>
            <a:off x="7772400" y="1960563"/>
            <a:ext cx="6900863" cy="6784975"/>
          </a:xfrm>
          <a:prstGeom prst="rect">
            <a:avLst/>
          </a:prstGeom>
          <a:noFill/>
          <a:ln w="9525">
            <a:noFill/>
          </a:ln>
        </p:spPr>
        <p:txBody>
          <a:bodyPr lIns="135852" tIns="67926" rIns="135852" bIns="67926" anchor="t" anchorCtr="0">
            <a:spAutoFit/>
          </a:bodyPr>
          <a:p>
            <a:pPr>
              <a:spcBef>
                <a:spcPct val="50000"/>
              </a:spcBef>
            </a:pPr>
            <a:r>
              <a:rPr lang="en-US" altLang="x-none" sz="4800" dirty="0">
                <a:solidFill>
                  <a:schemeClr val="bg1"/>
                </a:solidFill>
                <a:latin typeface="Arial" panose="020B0604020202020204" pitchFamily="34" charset="0"/>
              </a:rPr>
              <a:t>N</a:t>
            </a:r>
            <a:r>
              <a:rPr lang="vi-VN" altLang="en-US" sz="4800" dirty="0">
                <a:solidFill>
                  <a:schemeClr val="bg1"/>
                </a:solidFill>
                <a:latin typeface="Arial" panose="020B0604020202020204" pitchFamily="34" charset="0"/>
              </a:rPr>
              <a:t>gôi nhà được trang bị hệ thống điều khiển tự động hay bán tự động cho các thiết bị trong gia đình Điều đó giúp cuộc sống trở nên tiện nghi hơn đảm bảo an ninh an toàn và tiết kiệm năng lượng</a:t>
            </a:r>
            <a:r>
              <a:rPr lang="en-US" altLang="vi-VN" sz="4800" dirty="0">
                <a:solidFill>
                  <a:schemeClr val="bg1"/>
                </a:solidFill>
                <a:latin typeface="Arial" panose="020B0604020202020204" pitchFamily="34" charset="0"/>
              </a:rPr>
              <a:t>.</a:t>
            </a:r>
            <a:endParaRPr lang="en-US" altLang="vi-VN" sz="4800" dirty="0">
              <a:solidFill>
                <a:schemeClr val="bg1"/>
              </a:solidFill>
              <a:latin typeface="Arial" panose="020B0604020202020204" pitchFamily="34" charset="0"/>
            </a:endParaRPr>
          </a:p>
        </p:txBody>
      </p:sp>
      <p:sp>
        <p:nvSpPr>
          <p:cNvPr id="12290" name="Rectangle 10"/>
          <p:cNvSpPr/>
          <p:nvPr/>
        </p:nvSpPr>
        <p:spPr>
          <a:xfrm>
            <a:off x="812800" y="639763"/>
            <a:ext cx="12747625" cy="876300"/>
          </a:xfrm>
          <a:prstGeom prst="rect">
            <a:avLst/>
          </a:prstGeom>
          <a:noFill/>
          <a:ln w="9525">
            <a:noFill/>
          </a:ln>
        </p:spPr>
        <p:txBody>
          <a:bodyPr wrap="none" lIns="135852" tIns="67926" rIns="135852" bIns="67926" anchor="t" anchorCtr="0">
            <a:spAutoFit/>
          </a:bodyPr>
          <a:p>
            <a:pPr eaLnBrk="0" hangingPunct="0"/>
            <a:r>
              <a:rPr lang="en-US" altLang="en-US" sz="4800" dirty="0">
                <a:solidFill>
                  <a:srgbClr val="FF3300"/>
                </a:solidFill>
                <a:latin typeface="Arial" panose="020B0604020202020204" pitchFamily="34" charset="0"/>
              </a:rPr>
              <a:t>II. </a:t>
            </a:r>
            <a:r>
              <a:rPr lang="vi-VN" altLang="en-US" sz="4800" dirty="0">
                <a:solidFill>
                  <a:srgbClr val="FF3300"/>
                </a:solidFill>
                <a:latin typeface="Arial" panose="020B0604020202020204" pitchFamily="34" charset="0"/>
              </a:rPr>
              <a:t>ĐẶC ĐIỂM CỦA NGÔI NHÀ THÔNG MINH</a:t>
            </a:r>
            <a:endParaRPr lang="en-US" altLang="en-US" sz="4800" dirty="0">
              <a:solidFill>
                <a:srgbClr val="FF3300"/>
              </a:solidFill>
              <a:latin typeface="Arial" panose="020B0604020202020204" pitchFamily="34" charset="0"/>
            </a:endParaRPr>
          </a:p>
        </p:txBody>
      </p:sp>
      <p:sp>
        <p:nvSpPr>
          <p:cNvPr id="2" name="Rectangle 1"/>
          <p:cNvSpPr/>
          <p:nvPr/>
        </p:nvSpPr>
        <p:spPr>
          <a:xfrm>
            <a:off x="0" y="0"/>
            <a:ext cx="388938" cy="8412163"/>
          </a:xfrm>
          <a:custGeom>
            <a:avLst/>
            <a:gdLst>
              <a:gd name="connsiteX0" fmla="*/ 0 w 304800"/>
              <a:gd name="connsiteY0" fmla="*/ 0 h 2946400"/>
              <a:gd name="connsiteX1" fmla="*/ 304800 w 304800"/>
              <a:gd name="connsiteY1" fmla="*/ 0 h 2946400"/>
              <a:gd name="connsiteX2" fmla="*/ 304800 w 304800"/>
              <a:gd name="connsiteY2" fmla="*/ 2946400 h 2946400"/>
              <a:gd name="connsiteX3" fmla="*/ 0 w 304800"/>
              <a:gd name="connsiteY3" fmla="*/ 2946400 h 2946400"/>
              <a:gd name="connsiteX4" fmla="*/ 0 w 304800"/>
              <a:gd name="connsiteY4" fmla="*/ 0 h 2946400"/>
              <a:gd name="connsiteX0-1" fmla="*/ 0 w 304800"/>
              <a:gd name="connsiteY0-2" fmla="*/ 0 h 2946400"/>
              <a:gd name="connsiteX1-3" fmla="*/ 304800 w 304800"/>
              <a:gd name="connsiteY1-4" fmla="*/ 145143 h 2946400"/>
              <a:gd name="connsiteX2-5" fmla="*/ 304800 w 304800"/>
              <a:gd name="connsiteY2-6" fmla="*/ 2946400 h 2946400"/>
              <a:gd name="connsiteX3-7" fmla="*/ 0 w 304800"/>
              <a:gd name="connsiteY3-8" fmla="*/ 2946400 h 2946400"/>
              <a:gd name="connsiteX4-9" fmla="*/ 0 w 304800"/>
              <a:gd name="connsiteY4-10" fmla="*/ 0 h 2946400"/>
              <a:gd name="connsiteX0-11" fmla="*/ 0 w 304800"/>
              <a:gd name="connsiteY0-12" fmla="*/ 0 h 3202316"/>
              <a:gd name="connsiteX1-13" fmla="*/ 304800 w 304800"/>
              <a:gd name="connsiteY1-14" fmla="*/ 145143 h 3202316"/>
              <a:gd name="connsiteX2-15" fmla="*/ 290285 w 304800"/>
              <a:gd name="connsiteY2-16" fmla="*/ 3202316 h 3202316"/>
              <a:gd name="connsiteX3-17" fmla="*/ 0 w 304800"/>
              <a:gd name="connsiteY3-18" fmla="*/ 2946400 h 3202316"/>
              <a:gd name="connsiteX4-19" fmla="*/ 0 w 304800"/>
              <a:gd name="connsiteY4-20" fmla="*/ 0 h 32023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4800" h="3202316">
                <a:moveTo>
                  <a:pt x="0" y="0"/>
                </a:moveTo>
                <a:lnTo>
                  <a:pt x="304800" y="145143"/>
                </a:lnTo>
                <a:cubicBezTo>
                  <a:pt x="299962" y="1164201"/>
                  <a:pt x="295123" y="2183258"/>
                  <a:pt x="290285" y="3202316"/>
                </a:cubicBezTo>
                <a:lnTo>
                  <a:pt x="0" y="2946400"/>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8" name="Rectangle 1"/>
          <p:cNvSpPr/>
          <p:nvPr/>
        </p:nvSpPr>
        <p:spPr>
          <a:xfrm flipH="1">
            <a:off x="15190788" y="-17462"/>
            <a:ext cx="354013" cy="8412163"/>
          </a:xfrm>
          <a:custGeom>
            <a:avLst/>
            <a:gdLst>
              <a:gd name="connsiteX0" fmla="*/ 0 w 304800"/>
              <a:gd name="connsiteY0" fmla="*/ 0 h 2946400"/>
              <a:gd name="connsiteX1" fmla="*/ 304800 w 304800"/>
              <a:gd name="connsiteY1" fmla="*/ 0 h 2946400"/>
              <a:gd name="connsiteX2" fmla="*/ 304800 w 304800"/>
              <a:gd name="connsiteY2" fmla="*/ 2946400 h 2946400"/>
              <a:gd name="connsiteX3" fmla="*/ 0 w 304800"/>
              <a:gd name="connsiteY3" fmla="*/ 2946400 h 2946400"/>
              <a:gd name="connsiteX4" fmla="*/ 0 w 304800"/>
              <a:gd name="connsiteY4" fmla="*/ 0 h 2946400"/>
              <a:gd name="connsiteX0-1" fmla="*/ 0 w 304800"/>
              <a:gd name="connsiteY0-2" fmla="*/ 0 h 2946400"/>
              <a:gd name="connsiteX1-3" fmla="*/ 304800 w 304800"/>
              <a:gd name="connsiteY1-4" fmla="*/ 145143 h 2946400"/>
              <a:gd name="connsiteX2-5" fmla="*/ 304800 w 304800"/>
              <a:gd name="connsiteY2-6" fmla="*/ 2946400 h 2946400"/>
              <a:gd name="connsiteX3-7" fmla="*/ 0 w 304800"/>
              <a:gd name="connsiteY3-8" fmla="*/ 2946400 h 2946400"/>
              <a:gd name="connsiteX4-9" fmla="*/ 0 w 304800"/>
              <a:gd name="connsiteY4-10" fmla="*/ 0 h 2946400"/>
              <a:gd name="connsiteX0-11" fmla="*/ 0 w 304800"/>
              <a:gd name="connsiteY0-12" fmla="*/ 0 h 3202316"/>
              <a:gd name="connsiteX1-13" fmla="*/ 304800 w 304800"/>
              <a:gd name="connsiteY1-14" fmla="*/ 145143 h 3202316"/>
              <a:gd name="connsiteX2-15" fmla="*/ 290285 w 304800"/>
              <a:gd name="connsiteY2-16" fmla="*/ 3202316 h 3202316"/>
              <a:gd name="connsiteX3-17" fmla="*/ 0 w 304800"/>
              <a:gd name="connsiteY3-18" fmla="*/ 2946400 h 3202316"/>
              <a:gd name="connsiteX4-19" fmla="*/ 0 w 304800"/>
              <a:gd name="connsiteY4-20" fmla="*/ 0 h 32023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4800" h="3202316">
                <a:moveTo>
                  <a:pt x="0" y="0"/>
                </a:moveTo>
                <a:lnTo>
                  <a:pt x="304800" y="145143"/>
                </a:lnTo>
                <a:cubicBezTo>
                  <a:pt x="299962" y="1164201"/>
                  <a:pt x="295123" y="2183258"/>
                  <a:pt x="290285" y="3202316"/>
                </a:cubicBezTo>
                <a:lnTo>
                  <a:pt x="0" y="2946400"/>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pic>
        <p:nvPicPr>
          <p:cNvPr id="12293" name="Picture 2"/>
          <p:cNvPicPr>
            <a:picLocks noChangeAspect="1"/>
          </p:cNvPicPr>
          <p:nvPr/>
        </p:nvPicPr>
        <p:blipFill>
          <a:blip r:embed="rId1"/>
          <a:stretch>
            <a:fillRect/>
          </a:stretch>
        </p:blipFill>
        <p:spPr>
          <a:xfrm>
            <a:off x="7289800" y="1455738"/>
            <a:ext cx="6415088" cy="2659062"/>
          </a:xfrm>
          <a:prstGeom prst="rect">
            <a:avLst/>
          </a:prstGeom>
          <a:noFill/>
          <a:ln w="9525">
            <a:noFill/>
          </a:ln>
        </p:spPr>
      </p:pic>
      <p:pic>
        <p:nvPicPr>
          <p:cNvPr id="12294" name="Picture 4"/>
          <p:cNvPicPr>
            <a:picLocks noChangeAspect="1"/>
          </p:cNvPicPr>
          <p:nvPr/>
        </p:nvPicPr>
        <p:blipFill>
          <a:blip r:embed="rId2"/>
          <a:stretch>
            <a:fillRect/>
          </a:stretch>
        </p:blipFill>
        <p:spPr>
          <a:xfrm>
            <a:off x="7759700" y="4389438"/>
            <a:ext cx="4857750" cy="1919287"/>
          </a:xfrm>
          <a:prstGeom prst="rect">
            <a:avLst/>
          </a:prstGeom>
          <a:noFill/>
          <a:ln w="9525">
            <a:noFill/>
          </a:ln>
        </p:spPr>
      </p:pic>
      <p:sp>
        <p:nvSpPr>
          <p:cNvPr id="11" name="Text Box 5"/>
          <p:cNvSpPr txBox="1"/>
          <p:nvPr/>
        </p:nvSpPr>
        <p:spPr>
          <a:xfrm>
            <a:off x="704850" y="1536700"/>
            <a:ext cx="6503988" cy="811213"/>
          </a:xfrm>
          <a:prstGeom prst="rect">
            <a:avLst/>
          </a:prstGeom>
          <a:noFill/>
          <a:ln w="9525">
            <a:noFill/>
          </a:ln>
        </p:spPr>
        <p:txBody>
          <a:bodyPr lIns="135852" tIns="67926" rIns="135852" bIns="67926" anchor="t" anchorCtr="0">
            <a:spAutoFit/>
          </a:bodyPr>
          <a:p>
            <a:pPr eaLnBrk="0" hangingPunct="0">
              <a:spcBef>
                <a:spcPct val="50000"/>
              </a:spcBef>
            </a:pPr>
            <a:r>
              <a:rPr lang="vi-VN" altLang="en-US" sz="4400" dirty="0">
                <a:solidFill>
                  <a:srgbClr val="0070C0"/>
                </a:solidFill>
                <a:latin typeface="Arial" panose="020B0604020202020204" pitchFamily="34" charset="0"/>
              </a:rPr>
              <a:t> 3</a:t>
            </a:r>
            <a:r>
              <a:rPr lang="en-US" altLang="en-US" sz="4400" dirty="0">
                <a:solidFill>
                  <a:srgbClr val="0070C0"/>
                </a:solidFill>
                <a:latin typeface="Arial" panose="020B0604020202020204" pitchFamily="34" charset="0"/>
              </a:rPr>
              <a:t>. </a:t>
            </a:r>
            <a:r>
              <a:rPr lang="vi-VN" altLang="en-US" sz="4400" dirty="0">
                <a:solidFill>
                  <a:srgbClr val="0070C0"/>
                </a:solidFill>
                <a:latin typeface="Arial" panose="020B0604020202020204" pitchFamily="34" charset="0"/>
              </a:rPr>
              <a:t>Tiết kiệm năng lượng</a:t>
            </a:r>
            <a:endParaRPr lang="vi-VN" altLang="en-US" sz="4400" dirty="0">
              <a:solidFill>
                <a:srgbClr val="0070C0"/>
              </a:solidFill>
              <a:latin typeface="Arial" panose="020B0604020202020204" pitchFamily="34" charset="0"/>
            </a:endParaRPr>
          </a:p>
        </p:txBody>
      </p:sp>
      <p:sp>
        <p:nvSpPr>
          <p:cNvPr id="12" name="Text Box 5"/>
          <p:cNvSpPr txBox="1"/>
          <p:nvPr/>
        </p:nvSpPr>
        <p:spPr>
          <a:xfrm>
            <a:off x="763588" y="2522538"/>
            <a:ext cx="6326187" cy="4197350"/>
          </a:xfrm>
          <a:prstGeom prst="rect">
            <a:avLst/>
          </a:prstGeom>
          <a:noFill/>
          <a:ln w="9525">
            <a:noFill/>
          </a:ln>
        </p:spPr>
        <p:txBody>
          <a:bodyPr lIns="135852" tIns="67926" rIns="135852" bIns="67926" anchor="t" anchorCtr="0">
            <a:spAutoFit/>
          </a:bodyPr>
          <a:p>
            <a:pPr algn="just" eaLnBrk="0" hangingPunct="0">
              <a:spcBef>
                <a:spcPct val="50000"/>
              </a:spcBef>
            </a:pPr>
            <a:r>
              <a:rPr lang="en-US" altLang="en-US" sz="4400" dirty="0">
                <a:solidFill>
                  <a:srgbClr val="0070C0"/>
                </a:solidFill>
                <a:latin typeface="Arial" panose="020B0604020202020204" pitchFamily="34" charset="0"/>
              </a:rPr>
              <a:t>- Các thiết bị </a:t>
            </a:r>
            <a:r>
              <a:rPr lang="vi-VN" altLang="en-US" sz="4400" dirty="0">
                <a:solidFill>
                  <a:srgbClr val="0070C0"/>
                </a:solidFill>
                <a:latin typeface="Arial" panose="020B0604020202020204" pitchFamily="34" charset="0"/>
              </a:rPr>
              <a:t>công nghệ sẽ điều khiển giám sát việc sử dụng hợp lý các nguồn năng lượng trong</a:t>
            </a:r>
            <a:r>
              <a:rPr lang="en-US" altLang="en-US" sz="4400" dirty="0">
                <a:solidFill>
                  <a:srgbClr val="0070C0"/>
                </a:solidFill>
                <a:latin typeface="Arial" panose="020B0604020202020204" pitchFamily="34" charset="0"/>
              </a:rPr>
              <a:t> ngôi</a:t>
            </a:r>
            <a:r>
              <a:rPr lang="vi-VN" altLang="en-US" sz="4400" dirty="0">
                <a:solidFill>
                  <a:srgbClr val="0070C0"/>
                </a:solidFill>
                <a:latin typeface="Arial" panose="020B0604020202020204" pitchFamily="34" charset="0"/>
              </a:rPr>
              <a:t> nh</a:t>
            </a:r>
            <a:r>
              <a:rPr lang="vi-VN" altLang="en-US" sz="4400" dirty="0">
                <a:solidFill>
                  <a:srgbClr val="0070C0"/>
                </a:solidFill>
                <a:latin typeface="Arial" panose="020B0604020202020204" pitchFamily="34" charset="0"/>
                <a:ea typeface="Times New Roman" panose="02020603050405020304" pitchFamily="18" charset="0"/>
              </a:rPr>
              <a:t>à</a:t>
            </a:r>
            <a:r>
              <a:rPr lang="en-US" altLang="en-US" sz="4400" dirty="0">
                <a:solidFill>
                  <a:srgbClr val="0070C0"/>
                </a:solidFill>
                <a:latin typeface="Arial" panose="020B0604020202020204" pitchFamily="34" charset="0"/>
              </a:rPr>
              <a:t>, từ</a:t>
            </a:r>
            <a:r>
              <a:rPr lang="vi-VN" altLang="en-US" sz="4400" dirty="0">
                <a:solidFill>
                  <a:srgbClr val="0070C0"/>
                </a:solidFill>
                <a:latin typeface="Arial" panose="020B0604020202020204" pitchFamily="34" charset="0"/>
              </a:rPr>
              <a:t> đó </a:t>
            </a:r>
            <a:r>
              <a:rPr lang="en-US" altLang="vi-VN" sz="4400" dirty="0">
                <a:solidFill>
                  <a:srgbClr val="0070C0"/>
                </a:solidFill>
                <a:latin typeface="Arial" panose="020B0604020202020204" pitchFamily="34" charset="0"/>
              </a:rPr>
              <a:t>giúp</a:t>
            </a:r>
            <a:r>
              <a:rPr lang="vi-VN" altLang="en-US" sz="4400" dirty="0">
                <a:solidFill>
                  <a:srgbClr val="0070C0"/>
                </a:solidFill>
                <a:latin typeface="Arial" panose="020B0604020202020204" pitchFamily="34" charset="0"/>
              </a:rPr>
              <a:t> tiết kiệm năng lượng</a:t>
            </a:r>
            <a:endParaRPr lang="vi-VN" altLang="en-US" sz="4400" dirty="0">
              <a:solidFill>
                <a:srgbClr val="0070C0"/>
              </a:solidFill>
              <a:latin typeface="Arial" panose="020B0604020202020204" pitchFamily="34"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0966"/>
                                        </p:tgtEl>
                                        <p:attrNameLst>
                                          <p:attrName>style.visibility</p:attrName>
                                        </p:attrNameLst>
                                      </p:cBhvr>
                                      <p:to>
                                        <p:strVal val="visible"/>
                                      </p:to>
                                    </p:set>
                                    <p:animEffect transition="in" filter="wipe(down)">
                                      <p:cBhvr>
                                        <p:cTn id="7" dur="500"/>
                                        <p:tgtEl>
                                          <p:spTgt spid="4096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6" name="Text Box 6"/>
          <p:cNvSpPr txBox="1"/>
          <p:nvPr/>
        </p:nvSpPr>
        <p:spPr>
          <a:xfrm>
            <a:off x="7772400" y="1960563"/>
            <a:ext cx="6900863" cy="6784975"/>
          </a:xfrm>
          <a:prstGeom prst="rect">
            <a:avLst/>
          </a:prstGeom>
          <a:noFill/>
          <a:ln w="9525">
            <a:noFill/>
          </a:ln>
        </p:spPr>
        <p:txBody>
          <a:bodyPr lIns="135852" tIns="67926" rIns="135852" bIns="67926" anchor="t" anchorCtr="0">
            <a:spAutoFit/>
          </a:bodyPr>
          <a:p>
            <a:pPr>
              <a:spcBef>
                <a:spcPct val="50000"/>
              </a:spcBef>
            </a:pPr>
            <a:r>
              <a:rPr lang="en-US" altLang="x-none" sz="4800" dirty="0">
                <a:solidFill>
                  <a:schemeClr val="bg1"/>
                </a:solidFill>
                <a:latin typeface="Arial" panose="020B0604020202020204" pitchFamily="34" charset="0"/>
              </a:rPr>
              <a:t>N</a:t>
            </a:r>
            <a:r>
              <a:rPr lang="vi-VN" altLang="en-US" sz="4800" dirty="0">
                <a:solidFill>
                  <a:schemeClr val="bg1"/>
                </a:solidFill>
                <a:latin typeface="Arial" panose="020B0604020202020204" pitchFamily="34" charset="0"/>
              </a:rPr>
              <a:t>gôi nhà được trang bị hệ thống điều khiển tự động hay bán tự động cho các thiết bị trong gia đình Điều đó giúp cuộc sống trở nên tiện nghi hơn đảm bảo an ninh an toàn và tiết kiệm năng lượng</a:t>
            </a:r>
            <a:r>
              <a:rPr lang="en-US" altLang="vi-VN" sz="4800" dirty="0">
                <a:solidFill>
                  <a:schemeClr val="bg1"/>
                </a:solidFill>
                <a:latin typeface="Arial" panose="020B0604020202020204" pitchFamily="34" charset="0"/>
              </a:rPr>
              <a:t>.</a:t>
            </a:r>
            <a:endParaRPr lang="en-US" altLang="vi-VN" sz="4800" dirty="0">
              <a:solidFill>
                <a:schemeClr val="bg1"/>
              </a:solidFill>
              <a:latin typeface="Arial" panose="020B0604020202020204" pitchFamily="34" charset="0"/>
            </a:endParaRPr>
          </a:p>
        </p:txBody>
      </p:sp>
      <p:sp>
        <p:nvSpPr>
          <p:cNvPr id="13314" name="Rectangle 10"/>
          <p:cNvSpPr/>
          <p:nvPr/>
        </p:nvSpPr>
        <p:spPr>
          <a:xfrm>
            <a:off x="812800" y="639763"/>
            <a:ext cx="14214475" cy="1614487"/>
          </a:xfrm>
          <a:prstGeom prst="rect">
            <a:avLst/>
          </a:prstGeom>
          <a:noFill/>
          <a:ln w="9525">
            <a:noFill/>
          </a:ln>
        </p:spPr>
        <p:txBody>
          <a:bodyPr lIns="135852" tIns="67926" rIns="135852" bIns="67926" anchor="t" anchorCtr="0">
            <a:spAutoFit/>
          </a:bodyPr>
          <a:p>
            <a:pPr eaLnBrk="0" hangingPunct="0"/>
            <a:r>
              <a:rPr lang="en-US" altLang="en-US" sz="4800" dirty="0">
                <a:solidFill>
                  <a:srgbClr val="FF3300"/>
                </a:solidFill>
                <a:latin typeface="Arial" panose="020B0604020202020204" pitchFamily="34" charset="0"/>
              </a:rPr>
              <a:t>III.</a:t>
            </a:r>
            <a:r>
              <a:rPr lang="vi-VN" altLang="en-US" dirty="0">
                <a:latin typeface="Arial" panose="020B0604020202020204" pitchFamily="34" charset="0"/>
              </a:rPr>
              <a:t> </a:t>
            </a:r>
            <a:r>
              <a:rPr lang="vi-VN" altLang="en-US" sz="4800" dirty="0">
                <a:solidFill>
                  <a:srgbClr val="FF3300"/>
                </a:solidFill>
                <a:latin typeface="Arial" panose="020B0604020202020204" pitchFamily="34" charset="0"/>
              </a:rPr>
              <a:t>SỬ DỤNG NĂNG LƯỢNG TIẾT KIỆM VÀ HIỆU QUẢ TRONG GIA ĐÌNH</a:t>
            </a:r>
            <a:endParaRPr lang="en-US" altLang="en-US" sz="4800" dirty="0">
              <a:solidFill>
                <a:srgbClr val="FF3300"/>
              </a:solidFill>
              <a:latin typeface="Arial" panose="020B0604020202020204" pitchFamily="34" charset="0"/>
            </a:endParaRPr>
          </a:p>
        </p:txBody>
      </p:sp>
      <p:sp>
        <p:nvSpPr>
          <p:cNvPr id="2" name="Rectangle 1"/>
          <p:cNvSpPr/>
          <p:nvPr/>
        </p:nvSpPr>
        <p:spPr>
          <a:xfrm>
            <a:off x="0" y="0"/>
            <a:ext cx="388938" cy="8412163"/>
          </a:xfrm>
          <a:custGeom>
            <a:avLst/>
            <a:gdLst>
              <a:gd name="connsiteX0" fmla="*/ 0 w 304800"/>
              <a:gd name="connsiteY0" fmla="*/ 0 h 2946400"/>
              <a:gd name="connsiteX1" fmla="*/ 304800 w 304800"/>
              <a:gd name="connsiteY1" fmla="*/ 0 h 2946400"/>
              <a:gd name="connsiteX2" fmla="*/ 304800 w 304800"/>
              <a:gd name="connsiteY2" fmla="*/ 2946400 h 2946400"/>
              <a:gd name="connsiteX3" fmla="*/ 0 w 304800"/>
              <a:gd name="connsiteY3" fmla="*/ 2946400 h 2946400"/>
              <a:gd name="connsiteX4" fmla="*/ 0 w 304800"/>
              <a:gd name="connsiteY4" fmla="*/ 0 h 2946400"/>
              <a:gd name="connsiteX0-1" fmla="*/ 0 w 304800"/>
              <a:gd name="connsiteY0-2" fmla="*/ 0 h 2946400"/>
              <a:gd name="connsiteX1-3" fmla="*/ 304800 w 304800"/>
              <a:gd name="connsiteY1-4" fmla="*/ 145143 h 2946400"/>
              <a:gd name="connsiteX2-5" fmla="*/ 304800 w 304800"/>
              <a:gd name="connsiteY2-6" fmla="*/ 2946400 h 2946400"/>
              <a:gd name="connsiteX3-7" fmla="*/ 0 w 304800"/>
              <a:gd name="connsiteY3-8" fmla="*/ 2946400 h 2946400"/>
              <a:gd name="connsiteX4-9" fmla="*/ 0 w 304800"/>
              <a:gd name="connsiteY4-10" fmla="*/ 0 h 2946400"/>
              <a:gd name="connsiteX0-11" fmla="*/ 0 w 304800"/>
              <a:gd name="connsiteY0-12" fmla="*/ 0 h 3202316"/>
              <a:gd name="connsiteX1-13" fmla="*/ 304800 w 304800"/>
              <a:gd name="connsiteY1-14" fmla="*/ 145143 h 3202316"/>
              <a:gd name="connsiteX2-15" fmla="*/ 290285 w 304800"/>
              <a:gd name="connsiteY2-16" fmla="*/ 3202316 h 3202316"/>
              <a:gd name="connsiteX3-17" fmla="*/ 0 w 304800"/>
              <a:gd name="connsiteY3-18" fmla="*/ 2946400 h 3202316"/>
              <a:gd name="connsiteX4-19" fmla="*/ 0 w 304800"/>
              <a:gd name="connsiteY4-20" fmla="*/ 0 h 32023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4800" h="3202316">
                <a:moveTo>
                  <a:pt x="0" y="0"/>
                </a:moveTo>
                <a:lnTo>
                  <a:pt x="304800" y="145143"/>
                </a:lnTo>
                <a:cubicBezTo>
                  <a:pt x="299962" y="1164201"/>
                  <a:pt x="295123" y="2183258"/>
                  <a:pt x="290285" y="3202316"/>
                </a:cubicBezTo>
                <a:lnTo>
                  <a:pt x="0" y="2946400"/>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8" name="Rectangle 1"/>
          <p:cNvSpPr/>
          <p:nvPr/>
        </p:nvSpPr>
        <p:spPr>
          <a:xfrm flipH="1">
            <a:off x="15190788" y="-17462"/>
            <a:ext cx="354013" cy="8412163"/>
          </a:xfrm>
          <a:custGeom>
            <a:avLst/>
            <a:gdLst>
              <a:gd name="connsiteX0" fmla="*/ 0 w 304800"/>
              <a:gd name="connsiteY0" fmla="*/ 0 h 2946400"/>
              <a:gd name="connsiteX1" fmla="*/ 304800 w 304800"/>
              <a:gd name="connsiteY1" fmla="*/ 0 h 2946400"/>
              <a:gd name="connsiteX2" fmla="*/ 304800 w 304800"/>
              <a:gd name="connsiteY2" fmla="*/ 2946400 h 2946400"/>
              <a:gd name="connsiteX3" fmla="*/ 0 w 304800"/>
              <a:gd name="connsiteY3" fmla="*/ 2946400 h 2946400"/>
              <a:gd name="connsiteX4" fmla="*/ 0 w 304800"/>
              <a:gd name="connsiteY4" fmla="*/ 0 h 2946400"/>
              <a:gd name="connsiteX0-1" fmla="*/ 0 w 304800"/>
              <a:gd name="connsiteY0-2" fmla="*/ 0 h 2946400"/>
              <a:gd name="connsiteX1-3" fmla="*/ 304800 w 304800"/>
              <a:gd name="connsiteY1-4" fmla="*/ 145143 h 2946400"/>
              <a:gd name="connsiteX2-5" fmla="*/ 304800 w 304800"/>
              <a:gd name="connsiteY2-6" fmla="*/ 2946400 h 2946400"/>
              <a:gd name="connsiteX3-7" fmla="*/ 0 w 304800"/>
              <a:gd name="connsiteY3-8" fmla="*/ 2946400 h 2946400"/>
              <a:gd name="connsiteX4-9" fmla="*/ 0 w 304800"/>
              <a:gd name="connsiteY4-10" fmla="*/ 0 h 2946400"/>
              <a:gd name="connsiteX0-11" fmla="*/ 0 w 304800"/>
              <a:gd name="connsiteY0-12" fmla="*/ 0 h 3202316"/>
              <a:gd name="connsiteX1-13" fmla="*/ 304800 w 304800"/>
              <a:gd name="connsiteY1-14" fmla="*/ 145143 h 3202316"/>
              <a:gd name="connsiteX2-15" fmla="*/ 290285 w 304800"/>
              <a:gd name="connsiteY2-16" fmla="*/ 3202316 h 3202316"/>
              <a:gd name="connsiteX3-17" fmla="*/ 0 w 304800"/>
              <a:gd name="connsiteY3-18" fmla="*/ 2946400 h 3202316"/>
              <a:gd name="connsiteX4-19" fmla="*/ 0 w 304800"/>
              <a:gd name="connsiteY4-20" fmla="*/ 0 h 32023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4800" h="3202316">
                <a:moveTo>
                  <a:pt x="0" y="0"/>
                </a:moveTo>
                <a:lnTo>
                  <a:pt x="304800" y="145143"/>
                </a:lnTo>
                <a:cubicBezTo>
                  <a:pt x="299962" y="1164201"/>
                  <a:pt x="295123" y="2183258"/>
                  <a:pt x="290285" y="3202316"/>
                </a:cubicBezTo>
                <a:lnTo>
                  <a:pt x="0" y="2946400"/>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Text Box 5"/>
          <p:cNvSpPr txBox="1"/>
          <p:nvPr/>
        </p:nvSpPr>
        <p:spPr>
          <a:xfrm>
            <a:off x="1098550" y="2193925"/>
            <a:ext cx="13100050" cy="3830638"/>
          </a:xfrm>
          <a:prstGeom prst="rect">
            <a:avLst/>
          </a:prstGeom>
          <a:noFill/>
          <a:ln w="9525">
            <a:noFill/>
          </a:ln>
        </p:spPr>
        <p:txBody>
          <a:bodyPr lIns="135852" tIns="67926" rIns="135852" bIns="67926" anchor="t" anchorCtr="0">
            <a:spAutoFit/>
          </a:bodyPr>
          <a:p>
            <a:pPr eaLnBrk="0" hangingPunct="0">
              <a:spcBef>
                <a:spcPct val="50000"/>
              </a:spcBef>
            </a:pPr>
            <a:r>
              <a:rPr lang="en-US" altLang="en-US" sz="4800" dirty="0">
                <a:solidFill>
                  <a:srgbClr val="0070C0"/>
                </a:solidFill>
                <a:latin typeface="Arial" panose="020B0604020202020204" pitchFamily="34" charset="0"/>
              </a:rPr>
              <a:t>Sử </a:t>
            </a:r>
            <a:r>
              <a:rPr lang="vi-VN" altLang="en-US" sz="4800" dirty="0">
                <a:solidFill>
                  <a:srgbClr val="0070C0"/>
                </a:solidFill>
                <a:latin typeface="Arial" panose="020B0604020202020204" pitchFamily="34" charset="0"/>
              </a:rPr>
              <a:t>dụng năng lượng </a:t>
            </a:r>
            <a:r>
              <a:rPr lang="en-US" altLang="en-US" sz="4800" dirty="0">
                <a:solidFill>
                  <a:srgbClr val="0070C0"/>
                </a:solidFill>
                <a:latin typeface="Arial" panose="020B0604020202020204" pitchFamily="34" charset="0"/>
              </a:rPr>
              <a:t>đúng lúc, </a:t>
            </a:r>
            <a:r>
              <a:rPr lang="vi-VN" altLang="en-US" sz="4800" dirty="0">
                <a:solidFill>
                  <a:srgbClr val="0070C0"/>
                </a:solidFill>
                <a:latin typeface="Arial" panose="020B0604020202020204" pitchFamily="34" charset="0"/>
              </a:rPr>
              <a:t>đúng chỗ sử dụng ít năng lượng m</a:t>
            </a:r>
            <a:r>
              <a:rPr lang="vi-VN" altLang="en-US" sz="4800" dirty="0">
                <a:solidFill>
                  <a:srgbClr val="0070C0"/>
                </a:solidFill>
                <a:latin typeface="Arial" panose="020B0604020202020204" pitchFamily="34" charset="0"/>
                <a:ea typeface="Times New Roman" panose="02020603050405020304" pitchFamily="18" charset="0"/>
              </a:rPr>
              <a:t>à</a:t>
            </a:r>
            <a:r>
              <a:rPr lang="vi-VN" altLang="en-US" sz="4800" dirty="0">
                <a:solidFill>
                  <a:srgbClr val="0070C0"/>
                </a:solidFill>
                <a:latin typeface="Arial" panose="020B0604020202020204" pitchFamily="34" charset="0"/>
              </a:rPr>
              <a:t> vẫn đảm bảo được nhu cầu</a:t>
            </a:r>
            <a:r>
              <a:rPr lang="en-US" altLang="en-US" sz="4800" dirty="0">
                <a:solidFill>
                  <a:srgbClr val="0070C0"/>
                </a:solidFill>
                <a:latin typeface="Arial" panose="020B0604020202020204" pitchFamily="34" charset="0"/>
              </a:rPr>
              <a:t>.</a:t>
            </a:r>
            <a:r>
              <a:rPr lang="vi-VN" altLang="en-US" sz="4800" dirty="0">
                <a:solidFill>
                  <a:srgbClr val="0070C0"/>
                </a:solidFill>
                <a:latin typeface="Arial" panose="020B0604020202020204" pitchFamily="34" charset="0"/>
              </a:rPr>
              <a:t> </a:t>
            </a:r>
            <a:r>
              <a:rPr lang="en-US" altLang="en-US" sz="4800" dirty="0">
                <a:solidFill>
                  <a:srgbClr val="0070C0"/>
                </a:solidFill>
                <a:latin typeface="Arial" panose="020B0604020202020204" pitchFamily="34" charset="0"/>
              </a:rPr>
              <a:t>T</a:t>
            </a:r>
            <a:r>
              <a:rPr lang="vi-VN" altLang="en-US" sz="4800" dirty="0">
                <a:solidFill>
                  <a:srgbClr val="0070C0"/>
                </a:solidFill>
                <a:latin typeface="Arial" panose="020B0604020202020204" pitchFamily="34" charset="0"/>
              </a:rPr>
              <a:t>iết kiệm năng lượng hiệu quả sẽ góp phần tiết kiệm chi phí cho gia đình</a:t>
            </a:r>
            <a:r>
              <a:rPr lang="en-US" altLang="en-US" sz="4800" dirty="0">
                <a:solidFill>
                  <a:srgbClr val="0070C0"/>
                </a:solidFill>
                <a:latin typeface="Arial" panose="020B0604020202020204" pitchFamily="34" charset="0"/>
              </a:rPr>
              <a:t>,</a:t>
            </a:r>
            <a:r>
              <a:rPr lang="vi-VN" altLang="en-US" sz="4800" dirty="0">
                <a:solidFill>
                  <a:srgbClr val="0070C0"/>
                </a:solidFill>
                <a:latin typeface="Arial" panose="020B0604020202020204" pitchFamily="34" charset="0"/>
              </a:rPr>
              <a:t> </a:t>
            </a:r>
            <a:r>
              <a:rPr lang="en-US" altLang="en-US" sz="4800" dirty="0">
                <a:solidFill>
                  <a:srgbClr val="0070C0"/>
                </a:solidFill>
                <a:latin typeface="Arial" panose="020B0604020202020204" pitchFamily="34" charset="0"/>
              </a:rPr>
              <a:t>b</a:t>
            </a:r>
            <a:r>
              <a:rPr lang="vi-VN" altLang="en-US" sz="4800" dirty="0">
                <a:solidFill>
                  <a:srgbClr val="0070C0"/>
                </a:solidFill>
                <a:latin typeface="Arial" panose="020B0604020202020204" pitchFamily="34" charset="0"/>
              </a:rPr>
              <a:t>ảo vệ môi trường</a:t>
            </a:r>
            <a:endParaRPr lang="en-US" altLang="en-US" sz="4800" dirty="0">
              <a:solidFill>
                <a:srgbClr val="0070C0"/>
              </a:solidFill>
              <a:latin typeface="Arial" panose="020B0604020202020204" pitchFamily="34"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0966"/>
                                        </p:tgtEl>
                                        <p:attrNameLst>
                                          <p:attrName>style.visibility</p:attrName>
                                        </p:attrNameLst>
                                      </p:cBhvr>
                                      <p:to>
                                        <p:strVal val="visible"/>
                                      </p:to>
                                    </p:set>
                                    <p:animEffect transition="in" filter="wipe(down)">
                                      <p:cBhvr>
                                        <p:cTn id="7" dur="500"/>
                                        <p:tgtEl>
                                          <p:spTgt spid="4096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Rectangle 7"/>
          <p:cNvSpPr/>
          <p:nvPr/>
        </p:nvSpPr>
        <p:spPr>
          <a:xfrm>
            <a:off x="0" y="-17462"/>
            <a:ext cx="15544800" cy="824706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14338" name="Rectangle 2"/>
          <p:cNvSpPr/>
          <p:nvPr/>
        </p:nvSpPr>
        <p:spPr>
          <a:xfrm>
            <a:off x="0" y="-388937"/>
            <a:ext cx="274638" cy="952500"/>
          </a:xfrm>
          <a:prstGeom prst="rect">
            <a:avLst/>
          </a:prstGeom>
          <a:noFill/>
          <a:ln w="9525">
            <a:noFill/>
          </a:ln>
        </p:spPr>
        <p:txBody>
          <a:bodyPr wrap="none" lIns="135852" tIns="67926" rIns="135852" bIns="67926" anchor="ctr" anchorCtr="0">
            <a:spAutoFit/>
          </a:bodyPr>
          <a:p>
            <a:endParaRPr lang="vi-VN" altLang="vi-VN" sz="5300" dirty="0">
              <a:latin typeface=".VnAristote" panose="020B7200000000000000" pitchFamily="34" charset="0"/>
            </a:endParaRPr>
          </a:p>
        </p:txBody>
      </p:sp>
      <p:sp>
        <p:nvSpPr>
          <p:cNvPr id="14339" name="Text Box 7"/>
          <p:cNvSpPr txBox="1"/>
          <p:nvPr/>
        </p:nvSpPr>
        <p:spPr>
          <a:xfrm>
            <a:off x="3497263" y="7515225"/>
            <a:ext cx="8031162" cy="784225"/>
          </a:xfrm>
          <a:prstGeom prst="rect">
            <a:avLst/>
          </a:prstGeom>
          <a:noFill/>
          <a:ln w="9525">
            <a:noFill/>
          </a:ln>
        </p:spPr>
        <p:txBody>
          <a:bodyPr lIns="135852" tIns="67926" rIns="135852" bIns="67926" anchor="t" anchorCtr="0">
            <a:spAutoFit/>
          </a:bodyPr>
          <a:p>
            <a:pPr>
              <a:spcBef>
                <a:spcPct val="50000"/>
              </a:spcBef>
            </a:pPr>
            <a:r>
              <a:rPr lang="en-US" altLang="vi-VN" sz="4200" dirty="0">
                <a:solidFill>
                  <a:srgbClr val="FF0000"/>
                </a:solidFill>
                <a:latin typeface="Arial" panose="020B0604020202020204" pitchFamily="34" charset="0"/>
              </a:rPr>
              <a:t>H</a:t>
            </a:r>
            <a:r>
              <a:rPr lang="en-US" altLang="vi-VN" sz="4200" dirty="0">
                <a:solidFill>
                  <a:srgbClr val="FF0000"/>
                </a:solidFill>
                <a:latin typeface=".VnTime" panose="020B7200000000000000" pitchFamily="34" charset="0"/>
              </a:rPr>
              <a:t>×nh 8.2 H×nh c¾t cña èng lãt</a:t>
            </a:r>
            <a:endParaRPr lang="en-US" altLang="vi-VN" sz="4200" dirty="0">
              <a:solidFill>
                <a:srgbClr val="FF0000"/>
              </a:solidFill>
              <a:latin typeface="Arial" panose="020B0604020202020204" pitchFamily="34" charset="0"/>
            </a:endParaRPr>
          </a:p>
        </p:txBody>
      </p:sp>
      <p:sp>
        <p:nvSpPr>
          <p:cNvPr id="14340" name="Rectangle 8"/>
          <p:cNvSpPr/>
          <p:nvPr/>
        </p:nvSpPr>
        <p:spPr>
          <a:xfrm>
            <a:off x="3108325" y="182563"/>
            <a:ext cx="9975850" cy="1430337"/>
          </a:xfrm>
          <a:prstGeom prst="rect">
            <a:avLst/>
          </a:prstGeom>
          <a:noFill/>
          <a:ln w="9525">
            <a:noFill/>
          </a:ln>
        </p:spPr>
        <p:txBody>
          <a:bodyPr lIns="135852" tIns="67926" rIns="135852" bIns="67926" anchor="t" anchorCtr="0">
            <a:spAutoFit/>
          </a:bodyPr>
          <a:p>
            <a:r>
              <a:rPr lang="en-US" altLang="vi-VN" sz="4200" dirty="0">
                <a:solidFill>
                  <a:schemeClr val="accent2"/>
                </a:solidFill>
                <a:latin typeface="Arial" panose="020B0604020202020204" pitchFamily="34" charset="0"/>
              </a:rPr>
              <a:t>KHÁI NIỆM VỀ BẢN VẼ KĨ THUẬT</a:t>
            </a:r>
            <a:endParaRPr lang="en-US" altLang="vi-VN" sz="4200" dirty="0">
              <a:solidFill>
                <a:schemeClr val="accent2"/>
              </a:solidFill>
              <a:latin typeface="Arial" panose="020B0604020202020204" pitchFamily="34" charset="0"/>
            </a:endParaRPr>
          </a:p>
          <a:p>
            <a:r>
              <a:rPr lang="en-US" altLang="vi-VN" sz="4200" dirty="0">
                <a:solidFill>
                  <a:schemeClr val="accent2"/>
                </a:solidFill>
                <a:latin typeface="Arial" panose="020B0604020202020204" pitchFamily="34" charset="0"/>
              </a:rPr>
              <a:t>                     HÌNH CẮT</a:t>
            </a:r>
            <a:endParaRPr lang="en-US" altLang="vi-VN" sz="4200" dirty="0">
              <a:solidFill>
                <a:schemeClr val="accent2"/>
              </a:solidFill>
              <a:latin typeface="Arial" panose="020B0604020202020204" pitchFamily="34" charset="0"/>
            </a:endParaRPr>
          </a:p>
        </p:txBody>
      </p:sp>
      <p:sp>
        <p:nvSpPr>
          <p:cNvPr id="6" name="Rectangle 1"/>
          <p:cNvSpPr/>
          <p:nvPr/>
        </p:nvSpPr>
        <p:spPr>
          <a:xfrm>
            <a:off x="0" y="0"/>
            <a:ext cx="388938" cy="8412163"/>
          </a:xfrm>
          <a:custGeom>
            <a:avLst/>
            <a:gdLst>
              <a:gd name="connsiteX0" fmla="*/ 0 w 304800"/>
              <a:gd name="connsiteY0" fmla="*/ 0 h 2946400"/>
              <a:gd name="connsiteX1" fmla="*/ 304800 w 304800"/>
              <a:gd name="connsiteY1" fmla="*/ 0 h 2946400"/>
              <a:gd name="connsiteX2" fmla="*/ 304800 w 304800"/>
              <a:gd name="connsiteY2" fmla="*/ 2946400 h 2946400"/>
              <a:gd name="connsiteX3" fmla="*/ 0 w 304800"/>
              <a:gd name="connsiteY3" fmla="*/ 2946400 h 2946400"/>
              <a:gd name="connsiteX4" fmla="*/ 0 w 304800"/>
              <a:gd name="connsiteY4" fmla="*/ 0 h 2946400"/>
              <a:gd name="connsiteX0-1" fmla="*/ 0 w 304800"/>
              <a:gd name="connsiteY0-2" fmla="*/ 0 h 2946400"/>
              <a:gd name="connsiteX1-3" fmla="*/ 304800 w 304800"/>
              <a:gd name="connsiteY1-4" fmla="*/ 145143 h 2946400"/>
              <a:gd name="connsiteX2-5" fmla="*/ 304800 w 304800"/>
              <a:gd name="connsiteY2-6" fmla="*/ 2946400 h 2946400"/>
              <a:gd name="connsiteX3-7" fmla="*/ 0 w 304800"/>
              <a:gd name="connsiteY3-8" fmla="*/ 2946400 h 2946400"/>
              <a:gd name="connsiteX4-9" fmla="*/ 0 w 304800"/>
              <a:gd name="connsiteY4-10" fmla="*/ 0 h 2946400"/>
              <a:gd name="connsiteX0-11" fmla="*/ 0 w 304800"/>
              <a:gd name="connsiteY0-12" fmla="*/ 0 h 3202316"/>
              <a:gd name="connsiteX1-13" fmla="*/ 304800 w 304800"/>
              <a:gd name="connsiteY1-14" fmla="*/ 145143 h 3202316"/>
              <a:gd name="connsiteX2-15" fmla="*/ 290285 w 304800"/>
              <a:gd name="connsiteY2-16" fmla="*/ 3202316 h 3202316"/>
              <a:gd name="connsiteX3-17" fmla="*/ 0 w 304800"/>
              <a:gd name="connsiteY3-18" fmla="*/ 2946400 h 3202316"/>
              <a:gd name="connsiteX4-19" fmla="*/ 0 w 304800"/>
              <a:gd name="connsiteY4-20" fmla="*/ 0 h 32023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4800" h="3202316">
                <a:moveTo>
                  <a:pt x="0" y="0"/>
                </a:moveTo>
                <a:lnTo>
                  <a:pt x="304800" y="145143"/>
                </a:lnTo>
                <a:cubicBezTo>
                  <a:pt x="299962" y="1164201"/>
                  <a:pt x="295123" y="2183258"/>
                  <a:pt x="290285" y="3202316"/>
                </a:cubicBezTo>
                <a:lnTo>
                  <a:pt x="0" y="2946400"/>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7" name="Rectangle 1"/>
          <p:cNvSpPr/>
          <p:nvPr/>
        </p:nvSpPr>
        <p:spPr>
          <a:xfrm flipH="1">
            <a:off x="15190788" y="-17462"/>
            <a:ext cx="354013" cy="8412163"/>
          </a:xfrm>
          <a:custGeom>
            <a:avLst/>
            <a:gdLst>
              <a:gd name="connsiteX0" fmla="*/ 0 w 304800"/>
              <a:gd name="connsiteY0" fmla="*/ 0 h 2946400"/>
              <a:gd name="connsiteX1" fmla="*/ 304800 w 304800"/>
              <a:gd name="connsiteY1" fmla="*/ 0 h 2946400"/>
              <a:gd name="connsiteX2" fmla="*/ 304800 w 304800"/>
              <a:gd name="connsiteY2" fmla="*/ 2946400 h 2946400"/>
              <a:gd name="connsiteX3" fmla="*/ 0 w 304800"/>
              <a:gd name="connsiteY3" fmla="*/ 2946400 h 2946400"/>
              <a:gd name="connsiteX4" fmla="*/ 0 w 304800"/>
              <a:gd name="connsiteY4" fmla="*/ 0 h 2946400"/>
              <a:gd name="connsiteX0-1" fmla="*/ 0 w 304800"/>
              <a:gd name="connsiteY0-2" fmla="*/ 0 h 2946400"/>
              <a:gd name="connsiteX1-3" fmla="*/ 304800 w 304800"/>
              <a:gd name="connsiteY1-4" fmla="*/ 145143 h 2946400"/>
              <a:gd name="connsiteX2-5" fmla="*/ 304800 w 304800"/>
              <a:gd name="connsiteY2-6" fmla="*/ 2946400 h 2946400"/>
              <a:gd name="connsiteX3-7" fmla="*/ 0 w 304800"/>
              <a:gd name="connsiteY3-8" fmla="*/ 2946400 h 2946400"/>
              <a:gd name="connsiteX4-9" fmla="*/ 0 w 304800"/>
              <a:gd name="connsiteY4-10" fmla="*/ 0 h 2946400"/>
              <a:gd name="connsiteX0-11" fmla="*/ 0 w 304800"/>
              <a:gd name="connsiteY0-12" fmla="*/ 0 h 3202316"/>
              <a:gd name="connsiteX1-13" fmla="*/ 304800 w 304800"/>
              <a:gd name="connsiteY1-14" fmla="*/ 145143 h 3202316"/>
              <a:gd name="connsiteX2-15" fmla="*/ 290285 w 304800"/>
              <a:gd name="connsiteY2-16" fmla="*/ 3202316 h 3202316"/>
              <a:gd name="connsiteX3-17" fmla="*/ 0 w 304800"/>
              <a:gd name="connsiteY3-18" fmla="*/ 2946400 h 3202316"/>
              <a:gd name="connsiteX4-19" fmla="*/ 0 w 304800"/>
              <a:gd name="connsiteY4-20" fmla="*/ 0 h 32023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4800" h="3202316">
                <a:moveTo>
                  <a:pt x="0" y="0"/>
                </a:moveTo>
                <a:lnTo>
                  <a:pt x="304800" y="145143"/>
                </a:lnTo>
                <a:cubicBezTo>
                  <a:pt x="299962" y="1164201"/>
                  <a:pt x="295123" y="2183258"/>
                  <a:pt x="290285" y="3202316"/>
                </a:cubicBezTo>
                <a:lnTo>
                  <a:pt x="0" y="2946400"/>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pic>
        <p:nvPicPr>
          <p:cNvPr id="14343" name="Picture 1"/>
          <p:cNvPicPr>
            <a:picLocks noChangeAspect="1"/>
          </p:cNvPicPr>
          <p:nvPr/>
        </p:nvPicPr>
        <p:blipFill>
          <a:blip r:embed="rId1"/>
          <a:stretch>
            <a:fillRect/>
          </a:stretch>
        </p:blipFill>
        <p:spPr>
          <a:xfrm>
            <a:off x="647700" y="0"/>
            <a:ext cx="14249400" cy="8229600"/>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1" name="Picture 27" descr="bball"/>
          <p:cNvPicPr>
            <a:picLocks noChangeAspect="1"/>
          </p:cNvPicPr>
          <p:nvPr/>
        </p:nvPicPr>
        <p:blipFill>
          <a:blip r:embed="rId1"/>
          <a:stretch>
            <a:fillRect/>
          </a:stretch>
        </p:blipFill>
        <p:spPr>
          <a:xfrm>
            <a:off x="13342938" y="0"/>
            <a:ext cx="2201862" cy="1554163"/>
          </a:xfrm>
          <a:prstGeom prst="rect">
            <a:avLst/>
          </a:prstGeom>
          <a:noFill/>
          <a:ln w="9525">
            <a:noFill/>
          </a:ln>
        </p:spPr>
      </p:pic>
      <p:sp>
        <p:nvSpPr>
          <p:cNvPr id="8" name="Rectangle: Top Corners Rounded 15"/>
          <p:cNvSpPr/>
          <p:nvPr/>
        </p:nvSpPr>
        <p:spPr>
          <a:xfrm rot="5400000">
            <a:off x="-1868487" y="3824288"/>
            <a:ext cx="4318000" cy="581025"/>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678180" lvl="1" indent="-22098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eaLnBrk="0" fontAlgn="base" hangingPunct="0"/>
            <a:endParaRPr strike="noStrike" noProof="1">
              <a:latin typeface="Arial" panose="020B0604020202020204" pitchFamily="34" charset="0"/>
            </a:endParaRPr>
          </a:p>
        </p:txBody>
      </p:sp>
      <p:sp>
        <p:nvSpPr>
          <p:cNvPr id="15363" name="Freeform 19"/>
          <p:cNvSpPr/>
          <p:nvPr/>
        </p:nvSpPr>
        <p:spPr>
          <a:xfrm rot="5400000">
            <a:off x="2762250" y="-4035425"/>
            <a:ext cx="8464550" cy="16583025"/>
          </a:xfrm>
          <a:custGeom>
            <a:avLst/>
            <a:gdLst/>
            <a:ahLst/>
            <a:cxnLst>
              <a:cxn ang="0">
                <a:pos x="0" y="0"/>
              </a:cxn>
              <a:cxn ang="0">
                <a:pos x="2147483647" y="2147483647"/>
              </a:cxn>
              <a:cxn ang="0">
                <a:pos x="0" y="2147483647"/>
              </a:cxn>
            </a:cxnLst>
            <a:pathLst>
              <a:path w="1943049" h="1943049">
                <a:moveTo>
                  <a:pt x="0" y="0"/>
                </a:moveTo>
                <a:cubicBezTo>
                  <a:pt x="1073116" y="0"/>
                  <a:pt x="1943049" y="869933"/>
                  <a:pt x="1943049" y="1943049"/>
                </a:cubicBezTo>
                <a:lnTo>
                  <a:pt x="0" y="1943049"/>
                </a:lnTo>
                <a:lnTo>
                  <a:pt x="0" y="0"/>
                </a:lnTo>
                <a:close/>
              </a:path>
            </a:pathLst>
          </a:custGeom>
          <a:solidFill>
            <a:srgbClr val="00B0F0">
              <a:alpha val="5882"/>
            </a:srgbClr>
          </a:solidFill>
          <a:ln w="9525">
            <a:noFill/>
          </a:ln>
        </p:spPr>
        <p:txBody>
          <a:bodyPr/>
          <a:p>
            <a:endParaRPr lang="en-US"/>
          </a:p>
        </p:txBody>
      </p:sp>
      <p:pic>
        <p:nvPicPr>
          <p:cNvPr id="15364" name="Picture 2" descr="Screen Clipping"/>
          <p:cNvPicPr>
            <a:picLocks noChangeAspect="1"/>
          </p:cNvPicPr>
          <p:nvPr/>
        </p:nvPicPr>
        <p:blipFill>
          <a:blip r:embed="rId2"/>
          <a:stretch>
            <a:fillRect/>
          </a:stretch>
        </p:blipFill>
        <p:spPr>
          <a:xfrm>
            <a:off x="1295400" y="212725"/>
            <a:ext cx="1554163" cy="692150"/>
          </a:xfrm>
          <a:prstGeom prst="rect">
            <a:avLst/>
          </a:prstGeom>
          <a:noFill/>
          <a:ln w="9525">
            <a:noFill/>
          </a:ln>
        </p:spPr>
      </p:pic>
      <p:sp>
        <p:nvSpPr>
          <p:cNvPr id="19462" name="Title 13"/>
          <p:cNvSpPr txBox="1"/>
          <p:nvPr/>
        </p:nvSpPr>
        <p:spPr>
          <a:xfrm>
            <a:off x="2849563" y="312738"/>
            <a:ext cx="3673475" cy="876300"/>
          </a:xfrm>
          <a:prstGeom prst="rect">
            <a:avLst/>
          </a:prstGeom>
          <a:noFill/>
          <a:ln w="9525">
            <a:noFill/>
          </a:ln>
        </p:spPr>
        <p:txBody>
          <a:bodyPr lIns="135852" tIns="67926" rIns="135852" bIns="67926" anchor="ctr" anchorCtr="0">
            <a:spAutoFit/>
          </a:bodyPr>
          <a:p>
            <a:pPr algn="ctr"/>
            <a:r>
              <a:rPr lang="en-US" altLang="en-US" sz="4800" b="1" dirty="0">
                <a:solidFill>
                  <a:srgbClr val="4ABFB6"/>
                </a:solidFill>
                <a:latin typeface="#9Slide04 AdrianeSwash" pitchFamily="2" charset="-93"/>
              </a:rPr>
              <a:t>Luyện tập</a:t>
            </a:r>
            <a:endParaRPr lang="en-US" altLang="en-US" sz="4800" b="1" dirty="0">
              <a:solidFill>
                <a:srgbClr val="4ABFB6"/>
              </a:solidFill>
              <a:latin typeface="#9Slide04 AdrianeSwash" pitchFamily="2" charset="-93"/>
            </a:endParaRPr>
          </a:p>
        </p:txBody>
      </p:sp>
      <p:sp>
        <p:nvSpPr>
          <p:cNvPr id="19463" name="Rectangle 1"/>
          <p:cNvSpPr/>
          <p:nvPr/>
        </p:nvSpPr>
        <p:spPr>
          <a:xfrm>
            <a:off x="1295400" y="1420813"/>
            <a:ext cx="12695238" cy="3092450"/>
          </a:xfrm>
          <a:prstGeom prst="rect">
            <a:avLst/>
          </a:prstGeom>
          <a:noFill/>
          <a:ln w="9525">
            <a:noFill/>
          </a:ln>
        </p:spPr>
        <p:txBody>
          <a:bodyPr lIns="135852" tIns="67926" rIns="135852" bIns="67926" anchor="t" anchorCtr="0">
            <a:spAutoFit/>
          </a:bodyPr>
          <a:p>
            <a:pPr eaLnBrk="0" hangingPunct="0">
              <a:spcBef>
                <a:spcPct val="50000"/>
              </a:spcBef>
            </a:pPr>
            <a:r>
              <a:rPr lang="vi-VN" altLang="en-US" sz="4800" dirty="0">
                <a:solidFill>
                  <a:srgbClr val="0070C0"/>
                </a:solidFill>
                <a:latin typeface="Arial" panose="020B0604020202020204" pitchFamily="34" charset="0"/>
              </a:rPr>
              <a:t>Chỉ ra những biểu hiện sử dụng năng lượng chưa tiết kiệm trong gia đình em</a:t>
            </a:r>
            <a:r>
              <a:rPr lang="en-US" altLang="en-US" sz="4800" dirty="0">
                <a:solidFill>
                  <a:srgbClr val="0070C0"/>
                </a:solidFill>
                <a:latin typeface="Arial" panose="020B0604020202020204" pitchFamily="34" charset="0"/>
              </a:rPr>
              <a:t>?</a:t>
            </a:r>
            <a:r>
              <a:rPr lang="vi-VN" altLang="en-US" sz="4800" dirty="0">
                <a:solidFill>
                  <a:srgbClr val="0070C0"/>
                </a:solidFill>
                <a:latin typeface="Arial" panose="020B0604020202020204" pitchFamily="34" charset="0"/>
              </a:rPr>
              <a:t> </a:t>
            </a:r>
            <a:r>
              <a:rPr lang="en-US" altLang="en-US" sz="4800" dirty="0">
                <a:solidFill>
                  <a:srgbClr val="0070C0"/>
                </a:solidFill>
                <a:latin typeface="Arial" panose="020B0604020202020204" pitchFamily="34" charset="0"/>
              </a:rPr>
              <a:t>Đ</a:t>
            </a:r>
            <a:r>
              <a:rPr lang="vi-VN" altLang="en-US" sz="4800" dirty="0">
                <a:solidFill>
                  <a:srgbClr val="0070C0"/>
                </a:solidFill>
                <a:latin typeface="Arial" panose="020B0604020202020204" pitchFamily="34" charset="0"/>
              </a:rPr>
              <a:t>ề xuất những việc làm cụ thể để sử dụng năng lượng trong gia đình em sao cho tiết kiệm</a:t>
            </a:r>
            <a:r>
              <a:rPr lang="en-US" altLang="en-US" sz="4800" dirty="0">
                <a:solidFill>
                  <a:srgbClr val="0070C0"/>
                </a:solidFill>
                <a:latin typeface="Arial" panose="020B0604020202020204" pitchFamily="34" charset="0"/>
              </a:rPr>
              <a:t>?</a:t>
            </a:r>
            <a:endParaRPr lang="en-US" altLang="en-US" sz="4800" dirty="0">
              <a:solidFill>
                <a:srgbClr val="0070C0"/>
              </a:solidFill>
              <a:latin typeface="Arial" panose="020B0604020202020204" pitchFamily="34" charset="0"/>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462"/>
                                        </p:tgtEl>
                                        <p:attrNameLst>
                                          <p:attrName>style.visibility</p:attrName>
                                        </p:attrNameLst>
                                      </p:cBhvr>
                                      <p:to>
                                        <p:strVal val="visible"/>
                                      </p:to>
                                    </p:set>
                                    <p:anim calcmode="lin" valueType="num">
                                      <p:cBhvr additive="base">
                                        <p:cTn id="7" dur="500" fill="hold"/>
                                        <p:tgtEl>
                                          <p:spTgt spid="19462"/>
                                        </p:tgtEl>
                                        <p:attrNameLst>
                                          <p:attrName>ppt_x</p:attrName>
                                        </p:attrNameLst>
                                      </p:cBhvr>
                                      <p:tavLst>
                                        <p:tav tm="0">
                                          <p:val>
                                            <p:strVal val="0-#ppt_w/2"/>
                                          </p:val>
                                        </p:tav>
                                        <p:tav tm="100000">
                                          <p:val>
                                            <p:strVal val="#ppt_x"/>
                                          </p:val>
                                        </p:tav>
                                      </p:tavLst>
                                    </p:anim>
                                    <p:anim calcmode="lin" valueType="num">
                                      <p:cBhvr additive="base">
                                        <p:cTn id="8" dur="500" fill="hold"/>
                                        <p:tgtEl>
                                          <p:spTgt spid="194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9463"/>
                                        </p:tgtEl>
                                        <p:attrNameLst>
                                          <p:attrName>style.visibility</p:attrName>
                                        </p:attrNameLst>
                                      </p:cBhvr>
                                      <p:to>
                                        <p:strVal val="visible"/>
                                      </p:to>
                                    </p:set>
                                    <p:animEffect transition="in" filter="fade">
                                      <p:cBhvr>
                                        <p:cTn id="13" dur="500"/>
                                        <p:tgtEl>
                                          <p:spTgt spid="19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p:bldP spid="194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5" name="Picture 27" descr="bball"/>
          <p:cNvPicPr>
            <a:picLocks noChangeAspect="1"/>
          </p:cNvPicPr>
          <p:nvPr/>
        </p:nvPicPr>
        <p:blipFill>
          <a:blip r:embed="rId1"/>
          <a:stretch>
            <a:fillRect/>
          </a:stretch>
        </p:blipFill>
        <p:spPr>
          <a:xfrm>
            <a:off x="13342938" y="0"/>
            <a:ext cx="2201862" cy="1554163"/>
          </a:xfrm>
          <a:prstGeom prst="rect">
            <a:avLst/>
          </a:prstGeom>
          <a:noFill/>
          <a:ln w="9525">
            <a:noFill/>
          </a:ln>
        </p:spPr>
      </p:pic>
      <p:sp>
        <p:nvSpPr>
          <p:cNvPr id="8" name="Rectangle: Top Corners Rounded 15"/>
          <p:cNvSpPr/>
          <p:nvPr/>
        </p:nvSpPr>
        <p:spPr>
          <a:xfrm rot="5400000">
            <a:off x="-1868487" y="3824288"/>
            <a:ext cx="4318000" cy="581025"/>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678180" lvl="1" indent="-22098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eaLnBrk="0" fontAlgn="base" hangingPunct="0"/>
            <a:endParaRPr strike="noStrike" noProof="1">
              <a:latin typeface="Arial" panose="020B0604020202020204" pitchFamily="34" charset="0"/>
            </a:endParaRPr>
          </a:p>
        </p:txBody>
      </p:sp>
      <p:sp>
        <p:nvSpPr>
          <p:cNvPr id="16387" name="Freeform 19"/>
          <p:cNvSpPr/>
          <p:nvPr/>
        </p:nvSpPr>
        <p:spPr>
          <a:xfrm rot="5400000">
            <a:off x="3540125" y="-4003675"/>
            <a:ext cx="8461375" cy="16579850"/>
          </a:xfrm>
          <a:custGeom>
            <a:avLst/>
            <a:gdLst/>
            <a:ahLst/>
            <a:cxnLst>
              <a:cxn ang="0">
                <a:pos x="0" y="0"/>
              </a:cxn>
              <a:cxn ang="0">
                <a:pos x="2147483647" y="2147483647"/>
              </a:cxn>
              <a:cxn ang="0">
                <a:pos x="0" y="2147483647"/>
              </a:cxn>
            </a:cxnLst>
            <a:pathLst>
              <a:path w="1943049" h="1943049">
                <a:moveTo>
                  <a:pt x="0" y="0"/>
                </a:moveTo>
                <a:cubicBezTo>
                  <a:pt x="1073116" y="0"/>
                  <a:pt x="1943049" y="869933"/>
                  <a:pt x="1943049" y="1943049"/>
                </a:cubicBezTo>
                <a:lnTo>
                  <a:pt x="0" y="1943049"/>
                </a:lnTo>
                <a:lnTo>
                  <a:pt x="0" y="0"/>
                </a:lnTo>
                <a:close/>
              </a:path>
            </a:pathLst>
          </a:custGeom>
          <a:solidFill>
            <a:srgbClr val="00B0F0">
              <a:alpha val="5882"/>
            </a:srgbClr>
          </a:solidFill>
          <a:ln w="9525">
            <a:noFill/>
          </a:ln>
        </p:spPr>
        <p:txBody>
          <a:bodyPr/>
          <a:p>
            <a:endParaRPr lang="en-US"/>
          </a:p>
        </p:txBody>
      </p:sp>
      <p:sp>
        <p:nvSpPr>
          <p:cNvPr id="20485" name="Rectangle 1"/>
          <p:cNvSpPr/>
          <p:nvPr/>
        </p:nvSpPr>
        <p:spPr>
          <a:xfrm>
            <a:off x="1001078" y="1417638"/>
            <a:ext cx="13309600" cy="4014787"/>
          </a:xfrm>
          <a:prstGeom prst="rect">
            <a:avLst/>
          </a:prstGeom>
          <a:noFill/>
          <a:ln w="9525">
            <a:noFill/>
          </a:ln>
        </p:spPr>
        <p:txBody>
          <a:bodyPr lIns="135852" tIns="67926" rIns="135852" bIns="67926" anchor="t" anchorCtr="0">
            <a:spAutoFit/>
          </a:bodyPr>
          <a:p>
            <a:pPr eaLnBrk="0" hangingPunct="0">
              <a:spcBef>
                <a:spcPct val="50000"/>
              </a:spcBef>
            </a:pPr>
            <a:r>
              <a:rPr lang="en-US" altLang="en-US" sz="4200" b="1" dirty="0">
                <a:solidFill>
                  <a:srgbClr val="339966"/>
                </a:solidFill>
                <a:latin typeface="Arial" panose="020B0604020202020204" pitchFamily="34" charset="0"/>
              </a:rPr>
              <a:t>1. B</a:t>
            </a:r>
            <a:r>
              <a:rPr lang="vi-VN" altLang="en-US" sz="4200" b="1" dirty="0">
                <a:solidFill>
                  <a:srgbClr val="339966"/>
                </a:solidFill>
                <a:latin typeface="Arial" panose="020B0604020202020204" pitchFamily="34" charset="0"/>
              </a:rPr>
              <a:t>ạn Huy nói </a:t>
            </a:r>
            <a:r>
              <a:rPr lang="en-US" altLang="en-US" sz="4200" b="1" dirty="0">
                <a:solidFill>
                  <a:srgbClr val="339966"/>
                </a:solidFill>
                <a:latin typeface="Arial" panose="020B0604020202020204" pitchFamily="34" charset="0"/>
              </a:rPr>
              <a:t>“N</a:t>
            </a:r>
            <a:r>
              <a:rPr lang="vi-VN" altLang="en-US" sz="4200" b="1" dirty="0">
                <a:solidFill>
                  <a:srgbClr val="339966"/>
                </a:solidFill>
                <a:latin typeface="Arial" panose="020B0604020202020204" pitchFamily="34" charset="0"/>
              </a:rPr>
              <a:t>hà thông minh biết con người đang ở đâu </a:t>
            </a:r>
            <a:r>
              <a:rPr lang="en-US" altLang="en-US" sz="4200" b="1" dirty="0">
                <a:solidFill>
                  <a:srgbClr val="339966"/>
                </a:solidFill>
                <a:latin typeface="Arial" panose="020B0604020202020204" pitchFamily="34" charset="0"/>
              </a:rPr>
              <a:t>trong</a:t>
            </a:r>
            <a:r>
              <a:rPr lang="vi-VN" altLang="en-US" sz="4200" b="1" dirty="0">
                <a:solidFill>
                  <a:srgbClr val="339966"/>
                </a:solidFill>
                <a:latin typeface="Arial" panose="020B0604020202020204" pitchFamily="34" charset="0"/>
              </a:rPr>
              <a:t> ngôi nhà để bật và xuất hiện như thế thật là tiết kiệm</a:t>
            </a:r>
            <a:r>
              <a:rPr lang="en-US" altLang="en-US" sz="4200" b="1" dirty="0">
                <a:solidFill>
                  <a:srgbClr val="339966"/>
                </a:solidFill>
                <a:latin typeface="Arial" panose="020B0604020202020204" pitchFamily="34" charset="0"/>
              </a:rPr>
              <a:t>”.</a:t>
            </a:r>
            <a:r>
              <a:rPr lang="vi-VN" altLang="en-US" sz="4200" b="1" dirty="0">
                <a:solidFill>
                  <a:srgbClr val="339966"/>
                </a:solidFill>
                <a:latin typeface="Arial" panose="020B0604020202020204" pitchFamily="34" charset="0"/>
              </a:rPr>
              <a:t> bạn </a:t>
            </a:r>
            <a:r>
              <a:rPr lang="en-US" altLang="en-US" sz="4200" b="1" dirty="0">
                <a:solidFill>
                  <a:srgbClr val="339966"/>
                </a:solidFill>
                <a:latin typeface="Arial" panose="020B0604020202020204" pitchFamily="34" charset="0"/>
              </a:rPr>
              <a:t>Lan</a:t>
            </a:r>
            <a:r>
              <a:rPr lang="vi-VN" altLang="en-US" sz="4200" b="1" dirty="0">
                <a:solidFill>
                  <a:srgbClr val="339966"/>
                </a:solidFill>
                <a:latin typeface="Arial" panose="020B0604020202020204" pitchFamily="34" charset="0"/>
              </a:rPr>
              <a:t> nói nhà thông minh lắp đặt rất nhiều thiết bị điều khiển</a:t>
            </a:r>
            <a:r>
              <a:rPr lang="en-US" altLang="en-US" sz="4200" b="1" dirty="0">
                <a:solidFill>
                  <a:srgbClr val="339966"/>
                </a:solidFill>
                <a:latin typeface="Arial" panose="020B0604020202020204" pitchFamily="34" charset="0"/>
              </a:rPr>
              <a:t>,</a:t>
            </a:r>
            <a:r>
              <a:rPr lang="vi-VN" altLang="en-US" sz="4200" b="1" dirty="0">
                <a:solidFill>
                  <a:srgbClr val="339966"/>
                </a:solidFill>
                <a:latin typeface="Arial" panose="020B0604020202020204" pitchFamily="34" charset="0"/>
              </a:rPr>
              <a:t> đồ dùng sử dụng năng lượng điện như vậy  thật sự</a:t>
            </a:r>
            <a:r>
              <a:rPr lang="en-US" altLang="en-US" sz="4200" b="1" dirty="0">
                <a:solidFill>
                  <a:srgbClr val="339966"/>
                </a:solidFill>
                <a:latin typeface="Arial" panose="020B0604020202020204" pitchFamily="34" charset="0"/>
              </a:rPr>
              <a:t> cũng</a:t>
            </a:r>
            <a:r>
              <a:rPr lang="vi-VN" altLang="en-US" sz="4200" b="1" dirty="0">
                <a:solidFill>
                  <a:srgbClr val="339966"/>
                </a:solidFill>
                <a:latin typeface="Arial" panose="020B0604020202020204" pitchFamily="34" charset="0"/>
              </a:rPr>
              <a:t> không  tiết kiệm. </a:t>
            </a:r>
            <a:r>
              <a:rPr lang="en-US" altLang="en-US" sz="4200" b="1" dirty="0">
                <a:solidFill>
                  <a:srgbClr val="339966"/>
                </a:solidFill>
                <a:latin typeface="Arial" panose="020B0604020202020204" pitchFamily="34" charset="0"/>
              </a:rPr>
              <a:t>N</a:t>
            </a:r>
            <a:r>
              <a:rPr lang="vi-VN" altLang="en-US" sz="4200" b="1" dirty="0">
                <a:solidFill>
                  <a:srgbClr val="339966"/>
                </a:solidFill>
                <a:latin typeface="Arial" panose="020B0604020202020204" pitchFamily="34" charset="0"/>
              </a:rPr>
              <a:t>êu nhận xét về các ý kiến trên</a:t>
            </a:r>
            <a:r>
              <a:rPr lang="en-US" altLang="en-US" sz="4200" b="1" dirty="0">
                <a:solidFill>
                  <a:srgbClr val="339966"/>
                </a:solidFill>
                <a:latin typeface="Arial" panose="020B0604020202020204" pitchFamily="34" charset="0"/>
              </a:rPr>
              <a:t>.</a:t>
            </a:r>
            <a:endParaRPr lang="en-US" altLang="en-US" sz="4200" b="1" dirty="0">
              <a:solidFill>
                <a:srgbClr val="339966"/>
              </a:solidFill>
              <a:latin typeface="Arial" panose="020B0604020202020204" pitchFamily="34" charset="0"/>
            </a:endParaRPr>
          </a:p>
        </p:txBody>
      </p:sp>
      <p:pic>
        <p:nvPicPr>
          <p:cNvPr id="16389" name="Picture 12" descr="Screen Clipping"/>
          <p:cNvPicPr>
            <a:picLocks noChangeAspect="1"/>
          </p:cNvPicPr>
          <p:nvPr/>
        </p:nvPicPr>
        <p:blipFill>
          <a:blip r:embed="rId2"/>
          <a:stretch>
            <a:fillRect/>
          </a:stretch>
        </p:blipFill>
        <p:spPr>
          <a:xfrm>
            <a:off x="1662113" y="457200"/>
            <a:ext cx="1392237" cy="792163"/>
          </a:xfrm>
          <a:prstGeom prst="rect">
            <a:avLst/>
          </a:prstGeom>
          <a:noFill/>
          <a:ln w="9525">
            <a:noFill/>
          </a:ln>
        </p:spPr>
      </p:pic>
      <p:sp>
        <p:nvSpPr>
          <p:cNvPr id="20487" name="Rectangle 13"/>
          <p:cNvSpPr/>
          <p:nvPr/>
        </p:nvSpPr>
        <p:spPr>
          <a:xfrm>
            <a:off x="2995295" y="353060"/>
            <a:ext cx="4441825" cy="965200"/>
          </a:xfrm>
          <a:prstGeom prst="rect">
            <a:avLst/>
          </a:prstGeom>
          <a:noFill/>
          <a:ln w="9525">
            <a:noFill/>
          </a:ln>
        </p:spPr>
        <p:txBody>
          <a:bodyPr wrap="square" lIns="135852" tIns="67926" rIns="135852" bIns="67926" anchor="t" anchorCtr="0">
            <a:spAutoFit/>
          </a:bodyPr>
          <a:p>
            <a:pPr eaLnBrk="0" hangingPunct="0"/>
            <a:r>
              <a:rPr lang="en-US" altLang="en-US" sz="5400" b="1" dirty="0">
                <a:solidFill>
                  <a:srgbClr val="3DB043"/>
                </a:solidFill>
                <a:latin typeface="#9Slide04 HLT Aquus" pitchFamily="2" charset="0"/>
              </a:rPr>
              <a:t>Vận dụng</a:t>
            </a:r>
            <a:endParaRPr lang="en-US" altLang="en-US" sz="5400" b="1" dirty="0">
              <a:solidFill>
                <a:srgbClr val="3DB043"/>
              </a:solidFill>
              <a:latin typeface="#9Slide04 HLT Aquus" pitchFamily="2" charset="0"/>
            </a:endParaRPr>
          </a:p>
        </p:txBody>
      </p:sp>
      <p:sp>
        <p:nvSpPr>
          <p:cNvPr id="20488" name="Rectangle 15"/>
          <p:cNvSpPr/>
          <p:nvPr/>
        </p:nvSpPr>
        <p:spPr>
          <a:xfrm>
            <a:off x="949960" y="5483860"/>
            <a:ext cx="13311188" cy="2076450"/>
          </a:xfrm>
          <a:prstGeom prst="rect">
            <a:avLst/>
          </a:prstGeom>
          <a:noFill/>
          <a:ln w="9525">
            <a:noFill/>
          </a:ln>
        </p:spPr>
        <p:txBody>
          <a:bodyPr lIns="135852" tIns="67926" rIns="135852" bIns="67926" anchor="t" anchorCtr="0">
            <a:spAutoFit/>
          </a:bodyPr>
          <a:p>
            <a:pPr eaLnBrk="0" hangingPunct="0"/>
            <a:r>
              <a:rPr lang="en-US" altLang="en-US" sz="4200" b="1" dirty="0">
                <a:solidFill>
                  <a:srgbClr val="339966"/>
                </a:solidFill>
                <a:latin typeface="Arial" panose="020B0604020202020204" pitchFamily="34" charset="0"/>
              </a:rPr>
              <a:t>2. Nếu được lắp đặt các hệ thống thông minh trong ngôi nhà của mình thì em </a:t>
            </a:r>
            <a:r>
              <a:rPr lang="vi-VN" altLang="en-US" sz="4200" b="1" dirty="0">
                <a:solidFill>
                  <a:srgbClr val="339966"/>
                </a:solidFill>
                <a:latin typeface="Arial" panose="020B0604020202020204" pitchFamily="34" charset="0"/>
              </a:rPr>
              <a:t>sẽ lắp đặt </a:t>
            </a:r>
            <a:r>
              <a:rPr lang="en-US" altLang="en-US" sz="4200" b="1" dirty="0">
                <a:solidFill>
                  <a:srgbClr val="339966"/>
                </a:solidFill>
                <a:latin typeface="Arial" panose="020B0604020202020204" pitchFamily="34" charset="0"/>
              </a:rPr>
              <a:t>hệ thống</a:t>
            </a:r>
            <a:r>
              <a:rPr lang="vi-VN" altLang="en-US" sz="4200" b="1" dirty="0">
                <a:solidFill>
                  <a:srgbClr val="339966"/>
                </a:solidFill>
                <a:latin typeface="Arial" panose="020B0604020202020204" pitchFamily="34" charset="0"/>
              </a:rPr>
              <a:t> gì</a:t>
            </a:r>
            <a:r>
              <a:rPr lang="en-US" altLang="en-US" sz="4200" b="1" dirty="0">
                <a:solidFill>
                  <a:srgbClr val="339966"/>
                </a:solidFill>
                <a:latin typeface="Arial" panose="020B0604020202020204" pitchFamily="34" charset="0"/>
              </a:rPr>
              <a:t>? </a:t>
            </a:r>
            <a:r>
              <a:rPr lang="vi-VN" altLang="en-US" sz="4200" b="1" dirty="0">
                <a:solidFill>
                  <a:srgbClr val="339966"/>
                </a:solidFill>
                <a:latin typeface="Arial" panose="020B0604020202020204" pitchFamily="34" charset="0"/>
              </a:rPr>
              <a:t> </a:t>
            </a:r>
            <a:r>
              <a:rPr lang="en-US" altLang="en-US" sz="4200" b="1" dirty="0">
                <a:solidFill>
                  <a:srgbClr val="339966"/>
                </a:solidFill>
                <a:latin typeface="Arial" panose="020B0604020202020204" pitchFamily="34" charset="0"/>
              </a:rPr>
              <a:t>G</a:t>
            </a:r>
            <a:r>
              <a:rPr lang="vi-VN" altLang="en-US" sz="4200" b="1" dirty="0">
                <a:solidFill>
                  <a:srgbClr val="339966"/>
                </a:solidFill>
                <a:latin typeface="Arial" panose="020B0604020202020204" pitchFamily="34" charset="0"/>
              </a:rPr>
              <a:t>iải thích về  sự lựa chọn của em</a:t>
            </a:r>
            <a:r>
              <a:rPr lang="en-US" altLang="en-US" sz="4200" b="1" dirty="0">
                <a:solidFill>
                  <a:srgbClr val="339966"/>
                </a:solidFill>
                <a:latin typeface="Arial" panose="020B0604020202020204" pitchFamily="34" charset="0"/>
              </a:rPr>
              <a:t>.</a:t>
            </a:r>
            <a:endParaRPr lang="en-US" altLang="en-US" sz="4200" b="1" dirty="0">
              <a:solidFill>
                <a:srgbClr val="339966"/>
              </a:solidFill>
              <a:latin typeface="Arial" panose="020B0604020202020204" pitchFamily="34" charset="0"/>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487"/>
                                        </p:tgtEl>
                                        <p:attrNameLst>
                                          <p:attrName>style.visibility</p:attrName>
                                        </p:attrNameLst>
                                      </p:cBhvr>
                                      <p:to>
                                        <p:strVal val="visible"/>
                                      </p:to>
                                    </p:set>
                                    <p:animEffect transition="in" filter="fade">
                                      <p:cBhvr>
                                        <p:cTn id="7" dur="500"/>
                                        <p:tgtEl>
                                          <p:spTgt spid="2048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485"/>
                                        </p:tgtEl>
                                        <p:attrNameLst>
                                          <p:attrName>style.visibility</p:attrName>
                                        </p:attrNameLst>
                                      </p:cBhvr>
                                      <p:to>
                                        <p:strVal val="visible"/>
                                      </p:to>
                                    </p:set>
                                    <p:animEffect transition="in" filter="fade">
                                      <p:cBhvr>
                                        <p:cTn id="12" dur="500"/>
                                        <p:tgtEl>
                                          <p:spTgt spid="2048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488"/>
                                        </p:tgtEl>
                                        <p:attrNameLst>
                                          <p:attrName>style.visibility</p:attrName>
                                        </p:attrNameLst>
                                      </p:cBhvr>
                                      <p:to>
                                        <p:strVal val="visible"/>
                                      </p:to>
                                    </p:set>
                                    <p:animEffect transition="in" filter="fade">
                                      <p:cBhvr>
                                        <p:cTn id="17" dur="500"/>
                                        <p:tgtEl>
                                          <p:spTgt spid="20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p:bldP spid="20487" grpId="0"/>
      <p:bldP spid="2048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09" name="Picture 4" descr="EJ1450"/>
          <p:cNvPicPr>
            <a:picLocks noChangeAspect="1"/>
          </p:cNvPicPr>
          <p:nvPr/>
        </p:nvPicPr>
        <p:blipFill>
          <a:blip r:embed="rId1"/>
          <a:stretch>
            <a:fillRect/>
          </a:stretch>
        </p:blipFill>
        <p:spPr>
          <a:xfrm>
            <a:off x="0" y="0"/>
            <a:ext cx="15544800" cy="8229600"/>
          </a:xfrm>
          <a:prstGeom prst="rect">
            <a:avLst/>
          </a:prstGeom>
          <a:noFill/>
          <a:ln w="9525">
            <a:noFill/>
          </a:ln>
        </p:spPr>
      </p:pic>
      <p:sp>
        <p:nvSpPr>
          <p:cNvPr id="18435" name="Text Box 3"/>
          <p:cNvSpPr txBox="1"/>
          <p:nvPr/>
        </p:nvSpPr>
        <p:spPr>
          <a:xfrm>
            <a:off x="3886200" y="2651125"/>
            <a:ext cx="9067800" cy="1046163"/>
          </a:xfrm>
          <a:prstGeom prst="rect">
            <a:avLst/>
          </a:prstGeom>
          <a:noFill/>
          <a:ln w="9525">
            <a:noFill/>
          </a:ln>
        </p:spPr>
        <p:txBody>
          <a:bodyPr lIns="135852" tIns="67926" rIns="135852" bIns="67926" anchor="t" anchorCtr="0">
            <a:spAutoFit/>
          </a:bodyPr>
          <a:p>
            <a:pPr>
              <a:spcBef>
                <a:spcPct val="50000"/>
              </a:spcBef>
            </a:pPr>
            <a:r>
              <a:rPr lang="en-US" altLang="vi-VN" sz="5900" b="1" dirty="0">
                <a:solidFill>
                  <a:srgbClr val="FF3300"/>
                </a:solidFill>
                <a:latin typeface="Arial" panose="020B0604020202020204" pitchFamily="34" charset="0"/>
              </a:rPr>
              <a:t>BÀI HỌC KẾT THÚC</a:t>
            </a:r>
            <a:endParaRPr lang="en-US" altLang="vi-VN" sz="5900" b="1" dirty="0">
              <a:solidFill>
                <a:srgbClr val="FF3300"/>
              </a:solidFill>
              <a:latin typeface="Arial" panose="020B0604020202020204" pitchFamily="34" charset="0"/>
            </a:endParaRPr>
          </a:p>
        </p:txBody>
      </p:sp>
      <p:sp>
        <p:nvSpPr>
          <p:cNvPr id="17411" name="Text Box 5"/>
          <p:cNvSpPr txBox="1"/>
          <p:nvPr/>
        </p:nvSpPr>
        <p:spPr>
          <a:xfrm>
            <a:off x="2849563" y="4589463"/>
            <a:ext cx="10363200" cy="782637"/>
          </a:xfrm>
          <a:prstGeom prst="rect">
            <a:avLst/>
          </a:prstGeom>
          <a:noFill/>
          <a:ln w="9525">
            <a:noFill/>
          </a:ln>
        </p:spPr>
        <p:txBody>
          <a:bodyPr lIns="135852" tIns="67926" rIns="135852" bIns="67926" anchor="t" anchorCtr="0">
            <a:spAutoFit/>
          </a:bodyPr>
          <a:p>
            <a:endParaRPr lang="vi-VN" altLang="vi-VN" sz="4200" dirty="0">
              <a:latin typeface="Arial" panose="020B0604020202020204" pitchFamily="34" charset="0"/>
            </a:endParaRPr>
          </a:p>
        </p:txBody>
      </p:sp>
      <p:sp>
        <p:nvSpPr>
          <p:cNvPr id="16389" name="AutoShape 6">
            <a:hlinkClick r:id="rId2" action="ppaction://hlinkpres?slideindex=1&amp;slidetitle="/>
          </p:cNvPr>
          <p:cNvSpPr>
            <a:spLocks noChangeArrowheads="1"/>
          </p:cNvSpPr>
          <p:nvPr/>
        </p:nvSpPr>
        <p:spPr bwMode="auto">
          <a:xfrm>
            <a:off x="14897100" y="7864475"/>
            <a:ext cx="647700" cy="365125"/>
          </a:xfrm>
          <a:prstGeom prst="upArrow">
            <a:avLst>
              <a:gd name="adj1" fmla="val 50000"/>
              <a:gd name="adj2" fmla="val 25000"/>
            </a:avLst>
          </a:prstGeom>
          <a:solidFill>
            <a:schemeClr val="accent1"/>
          </a:solidFill>
          <a:ln w="9525">
            <a:solidFill>
              <a:schemeClr val="tx1"/>
            </a:solidFill>
            <a:miter lim="800000"/>
          </a:ln>
          <a:effectLst>
            <a:outerShdw dist="107763" dir="18900000" algn="ctr" rotWithShape="0">
              <a:schemeClr val="bg2">
                <a:alpha val="50000"/>
              </a:schemeClr>
            </a:outerShdw>
          </a:effectLst>
        </p:spPr>
        <p:txBody>
          <a:bodyPr wrap="none" lIns="135852" tIns="67926" rIns="135852" bIns="67926"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vi-VN" altLang="vi-VN"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8" name="Rectangle 1"/>
          <p:cNvSpPr/>
          <p:nvPr/>
        </p:nvSpPr>
        <p:spPr>
          <a:xfrm>
            <a:off x="0" y="0"/>
            <a:ext cx="388938" cy="8412163"/>
          </a:xfrm>
          <a:custGeom>
            <a:avLst/>
            <a:gdLst>
              <a:gd name="connsiteX0" fmla="*/ 0 w 304800"/>
              <a:gd name="connsiteY0" fmla="*/ 0 h 2946400"/>
              <a:gd name="connsiteX1" fmla="*/ 304800 w 304800"/>
              <a:gd name="connsiteY1" fmla="*/ 0 h 2946400"/>
              <a:gd name="connsiteX2" fmla="*/ 304800 w 304800"/>
              <a:gd name="connsiteY2" fmla="*/ 2946400 h 2946400"/>
              <a:gd name="connsiteX3" fmla="*/ 0 w 304800"/>
              <a:gd name="connsiteY3" fmla="*/ 2946400 h 2946400"/>
              <a:gd name="connsiteX4" fmla="*/ 0 w 304800"/>
              <a:gd name="connsiteY4" fmla="*/ 0 h 2946400"/>
              <a:gd name="connsiteX0-1" fmla="*/ 0 w 304800"/>
              <a:gd name="connsiteY0-2" fmla="*/ 0 h 2946400"/>
              <a:gd name="connsiteX1-3" fmla="*/ 304800 w 304800"/>
              <a:gd name="connsiteY1-4" fmla="*/ 145143 h 2946400"/>
              <a:gd name="connsiteX2-5" fmla="*/ 304800 w 304800"/>
              <a:gd name="connsiteY2-6" fmla="*/ 2946400 h 2946400"/>
              <a:gd name="connsiteX3-7" fmla="*/ 0 w 304800"/>
              <a:gd name="connsiteY3-8" fmla="*/ 2946400 h 2946400"/>
              <a:gd name="connsiteX4-9" fmla="*/ 0 w 304800"/>
              <a:gd name="connsiteY4-10" fmla="*/ 0 h 2946400"/>
              <a:gd name="connsiteX0-11" fmla="*/ 0 w 304800"/>
              <a:gd name="connsiteY0-12" fmla="*/ 0 h 3202316"/>
              <a:gd name="connsiteX1-13" fmla="*/ 304800 w 304800"/>
              <a:gd name="connsiteY1-14" fmla="*/ 145143 h 3202316"/>
              <a:gd name="connsiteX2-15" fmla="*/ 290285 w 304800"/>
              <a:gd name="connsiteY2-16" fmla="*/ 3202316 h 3202316"/>
              <a:gd name="connsiteX3-17" fmla="*/ 0 w 304800"/>
              <a:gd name="connsiteY3-18" fmla="*/ 2946400 h 3202316"/>
              <a:gd name="connsiteX4-19" fmla="*/ 0 w 304800"/>
              <a:gd name="connsiteY4-20" fmla="*/ 0 h 32023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4800" h="3202316">
                <a:moveTo>
                  <a:pt x="0" y="0"/>
                </a:moveTo>
                <a:lnTo>
                  <a:pt x="304800" y="145143"/>
                </a:lnTo>
                <a:cubicBezTo>
                  <a:pt x="299962" y="1164201"/>
                  <a:pt x="295123" y="2183258"/>
                  <a:pt x="290285" y="3202316"/>
                </a:cubicBezTo>
                <a:lnTo>
                  <a:pt x="0" y="2946400"/>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9" name="Rectangle 1"/>
          <p:cNvSpPr/>
          <p:nvPr/>
        </p:nvSpPr>
        <p:spPr>
          <a:xfrm flipH="1">
            <a:off x="15190788" y="-17462"/>
            <a:ext cx="354013" cy="8412163"/>
          </a:xfrm>
          <a:custGeom>
            <a:avLst/>
            <a:gdLst>
              <a:gd name="connsiteX0" fmla="*/ 0 w 304800"/>
              <a:gd name="connsiteY0" fmla="*/ 0 h 2946400"/>
              <a:gd name="connsiteX1" fmla="*/ 304800 w 304800"/>
              <a:gd name="connsiteY1" fmla="*/ 0 h 2946400"/>
              <a:gd name="connsiteX2" fmla="*/ 304800 w 304800"/>
              <a:gd name="connsiteY2" fmla="*/ 2946400 h 2946400"/>
              <a:gd name="connsiteX3" fmla="*/ 0 w 304800"/>
              <a:gd name="connsiteY3" fmla="*/ 2946400 h 2946400"/>
              <a:gd name="connsiteX4" fmla="*/ 0 w 304800"/>
              <a:gd name="connsiteY4" fmla="*/ 0 h 2946400"/>
              <a:gd name="connsiteX0-1" fmla="*/ 0 w 304800"/>
              <a:gd name="connsiteY0-2" fmla="*/ 0 h 2946400"/>
              <a:gd name="connsiteX1-3" fmla="*/ 304800 w 304800"/>
              <a:gd name="connsiteY1-4" fmla="*/ 145143 h 2946400"/>
              <a:gd name="connsiteX2-5" fmla="*/ 304800 w 304800"/>
              <a:gd name="connsiteY2-6" fmla="*/ 2946400 h 2946400"/>
              <a:gd name="connsiteX3-7" fmla="*/ 0 w 304800"/>
              <a:gd name="connsiteY3-8" fmla="*/ 2946400 h 2946400"/>
              <a:gd name="connsiteX4-9" fmla="*/ 0 w 304800"/>
              <a:gd name="connsiteY4-10" fmla="*/ 0 h 2946400"/>
              <a:gd name="connsiteX0-11" fmla="*/ 0 w 304800"/>
              <a:gd name="connsiteY0-12" fmla="*/ 0 h 3202316"/>
              <a:gd name="connsiteX1-13" fmla="*/ 304800 w 304800"/>
              <a:gd name="connsiteY1-14" fmla="*/ 145143 h 3202316"/>
              <a:gd name="connsiteX2-15" fmla="*/ 290285 w 304800"/>
              <a:gd name="connsiteY2-16" fmla="*/ 3202316 h 3202316"/>
              <a:gd name="connsiteX3-17" fmla="*/ 0 w 304800"/>
              <a:gd name="connsiteY3-18" fmla="*/ 2946400 h 3202316"/>
              <a:gd name="connsiteX4-19" fmla="*/ 0 w 304800"/>
              <a:gd name="connsiteY4-20" fmla="*/ 0 h 32023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4800" h="3202316">
                <a:moveTo>
                  <a:pt x="0" y="0"/>
                </a:moveTo>
                <a:lnTo>
                  <a:pt x="304800" y="145143"/>
                </a:lnTo>
                <a:cubicBezTo>
                  <a:pt x="299962" y="1164201"/>
                  <a:pt x="295123" y="2183258"/>
                  <a:pt x="290285" y="3202316"/>
                </a:cubicBezTo>
                <a:lnTo>
                  <a:pt x="0" y="2946400"/>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pic>
        <p:nvPicPr>
          <p:cNvPr id="2" name="Picture 1"/>
          <p:cNvPicPr>
            <a:picLocks noChangeAspect="1"/>
          </p:cNvPicPr>
          <p:nvPr/>
        </p:nvPicPr>
        <p:blipFill>
          <a:blip r:embed="rId3"/>
          <a:stretch>
            <a:fillRect/>
          </a:stretch>
        </p:blipFill>
        <p:spPr>
          <a:xfrm>
            <a:off x="6542088" y="3673475"/>
            <a:ext cx="2979737" cy="1831975"/>
          </a:xfrm>
          <a:prstGeom prst="rect">
            <a:avLst/>
          </a:prstGeom>
          <a:noFill/>
          <a:ln w="9525">
            <a:noFill/>
          </a:ln>
        </p:spPr>
      </p:pic>
      <p:pic>
        <p:nvPicPr>
          <p:cNvPr id="3" name="Picture 2"/>
          <p:cNvPicPr>
            <a:picLocks noChangeAspect="1"/>
          </p:cNvPicPr>
          <p:nvPr/>
        </p:nvPicPr>
        <p:blipFill>
          <a:blip r:embed="rId4"/>
          <a:stretch>
            <a:fillRect/>
          </a:stretch>
        </p:blipFill>
        <p:spPr>
          <a:xfrm>
            <a:off x="2671763" y="4206875"/>
            <a:ext cx="2817812" cy="20383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repeatCount="indefinite"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000000"/>
                                          </p:val>
                                        </p:tav>
                                        <p:tav tm="100000">
                                          <p:val>
                                            <p:strVal val="#ppt_w"/>
                                          </p:val>
                                        </p:tav>
                                      </p:tavLst>
                                    </p:anim>
                                    <p:anim calcmode="lin" valueType="num">
                                      <p:cBhvr>
                                        <p:cTn id="8" dur="1000" fill="hold"/>
                                        <p:tgtEl>
                                          <p:spTgt spid="2"/>
                                        </p:tgtEl>
                                        <p:attrNameLst>
                                          <p:attrName>ppt_h</p:attrName>
                                        </p:attrNameLst>
                                      </p:cBhvr>
                                      <p:tavLst>
                                        <p:tav tm="0">
                                          <p:val>
                                            <p:fltVal val="0.000000"/>
                                          </p:val>
                                        </p:tav>
                                        <p:tav tm="100000">
                                          <p:val>
                                            <p:strVal val="#ppt_h"/>
                                          </p:val>
                                        </p:tav>
                                      </p:tavLst>
                                    </p:anim>
                                    <p:anim calcmode="lin" valueType="num">
                                      <p:cBhvr>
                                        <p:cTn id="9" dur="1000" fill="hold"/>
                                        <p:tgtEl>
                                          <p:spTgt spid="2"/>
                                        </p:tgtEl>
                                        <p:attrNameLst>
                                          <p:attrName>style.rotation</p:attrName>
                                        </p:attrNameLst>
                                      </p:cBhvr>
                                      <p:tavLst>
                                        <p:tav tm="0">
                                          <p:val>
                                            <p:fltVal val="90.000000"/>
                                          </p:val>
                                        </p:tav>
                                        <p:tav tm="100000">
                                          <p:val>
                                            <p:fltVal val="0.00000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000000"/>
                                          </p:val>
                                        </p:tav>
                                        <p:tav tm="100000">
                                          <p:val>
                                            <p:strVal val="#ppt_w"/>
                                          </p:val>
                                        </p:tav>
                                      </p:tavLst>
                                    </p:anim>
                                    <p:anim calcmode="lin" valueType="num">
                                      <p:cBhvr>
                                        <p:cTn id="16" dur="500" fill="hold"/>
                                        <p:tgtEl>
                                          <p:spTgt spid="3"/>
                                        </p:tgtEl>
                                        <p:attrNameLst>
                                          <p:attrName>ppt_h</p:attrName>
                                        </p:attrNameLst>
                                      </p:cBhvr>
                                      <p:tavLst>
                                        <p:tav tm="0">
                                          <p:val>
                                            <p:fltVal val="0.000000"/>
                                          </p:val>
                                        </p:tav>
                                        <p:tav tm="100000">
                                          <p:val>
                                            <p:strVal val="#ppt_h"/>
                                          </p:val>
                                        </p:tav>
                                      </p:tavLst>
                                    </p:anim>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mph" presetSubtype="0" fill="hold" grpId="0" nodeType="clickEffect">
                                  <p:stCondLst>
                                    <p:cond delay="0"/>
                                  </p:stCondLst>
                                  <p:childTnLst>
                                    <p:animScale>
                                      <p:cBhvr>
                                        <p:cTn id="21" dur="2000" fill="hold"/>
                                        <p:tgtEl>
                                          <p:spTgt spid="1843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4206875"/>
            <a:ext cx="15544800" cy="4022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4098" name="Rectangle 6"/>
          <p:cNvSpPr/>
          <p:nvPr/>
        </p:nvSpPr>
        <p:spPr>
          <a:xfrm>
            <a:off x="0" y="-388937"/>
            <a:ext cx="274638" cy="952500"/>
          </a:xfrm>
          <a:prstGeom prst="rect">
            <a:avLst/>
          </a:prstGeom>
          <a:noFill/>
          <a:ln w="9525">
            <a:noFill/>
          </a:ln>
        </p:spPr>
        <p:txBody>
          <a:bodyPr wrap="none" lIns="135852" tIns="67926" rIns="135852" bIns="67926" anchor="ctr" anchorCtr="0">
            <a:spAutoFit/>
          </a:bodyPr>
          <a:p>
            <a:endParaRPr lang="vi-VN" altLang="vi-VN" sz="5300" dirty="0">
              <a:latin typeface=".VnAristote" panose="020B7200000000000000" pitchFamily="34" charset="0"/>
            </a:endParaRPr>
          </a:p>
        </p:txBody>
      </p:sp>
      <p:sp>
        <p:nvSpPr>
          <p:cNvPr id="5126" name="Rectangle 8"/>
          <p:cNvSpPr/>
          <p:nvPr/>
        </p:nvSpPr>
        <p:spPr>
          <a:xfrm>
            <a:off x="2332038" y="676275"/>
            <a:ext cx="10752137" cy="876300"/>
          </a:xfrm>
          <a:prstGeom prst="rect">
            <a:avLst/>
          </a:prstGeom>
          <a:noFill/>
          <a:ln w="9525">
            <a:noFill/>
          </a:ln>
        </p:spPr>
        <p:txBody>
          <a:bodyPr lIns="135852" tIns="67926" rIns="135852" bIns="67926" anchor="t" anchorCtr="0">
            <a:spAutoFit/>
          </a:bodyPr>
          <a:p>
            <a:r>
              <a:rPr lang="en-US" altLang="vi-VN" sz="2400" dirty="0">
                <a:solidFill>
                  <a:schemeClr val="accent2"/>
                </a:solidFill>
                <a:latin typeface="Times New Roman" panose="02020603050405020304" pitchFamily="18" charset="0"/>
              </a:rPr>
              <a:t>           </a:t>
            </a:r>
            <a:r>
              <a:rPr lang="en-US" altLang="vi-VN" sz="4800" b="1" dirty="0">
                <a:solidFill>
                  <a:srgbClr val="FF912B"/>
                </a:solidFill>
                <a:latin typeface="Times New Roman" panose="02020603050405020304" pitchFamily="18" charset="0"/>
              </a:rPr>
              <a:t>MỤC TIÊU BÀI HỌC</a:t>
            </a:r>
            <a:endParaRPr lang="en-US" altLang="vi-VN" sz="4800" b="1" dirty="0">
              <a:solidFill>
                <a:srgbClr val="FF912B"/>
              </a:solidFill>
              <a:latin typeface="Times New Roman" panose="02020603050405020304" pitchFamily="18" charset="0"/>
              <a:ea typeface="Times New Roman" panose="02020603050405020304" pitchFamily="18" charset="0"/>
            </a:endParaRPr>
          </a:p>
        </p:txBody>
      </p:sp>
      <p:sp>
        <p:nvSpPr>
          <p:cNvPr id="11" name="Text Box 11"/>
          <p:cNvSpPr txBox="1"/>
          <p:nvPr/>
        </p:nvSpPr>
        <p:spPr>
          <a:xfrm>
            <a:off x="777875" y="1549400"/>
            <a:ext cx="13860463" cy="1428750"/>
          </a:xfrm>
          <a:prstGeom prst="rect">
            <a:avLst/>
          </a:prstGeom>
          <a:noFill/>
          <a:ln w="9525">
            <a:noFill/>
          </a:ln>
        </p:spPr>
        <p:txBody>
          <a:bodyPr lIns="135852" tIns="67926" rIns="135852" bIns="67926" anchor="t" anchorCtr="0">
            <a:spAutoFit/>
          </a:bodyPr>
          <a:p>
            <a:pPr>
              <a:spcBef>
                <a:spcPct val="50000"/>
              </a:spcBef>
            </a:pPr>
            <a:r>
              <a:rPr lang="en-US" altLang="vi-VN" sz="4200" dirty="0">
                <a:solidFill>
                  <a:srgbClr val="0000FF"/>
                </a:solidFill>
                <a:latin typeface=".VnTime" panose="020B7200000000000000" pitchFamily="34" charset="0"/>
              </a:rPr>
              <a:t>-M</a:t>
            </a:r>
            <a:r>
              <a:rPr lang="vi-VN" altLang="en-US" sz="4200" dirty="0">
                <a:solidFill>
                  <a:schemeClr val="hlink"/>
                </a:solidFill>
                <a:latin typeface="Arial" panose="020B0604020202020204" pitchFamily="34" charset="0"/>
              </a:rPr>
              <a:t>ô tả</a:t>
            </a:r>
            <a:r>
              <a:rPr lang="en-US" altLang="en-US" sz="4200" dirty="0">
                <a:solidFill>
                  <a:schemeClr val="hlink"/>
                </a:solidFill>
                <a:latin typeface="Arial" panose="020B0604020202020204" pitchFamily="34" charset="0"/>
              </a:rPr>
              <a:t>,</a:t>
            </a:r>
            <a:r>
              <a:rPr lang="vi-VN" altLang="en-US" sz="4200" dirty="0">
                <a:solidFill>
                  <a:schemeClr val="hlink"/>
                </a:solidFill>
                <a:latin typeface="Arial" panose="020B0604020202020204" pitchFamily="34" charset="0"/>
              </a:rPr>
              <a:t> </a:t>
            </a:r>
            <a:r>
              <a:rPr lang="en-US" altLang="en-US" sz="4200" dirty="0">
                <a:solidFill>
                  <a:schemeClr val="hlink"/>
                </a:solidFill>
                <a:latin typeface="Arial" panose="020B0604020202020204" pitchFamily="34" charset="0"/>
              </a:rPr>
              <a:t>n</a:t>
            </a:r>
            <a:r>
              <a:rPr lang="vi-VN" altLang="en-US" sz="4200" dirty="0">
                <a:solidFill>
                  <a:schemeClr val="hlink"/>
                </a:solidFill>
                <a:latin typeface="Arial" panose="020B0604020202020204" pitchFamily="34" charset="0"/>
              </a:rPr>
              <a:t>hận diện những đặc điểm của ngôi nhà thông minh </a:t>
            </a:r>
            <a:r>
              <a:rPr lang="en-US" altLang="en-US" sz="4200" dirty="0">
                <a:solidFill>
                  <a:schemeClr val="hlink"/>
                </a:solidFill>
                <a:latin typeface="Arial" panose="020B0604020202020204" pitchFamily="34" charset="0"/>
              </a:rPr>
              <a:t>.</a:t>
            </a:r>
            <a:endParaRPr lang="en-US" altLang="vi-VN" sz="4200" dirty="0">
              <a:solidFill>
                <a:schemeClr val="hlink"/>
              </a:solidFill>
              <a:latin typeface="Arial" panose="020B0604020202020204" pitchFamily="34" charset="0"/>
            </a:endParaRPr>
          </a:p>
        </p:txBody>
      </p:sp>
      <p:sp>
        <p:nvSpPr>
          <p:cNvPr id="12" name="Text Box 11"/>
          <p:cNvSpPr txBox="1"/>
          <p:nvPr/>
        </p:nvSpPr>
        <p:spPr>
          <a:xfrm>
            <a:off x="841375" y="2770188"/>
            <a:ext cx="13862050" cy="1428750"/>
          </a:xfrm>
          <a:prstGeom prst="rect">
            <a:avLst/>
          </a:prstGeom>
          <a:noFill/>
          <a:ln w="9525">
            <a:noFill/>
          </a:ln>
        </p:spPr>
        <p:txBody>
          <a:bodyPr lIns="135852" tIns="67926" rIns="135852" bIns="67926" anchor="t" anchorCtr="0">
            <a:spAutoFit/>
          </a:bodyPr>
          <a:p>
            <a:pPr>
              <a:spcBef>
                <a:spcPct val="50000"/>
              </a:spcBef>
            </a:pPr>
            <a:r>
              <a:rPr lang="en-US" altLang="vi-VN" sz="4200" dirty="0">
                <a:solidFill>
                  <a:schemeClr val="hlink"/>
                </a:solidFill>
                <a:latin typeface="Arial" panose="020B0604020202020204" pitchFamily="34" charset="0"/>
              </a:rPr>
              <a:t>-T</a:t>
            </a:r>
            <a:r>
              <a:rPr lang="vi-VN" altLang="en-US" sz="4200" dirty="0">
                <a:solidFill>
                  <a:schemeClr val="hlink"/>
                </a:solidFill>
                <a:latin typeface="Arial" panose="020B0604020202020204" pitchFamily="34" charset="0"/>
              </a:rPr>
              <a:t>hực hiện được một số biện pháp sử dụng năng lượng trong gia đình tiết kiệm</a:t>
            </a:r>
            <a:r>
              <a:rPr lang="en-US" altLang="en-US" sz="4200" dirty="0">
                <a:solidFill>
                  <a:schemeClr val="hlink"/>
                </a:solidFill>
                <a:latin typeface="Arial" panose="020B0604020202020204" pitchFamily="34" charset="0"/>
              </a:rPr>
              <a:t>,</a:t>
            </a:r>
            <a:r>
              <a:rPr lang="vi-VN" altLang="en-US" sz="4200" dirty="0">
                <a:solidFill>
                  <a:schemeClr val="hlink"/>
                </a:solidFill>
                <a:latin typeface="Arial" panose="020B0604020202020204" pitchFamily="34" charset="0"/>
              </a:rPr>
              <a:t> hiệu quả</a:t>
            </a:r>
            <a:r>
              <a:rPr lang="en-US" altLang="en-US" sz="4200" dirty="0">
                <a:solidFill>
                  <a:schemeClr val="hlink"/>
                </a:solidFill>
                <a:latin typeface="Arial" panose="020B0604020202020204" pitchFamily="34" charset="0"/>
              </a:rPr>
              <a:t>.</a:t>
            </a:r>
            <a:endParaRPr lang="en-US" altLang="vi-VN" sz="4200" dirty="0">
              <a:solidFill>
                <a:schemeClr val="hlink"/>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26"/>
                                        </p:tgtEl>
                                        <p:attrNameLst>
                                          <p:attrName>style.visibility</p:attrName>
                                        </p:attrNameLst>
                                      </p:cBhvr>
                                      <p:to>
                                        <p:strVal val="visible"/>
                                      </p:to>
                                    </p:set>
                                    <p:anim calcmode="lin" valueType="num">
                                      <p:cBhvr additive="base">
                                        <p:cTn id="7" dur="1750" fill="hold"/>
                                        <p:tgtEl>
                                          <p:spTgt spid="5126"/>
                                        </p:tgtEl>
                                        <p:attrNameLst>
                                          <p:attrName>ppt_x</p:attrName>
                                        </p:attrNameLst>
                                      </p:cBhvr>
                                      <p:tavLst>
                                        <p:tav tm="0">
                                          <p:val>
                                            <p:strVal val="0-#ppt_w/2"/>
                                          </p:val>
                                        </p:tav>
                                        <p:tav tm="100000">
                                          <p:val>
                                            <p:strVal val="#ppt_x"/>
                                          </p:val>
                                        </p:tav>
                                      </p:tavLst>
                                    </p:anim>
                                    <p:anim calcmode="lin" valueType="num">
                                      <p:cBhvr additive="base">
                                        <p:cTn id="8" dur="1750" fill="hold"/>
                                        <p:tgtEl>
                                          <p:spTgt spid="51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amond(in)">
                                      <p:cBhvr>
                                        <p:cTn id="13" dur="20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diamond(in)">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4206875"/>
            <a:ext cx="15544800" cy="4022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6" name="Title 5"/>
          <p:cNvSpPr>
            <a:spLocks noGrp="1"/>
          </p:cNvSpPr>
          <p:nvPr>
            <p:ph type="title"/>
          </p:nvPr>
        </p:nvSpPr>
        <p:spPr>
          <a:xfrm>
            <a:off x="504825" y="1287463"/>
            <a:ext cx="14535150" cy="1371600"/>
          </a:xfrm>
          <a:ln/>
        </p:spPr>
        <p:txBody>
          <a:bodyPr vert="horz" wrap="square" lIns="135852" tIns="67926" rIns="135852" bIns="67926" anchor="ctr" anchorCtr="0"/>
          <a:p>
            <a:r>
              <a:rPr lang="en-US" altLang="en-US" sz="4800" dirty="0">
                <a:solidFill>
                  <a:srgbClr val="0070C0"/>
                </a:solidFill>
                <a:latin typeface="Times New Roman" panose="02020603050405020304" pitchFamily="18" charset="0"/>
              </a:rPr>
              <a:t>Công nghệ mang lại sự tiện nghi trong ngôi nh</a:t>
            </a:r>
            <a:r>
              <a:rPr lang="en-US" altLang="en-US" sz="4800" dirty="0">
                <a:solidFill>
                  <a:srgbClr val="0070C0"/>
                </a:solidFill>
                <a:latin typeface="Times New Roman" panose="02020603050405020304" pitchFamily="18" charset="0"/>
                <a:ea typeface="Times New Roman" panose="02020603050405020304" pitchFamily="18" charset="0"/>
              </a:rPr>
              <a:t>à</a:t>
            </a:r>
            <a:r>
              <a:rPr lang="en-US" altLang="en-US" sz="4800" dirty="0">
                <a:solidFill>
                  <a:srgbClr val="0070C0"/>
                </a:solidFill>
                <a:latin typeface="Times New Roman" panose="02020603050405020304" pitchFamily="18" charset="0"/>
              </a:rPr>
              <a:t> như thế n</a:t>
            </a:r>
            <a:r>
              <a:rPr lang="en-US" altLang="en-US" sz="4800" dirty="0">
                <a:solidFill>
                  <a:srgbClr val="0070C0"/>
                </a:solidFill>
                <a:latin typeface="Times New Roman" panose="02020603050405020304" pitchFamily="18" charset="0"/>
                <a:ea typeface="Times New Roman" panose="02020603050405020304" pitchFamily="18" charset="0"/>
              </a:rPr>
              <a:t>à</a:t>
            </a:r>
            <a:r>
              <a:rPr lang="en-US" altLang="en-US" sz="4800" dirty="0">
                <a:solidFill>
                  <a:srgbClr val="0070C0"/>
                </a:solidFill>
                <a:latin typeface="Times New Roman" panose="02020603050405020304" pitchFamily="18" charset="0"/>
              </a:rPr>
              <a:t>o?  Ngôi nh</a:t>
            </a:r>
            <a:r>
              <a:rPr lang="en-US" altLang="en-US" sz="4800" dirty="0">
                <a:solidFill>
                  <a:srgbClr val="0070C0"/>
                </a:solidFill>
                <a:latin typeface="Times New Roman" panose="02020603050405020304" pitchFamily="18" charset="0"/>
                <a:ea typeface="Times New Roman" panose="02020603050405020304" pitchFamily="18" charset="0"/>
              </a:rPr>
              <a:t>à</a:t>
            </a:r>
            <a:r>
              <a:rPr lang="en-US" altLang="en-US" sz="4800" dirty="0">
                <a:solidFill>
                  <a:srgbClr val="0070C0"/>
                </a:solidFill>
                <a:latin typeface="Times New Roman" panose="02020603050405020304" pitchFamily="18" charset="0"/>
              </a:rPr>
              <a:t> thông minh l</a:t>
            </a:r>
            <a:r>
              <a:rPr lang="en-US" altLang="en-US" sz="4800" dirty="0">
                <a:solidFill>
                  <a:srgbClr val="0070C0"/>
                </a:solidFill>
                <a:latin typeface="Times New Roman" panose="02020603050405020304" pitchFamily="18" charset="0"/>
                <a:ea typeface="Times New Roman" panose="02020603050405020304" pitchFamily="18" charset="0"/>
              </a:rPr>
              <a:t>à</a:t>
            </a:r>
            <a:r>
              <a:rPr lang="en-US" altLang="en-US" sz="4800" dirty="0">
                <a:solidFill>
                  <a:srgbClr val="0070C0"/>
                </a:solidFill>
                <a:latin typeface="Times New Roman" panose="02020603050405020304" pitchFamily="18" charset="0"/>
              </a:rPr>
              <a:t> gì v</a:t>
            </a:r>
            <a:r>
              <a:rPr lang="en-US" altLang="en-US" sz="4800" dirty="0">
                <a:solidFill>
                  <a:srgbClr val="0070C0"/>
                </a:solidFill>
                <a:latin typeface="Times New Roman" panose="02020603050405020304" pitchFamily="18" charset="0"/>
                <a:ea typeface="Times New Roman" panose="02020603050405020304" pitchFamily="18" charset="0"/>
              </a:rPr>
              <a:t>à</a:t>
            </a:r>
            <a:r>
              <a:rPr lang="en-US" altLang="en-US" sz="4800" dirty="0">
                <a:solidFill>
                  <a:srgbClr val="0070C0"/>
                </a:solidFill>
                <a:latin typeface="Times New Roman" panose="02020603050405020304" pitchFamily="18" charset="0"/>
              </a:rPr>
              <a:t> có những đặc điểm n</a:t>
            </a:r>
            <a:r>
              <a:rPr lang="en-US" altLang="en-US" sz="4800" dirty="0">
                <a:solidFill>
                  <a:srgbClr val="0070C0"/>
                </a:solidFill>
                <a:latin typeface="Times New Roman" panose="02020603050405020304" pitchFamily="18" charset="0"/>
                <a:ea typeface="Times New Roman" panose="02020603050405020304" pitchFamily="18" charset="0"/>
              </a:rPr>
              <a:t>à</a:t>
            </a:r>
            <a:r>
              <a:rPr lang="en-US" altLang="en-US" sz="4800" dirty="0">
                <a:solidFill>
                  <a:srgbClr val="0070C0"/>
                </a:solidFill>
                <a:latin typeface="Times New Roman" panose="02020603050405020304" pitchFamily="18" charset="0"/>
              </a:rPr>
              <a:t>o?</a:t>
            </a:r>
            <a:endParaRPr lang="en-US" altLang="en-US" sz="4800" dirty="0">
              <a:solidFill>
                <a:srgbClr val="0070C0"/>
              </a:solidFill>
            </a:endParaRPr>
          </a:p>
        </p:txBody>
      </p:sp>
      <p:pic>
        <p:nvPicPr>
          <p:cNvPr id="5123" name="Picture 6"/>
          <p:cNvPicPr>
            <a:picLocks noChangeAspect="1"/>
          </p:cNvPicPr>
          <p:nvPr/>
        </p:nvPicPr>
        <p:blipFill>
          <a:blip r:embed="rId1"/>
          <a:stretch>
            <a:fillRect/>
          </a:stretch>
        </p:blipFill>
        <p:spPr>
          <a:xfrm>
            <a:off x="750888" y="0"/>
            <a:ext cx="1543050" cy="1287463"/>
          </a:xfrm>
          <a:prstGeom prst="rect">
            <a:avLst/>
          </a:prstGeom>
          <a:noFill/>
          <a:ln w="9525">
            <a:noFill/>
          </a:ln>
        </p:spPr>
      </p:pic>
      <p:pic>
        <p:nvPicPr>
          <p:cNvPr id="5124" name="Picture 2"/>
          <p:cNvPicPr>
            <a:picLocks noChangeAspect="1"/>
          </p:cNvPicPr>
          <p:nvPr/>
        </p:nvPicPr>
        <p:blipFill>
          <a:blip r:embed="rId2"/>
          <a:stretch>
            <a:fillRect/>
          </a:stretch>
        </p:blipFill>
        <p:spPr>
          <a:xfrm>
            <a:off x="3859213" y="3203575"/>
            <a:ext cx="7772400" cy="36544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Rectangle 9"/>
          <p:cNvSpPr/>
          <p:nvPr/>
        </p:nvSpPr>
        <p:spPr>
          <a:xfrm rot="5400000">
            <a:off x="6185694" y="2558256"/>
            <a:ext cx="9685338" cy="7289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40966" name="Text Box 6"/>
          <p:cNvSpPr txBox="1"/>
          <p:nvPr/>
        </p:nvSpPr>
        <p:spPr>
          <a:xfrm>
            <a:off x="7412038" y="1377950"/>
            <a:ext cx="6900862" cy="6784975"/>
          </a:xfrm>
          <a:prstGeom prst="rect">
            <a:avLst/>
          </a:prstGeom>
          <a:noFill/>
          <a:ln w="9525">
            <a:noFill/>
          </a:ln>
        </p:spPr>
        <p:txBody>
          <a:bodyPr lIns="135852" tIns="67926" rIns="135852" bIns="67926" anchor="t" anchorCtr="0">
            <a:spAutoFit/>
          </a:bodyPr>
          <a:p>
            <a:pPr>
              <a:spcBef>
                <a:spcPct val="50000"/>
              </a:spcBef>
            </a:pPr>
            <a:r>
              <a:rPr lang="en-US" altLang="x-none" sz="4800" dirty="0">
                <a:solidFill>
                  <a:schemeClr val="bg1"/>
                </a:solidFill>
                <a:latin typeface="Arial" panose="020B0604020202020204" pitchFamily="34" charset="0"/>
              </a:rPr>
              <a:t>N</a:t>
            </a:r>
            <a:r>
              <a:rPr lang="vi-VN" altLang="en-US" sz="4800" dirty="0">
                <a:solidFill>
                  <a:schemeClr val="bg1"/>
                </a:solidFill>
                <a:latin typeface="Arial" panose="020B0604020202020204" pitchFamily="34" charset="0"/>
              </a:rPr>
              <a:t>gôi nhà được trang bị hệ thống điều khiển tự động hay bán tự động cho các thiết bị trong gia đình</a:t>
            </a:r>
            <a:r>
              <a:rPr lang="en-US" altLang="x-none" sz="4800" dirty="0">
                <a:solidFill>
                  <a:schemeClr val="bg1"/>
                </a:solidFill>
                <a:latin typeface="Arial" panose="020B0604020202020204" pitchFamily="34" charset="0"/>
              </a:rPr>
              <a:t>.</a:t>
            </a:r>
            <a:r>
              <a:rPr lang="vi-VN" altLang="en-US" sz="4800" dirty="0">
                <a:solidFill>
                  <a:schemeClr val="bg1"/>
                </a:solidFill>
                <a:latin typeface="Arial" panose="020B0604020202020204" pitchFamily="34" charset="0"/>
              </a:rPr>
              <a:t> Điều đó giúp cuộc sống trở nên tiện nghi hơn đảm bảo an ninh an toàn và tiết kiệm năng lượng</a:t>
            </a:r>
            <a:r>
              <a:rPr lang="en-US" altLang="vi-VN" sz="4800" dirty="0">
                <a:solidFill>
                  <a:schemeClr val="bg1"/>
                </a:solidFill>
                <a:latin typeface="Arial" panose="020B0604020202020204" pitchFamily="34" charset="0"/>
              </a:rPr>
              <a:t>.</a:t>
            </a:r>
            <a:endParaRPr lang="en-US" altLang="vi-VN" sz="4800" dirty="0">
              <a:solidFill>
                <a:schemeClr val="bg1"/>
              </a:solidFill>
              <a:latin typeface="Arial" panose="020B0604020202020204" pitchFamily="34" charset="0"/>
            </a:endParaRPr>
          </a:p>
        </p:txBody>
      </p:sp>
      <p:sp>
        <p:nvSpPr>
          <p:cNvPr id="6147" name="Rectangle 10"/>
          <p:cNvSpPr/>
          <p:nvPr/>
        </p:nvSpPr>
        <p:spPr>
          <a:xfrm>
            <a:off x="812800" y="639763"/>
            <a:ext cx="7959725" cy="876300"/>
          </a:xfrm>
          <a:prstGeom prst="rect">
            <a:avLst/>
          </a:prstGeom>
          <a:noFill/>
          <a:ln w="9525">
            <a:noFill/>
          </a:ln>
        </p:spPr>
        <p:txBody>
          <a:bodyPr wrap="none" lIns="135852" tIns="67926" rIns="135852" bIns="67926" anchor="t" anchorCtr="0">
            <a:spAutoFit/>
          </a:bodyPr>
          <a:p>
            <a:pPr>
              <a:spcBef>
                <a:spcPct val="50000"/>
              </a:spcBef>
            </a:pPr>
            <a:r>
              <a:rPr lang="en-US" altLang="en-US" sz="4800" dirty="0">
                <a:solidFill>
                  <a:srgbClr val="FF3300"/>
                </a:solidFill>
                <a:latin typeface="Arial" panose="020B0604020202020204" pitchFamily="34" charset="0"/>
              </a:rPr>
              <a:t>I. </a:t>
            </a:r>
            <a:r>
              <a:rPr lang="vi-VN" altLang="en-US" sz="4800" dirty="0">
                <a:solidFill>
                  <a:srgbClr val="FF3300"/>
                </a:solidFill>
                <a:latin typeface="Arial" panose="020B0604020202020204" pitchFamily="34" charset="0"/>
              </a:rPr>
              <a:t>NGÔI NHÀ THÔNG MINH</a:t>
            </a:r>
            <a:endParaRPr lang="en-US" altLang="vi-VN" dirty="0">
              <a:solidFill>
                <a:srgbClr val="FF3300"/>
              </a:solidFill>
              <a:latin typeface="Arial" panose="020B0604020202020204" pitchFamily="34" charset="0"/>
            </a:endParaRPr>
          </a:p>
        </p:txBody>
      </p:sp>
      <p:sp>
        <p:nvSpPr>
          <p:cNvPr id="2" name="Rectangle 1"/>
          <p:cNvSpPr/>
          <p:nvPr/>
        </p:nvSpPr>
        <p:spPr>
          <a:xfrm>
            <a:off x="0" y="0"/>
            <a:ext cx="388938" cy="8412163"/>
          </a:xfrm>
          <a:custGeom>
            <a:avLst/>
            <a:gdLst>
              <a:gd name="connsiteX0" fmla="*/ 0 w 304800"/>
              <a:gd name="connsiteY0" fmla="*/ 0 h 2946400"/>
              <a:gd name="connsiteX1" fmla="*/ 304800 w 304800"/>
              <a:gd name="connsiteY1" fmla="*/ 0 h 2946400"/>
              <a:gd name="connsiteX2" fmla="*/ 304800 w 304800"/>
              <a:gd name="connsiteY2" fmla="*/ 2946400 h 2946400"/>
              <a:gd name="connsiteX3" fmla="*/ 0 w 304800"/>
              <a:gd name="connsiteY3" fmla="*/ 2946400 h 2946400"/>
              <a:gd name="connsiteX4" fmla="*/ 0 w 304800"/>
              <a:gd name="connsiteY4" fmla="*/ 0 h 2946400"/>
              <a:gd name="connsiteX0-1" fmla="*/ 0 w 304800"/>
              <a:gd name="connsiteY0-2" fmla="*/ 0 h 2946400"/>
              <a:gd name="connsiteX1-3" fmla="*/ 304800 w 304800"/>
              <a:gd name="connsiteY1-4" fmla="*/ 145143 h 2946400"/>
              <a:gd name="connsiteX2-5" fmla="*/ 304800 w 304800"/>
              <a:gd name="connsiteY2-6" fmla="*/ 2946400 h 2946400"/>
              <a:gd name="connsiteX3-7" fmla="*/ 0 w 304800"/>
              <a:gd name="connsiteY3-8" fmla="*/ 2946400 h 2946400"/>
              <a:gd name="connsiteX4-9" fmla="*/ 0 w 304800"/>
              <a:gd name="connsiteY4-10" fmla="*/ 0 h 2946400"/>
              <a:gd name="connsiteX0-11" fmla="*/ 0 w 304800"/>
              <a:gd name="connsiteY0-12" fmla="*/ 0 h 3202316"/>
              <a:gd name="connsiteX1-13" fmla="*/ 304800 w 304800"/>
              <a:gd name="connsiteY1-14" fmla="*/ 145143 h 3202316"/>
              <a:gd name="connsiteX2-15" fmla="*/ 290285 w 304800"/>
              <a:gd name="connsiteY2-16" fmla="*/ 3202316 h 3202316"/>
              <a:gd name="connsiteX3-17" fmla="*/ 0 w 304800"/>
              <a:gd name="connsiteY3-18" fmla="*/ 2946400 h 3202316"/>
              <a:gd name="connsiteX4-19" fmla="*/ 0 w 304800"/>
              <a:gd name="connsiteY4-20" fmla="*/ 0 h 32023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4800" h="3202316">
                <a:moveTo>
                  <a:pt x="0" y="0"/>
                </a:moveTo>
                <a:lnTo>
                  <a:pt x="304800" y="145143"/>
                </a:lnTo>
                <a:cubicBezTo>
                  <a:pt x="299962" y="1164201"/>
                  <a:pt x="295123" y="2183258"/>
                  <a:pt x="290285" y="3202316"/>
                </a:cubicBezTo>
                <a:lnTo>
                  <a:pt x="0" y="2946400"/>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8" name="Rectangle 1"/>
          <p:cNvSpPr/>
          <p:nvPr/>
        </p:nvSpPr>
        <p:spPr>
          <a:xfrm flipH="1">
            <a:off x="15190788" y="-17462"/>
            <a:ext cx="354013" cy="8412163"/>
          </a:xfrm>
          <a:custGeom>
            <a:avLst/>
            <a:gdLst>
              <a:gd name="connsiteX0" fmla="*/ 0 w 304800"/>
              <a:gd name="connsiteY0" fmla="*/ 0 h 2946400"/>
              <a:gd name="connsiteX1" fmla="*/ 304800 w 304800"/>
              <a:gd name="connsiteY1" fmla="*/ 0 h 2946400"/>
              <a:gd name="connsiteX2" fmla="*/ 304800 w 304800"/>
              <a:gd name="connsiteY2" fmla="*/ 2946400 h 2946400"/>
              <a:gd name="connsiteX3" fmla="*/ 0 w 304800"/>
              <a:gd name="connsiteY3" fmla="*/ 2946400 h 2946400"/>
              <a:gd name="connsiteX4" fmla="*/ 0 w 304800"/>
              <a:gd name="connsiteY4" fmla="*/ 0 h 2946400"/>
              <a:gd name="connsiteX0-1" fmla="*/ 0 w 304800"/>
              <a:gd name="connsiteY0-2" fmla="*/ 0 h 2946400"/>
              <a:gd name="connsiteX1-3" fmla="*/ 304800 w 304800"/>
              <a:gd name="connsiteY1-4" fmla="*/ 145143 h 2946400"/>
              <a:gd name="connsiteX2-5" fmla="*/ 304800 w 304800"/>
              <a:gd name="connsiteY2-6" fmla="*/ 2946400 h 2946400"/>
              <a:gd name="connsiteX3-7" fmla="*/ 0 w 304800"/>
              <a:gd name="connsiteY3-8" fmla="*/ 2946400 h 2946400"/>
              <a:gd name="connsiteX4-9" fmla="*/ 0 w 304800"/>
              <a:gd name="connsiteY4-10" fmla="*/ 0 h 2946400"/>
              <a:gd name="connsiteX0-11" fmla="*/ 0 w 304800"/>
              <a:gd name="connsiteY0-12" fmla="*/ 0 h 3202316"/>
              <a:gd name="connsiteX1-13" fmla="*/ 304800 w 304800"/>
              <a:gd name="connsiteY1-14" fmla="*/ 145143 h 3202316"/>
              <a:gd name="connsiteX2-15" fmla="*/ 290285 w 304800"/>
              <a:gd name="connsiteY2-16" fmla="*/ 3202316 h 3202316"/>
              <a:gd name="connsiteX3-17" fmla="*/ 0 w 304800"/>
              <a:gd name="connsiteY3-18" fmla="*/ 2946400 h 3202316"/>
              <a:gd name="connsiteX4-19" fmla="*/ 0 w 304800"/>
              <a:gd name="connsiteY4-20" fmla="*/ 0 h 32023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4800" h="3202316">
                <a:moveTo>
                  <a:pt x="0" y="0"/>
                </a:moveTo>
                <a:lnTo>
                  <a:pt x="304800" y="145143"/>
                </a:lnTo>
                <a:cubicBezTo>
                  <a:pt x="299962" y="1164201"/>
                  <a:pt x="295123" y="2183258"/>
                  <a:pt x="290285" y="3202316"/>
                </a:cubicBezTo>
                <a:lnTo>
                  <a:pt x="0" y="2946400"/>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pic>
        <p:nvPicPr>
          <p:cNvPr id="6150" name="Picture 2"/>
          <p:cNvPicPr>
            <a:picLocks noChangeAspect="1"/>
          </p:cNvPicPr>
          <p:nvPr/>
        </p:nvPicPr>
        <p:blipFill>
          <a:blip r:embed="rId1"/>
          <a:stretch>
            <a:fillRect/>
          </a:stretch>
        </p:blipFill>
        <p:spPr>
          <a:xfrm>
            <a:off x="677863" y="1703388"/>
            <a:ext cx="6416675" cy="5943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0966"/>
                                        </p:tgtEl>
                                        <p:attrNameLst>
                                          <p:attrName>style.visibility</p:attrName>
                                        </p:attrNameLst>
                                      </p:cBhvr>
                                      <p:to>
                                        <p:strVal val="visible"/>
                                      </p:to>
                                    </p:set>
                                    <p:animEffect transition="in" filter="wipe(down)">
                                      <p:cBhvr>
                                        <p:cTn id="7" dur="500"/>
                                        <p:tgtEl>
                                          <p:spTgt spid="40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6" name="Text Box 6"/>
          <p:cNvSpPr txBox="1"/>
          <p:nvPr/>
        </p:nvSpPr>
        <p:spPr>
          <a:xfrm>
            <a:off x="7772400" y="1960563"/>
            <a:ext cx="6900863" cy="6784975"/>
          </a:xfrm>
          <a:prstGeom prst="rect">
            <a:avLst/>
          </a:prstGeom>
          <a:noFill/>
          <a:ln w="9525">
            <a:noFill/>
          </a:ln>
        </p:spPr>
        <p:txBody>
          <a:bodyPr lIns="135852" tIns="67926" rIns="135852" bIns="67926" anchor="t" anchorCtr="0">
            <a:spAutoFit/>
          </a:bodyPr>
          <a:p>
            <a:pPr>
              <a:spcBef>
                <a:spcPct val="50000"/>
              </a:spcBef>
            </a:pPr>
            <a:r>
              <a:rPr lang="en-US" altLang="x-none" sz="4800" dirty="0">
                <a:solidFill>
                  <a:schemeClr val="bg1"/>
                </a:solidFill>
                <a:latin typeface="Arial" panose="020B0604020202020204" pitchFamily="34" charset="0"/>
              </a:rPr>
              <a:t>N</a:t>
            </a:r>
            <a:r>
              <a:rPr lang="vi-VN" altLang="en-US" sz="4800" dirty="0">
                <a:solidFill>
                  <a:schemeClr val="bg1"/>
                </a:solidFill>
                <a:latin typeface="Arial" panose="020B0604020202020204" pitchFamily="34" charset="0"/>
              </a:rPr>
              <a:t>gôi nhà được trang bị hệ thống điều khiển tự đng hay bán tự động cho các thiết bị trong gia đình Điều đó giúp cuộc sống trở nên tiện nghi hơn đảm bảo an ninh an toàn và tiết kiệm năng lượng</a:t>
            </a:r>
            <a:r>
              <a:rPr lang="en-US" altLang="vi-VN" sz="4800" dirty="0">
                <a:solidFill>
                  <a:schemeClr val="bg1"/>
                </a:solidFill>
                <a:latin typeface="Arial" panose="020B0604020202020204" pitchFamily="34" charset="0"/>
              </a:rPr>
              <a:t>.</a:t>
            </a:r>
            <a:endParaRPr lang="en-US" altLang="vi-VN" sz="4800" dirty="0">
              <a:solidFill>
                <a:schemeClr val="bg1"/>
              </a:solidFill>
              <a:latin typeface="Arial" panose="020B0604020202020204" pitchFamily="34" charset="0"/>
            </a:endParaRPr>
          </a:p>
        </p:txBody>
      </p:sp>
      <p:sp>
        <p:nvSpPr>
          <p:cNvPr id="7170" name="Rectangle 10"/>
          <p:cNvSpPr/>
          <p:nvPr/>
        </p:nvSpPr>
        <p:spPr>
          <a:xfrm>
            <a:off x="812800" y="639763"/>
            <a:ext cx="7959725" cy="876300"/>
          </a:xfrm>
          <a:prstGeom prst="rect">
            <a:avLst/>
          </a:prstGeom>
          <a:noFill/>
          <a:ln w="9525">
            <a:noFill/>
          </a:ln>
        </p:spPr>
        <p:txBody>
          <a:bodyPr wrap="none" lIns="135852" tIns="67926" rIns="135852" bIns="67926" anchor="t" anchorCtr="0">
            <a:spAutoFit/>
          </a:bodyPr>
          <a:p>
            <a:pPr>
              <a:spcBef>
                <a:spcPct val="50000"/>
              </a:spcBef>
            </a:pPr>
            <a:r>
              <a:rPr lang="en-US" altLang="en-US" sz="4800" dirty="0">
                <a:solidFill>
                  <a:srgbClr val="FF3300"/>
                </a:solidFill>
                <a:latin typeface="Arial" panose="020B0604020202020204" pitchFamily="34" charset="0"/>
              </a:rPr>
              <a:t>I. </a:t>
            </a:r>
            <a:r>
              <a:rPr lang="vi-VN" altLang="en-US" sz="4800" dirty="0">
                <a:solidFill>
                  <a:srgbClr val="FF3300"/>
                </a:solidFill>
                <a:latin typeface="Arial" panose="020B0604020202020204" pitchFamily="34" charset="0"/>
              </a:rPr>
              <a:t>NGÔI NHÀ THÔNG MINH</a:t>
            </a:r>
            <a:endParaRPr lang="en-US" altLang="vi-VN" dirty="0">
              <a:solidFill>
                <a:srgbClr val="FF3300"/>
              </a:solidFill>
              <a:latin typeface="Arial" panose="020B0604020202020204" pitchFamily="34" charset="0"/>
            </a:endParaRPr>
          </a:p>
        </p:txBody>
      </p:sp>
      <p:sp>
        <p:nvSpPr>
          <p:cNvPr id="2" name="Rectangle 1"/>
          <p:cNvSpPr/>
          <p:nvPr/>
        </p:nvSpPr>
        <p:spPr>
          <a:xfrm>
            <a:off x="0" y="0"/>
            <a:ext cx="388938" cy="8412163"/>
          </a:xfrm>
          <a:custGeom>
            <a:avLst/>
            <a:gdLst>
              <a:gd name="connsiteX0" fmla="*/ 0 w 304800"/>
              <a:gd name="connsiteY0" fmla="*/ 0 h 2946400"/>
              <a:gd name="connsiteX1" fmla="*/ 304800 w 304800"/>
              <a:gd name="connsiteY1" fmla="*/ 0 h 2946400"/>
              <a:gd name="connsiteX2" fmla="*/ 304800 w 304800"/>
              <a:gd name="connsiteY2" fmla="*/ 2946400 h 2946400"/>
              <a:gd name="connsiteX3" fmla="*/ 0 w 304800"/>
              <a:gd name="connsiteY3" fmla="*/ 2946400 h 2946400"/>
              <a:gd name="connsiteX4" fmla="*/ 0 w 304800"/>
              <a:gd name="connsiteY4" fmla="*/ 0 h 2946400"/>
              <a:gd name="connsiteX0-1" fmla="*/ 0 w 304800"/>
              <a:gd name="connsiteY0-2" fmla="*/ 0 h 2946400"/>
              <a:gd name="connsiteX1-3" fmla="*/ 304800 w 304800"/>
              <a:gd name="connsiteY1-4" fmla="*/ 145143 h 2946400"/>
              <a:gd name="connsiteX2-5" fmla="*/ 304800 w 304800"/>
              <a:gd name="connsiteY2-6" fmla="*/ 2946400 h 2946400"/>
              <a:gd name="connsiteX3-7" fmla="*/ 0 w 304800"/>
              <a:gd name="connsiteY3-8" fmla="*/ 2946400 h 2946400"/>
              <a:gd name="connsiteX4-9" fmla="*/ 0 w 304800"/>
              <a:gd name="connsiteY4-10" fmla="*/ 0 h 2946400"/>
              <a:gd name="connsiteX0-11" fmla="*/ 0 w 304800"/>
              <a:gd name="connsiteY0-12" fmla="*/ 0 h 3202316"/>
              <a:gd name="connsiteX1-13" fmla="*/ 304800 w 304800"/>
              <a:gd name="connsiteY1-14" fmla="*/ 145143 h 3202316"/>
              <a:gd name="connsiteX2-15" fmla="*/ 290285 w 304800"/>
              <a:gd name="connsiteY2-16" fmla="*/ 3202316 h 3202316"/>
              <a:gd name="connsiteX3-17" fmla="*/ 0 w 304800"/>
              <a:gd name="connsiteY3-18" fmla="*/ 2946400 h 3202316"/>
              <a:gd name="connsiteX4-19" fmla="*/ 0 w 304800"/>
              <a:gd name="connsiteY4-20" fmla="*/ 0 h 32023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4800" h="3202316">
                <a:moveTo>
                  <a:pt x="0" y="0"/>
                </a:moveTo>
                <a:lnTo>
                  <a:pt x="304800" y="145143"/>
                </a:lnTo>
                <a:cubicBezTo>
                  <a:pt x="299962" y="1164201"/>
                  <a:pt x="295123" y="2183258"/>
                  <a:pt x="290285" y="3202316"/>
                </a:cubicBezTo>
                <a:lnTo>
                  <a:pt x="0" y="2946400"/>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8" name="Rectangle 1"/>
          <p:cNvSpPr/>
          <p:nvPr/>
        </p:nvSpPr>
        <p:spPr>
          <a:xfrm flipH="1">
            <a:off x="15190788" y="-17462"/>
            <a:ext cx="354013" cy="8412163"/>
          </a:xfrm>
          <a:custGeom>
            <a:avLst/>
            <a:gdLst>
              <a:gd name="connsiteX0" fmla="*/ 0 w 304800"/>
              <a:gd name="connsiteY0" fmla="*/ 0 h 2946400"/>
              <a:gd name="connsiteX1" fmla="*/ 304800 w 304800"/>
              <a:gd name="connsiteY1" fmla="*/ 0 h 2946400"/>
              <a:gd name="connsiteX2" fmla="*/ 304800 w 304800"/>
              <a:gd name="connsiteY2" fmla="*/ 2946400 h 2946400"/>
              <a:gd name="connsiteX3" fmla="*/ 0 w 304800"/>
              <a:gd name="connsiteY3" fmla="*/ 2946400 h 2946400"/>
              <a:gd name="connsiteX4" fmla="*/ 0 w 304800"/>
              <a:gd name="connsiteY4" fmla="*/ 0 h 2946400"/>
              <a:gd name="connsiteX0-1" fmla="*/ 0 w 304800"/>
              <a:gd name="connsiteY0-2" fmla="*/ 0 h 2946400"/>
              <a:gd name="connsiteX1-3" fmla="*/ 304800 w 304800"/>
              <a:gd name="connsiteY1-4" fmla="*/ 145143 h 2946400"/>
              <a:gd name="connsiteX2-5" fmla="*/ 304800 w 304800"/>
              <a:gd name="connsiteY2-6" fmla="*/ 2946400 h 2946400"/>
              <a:gd name="connsiteX3-7" fmla="*/ 0 w 304800"/>
              <a:gd name="connsiteY3-8" fmla="*/ 2946400 h 2946400"/>
              <a:gd name="connsiteX4-9" fmla="*/ 0 w 304800"/>
              <a:gd name="connsiteY4-10" fmla="*/ 0 h 2946400"/>
              <a:gd name="connsiteX0-11" fmla="*/ 0 w 304800"/>
              <a:gd name="connsiteY0-12" fmla="*/ 0 h 3202316"/>
              <a:gd name="connsiteX1-13" fmla="*/ 304800 w 304800"/>
              <a:gd name="connsiteY1-14" fmla="*/ 145143 h 3202316"/>
              <a:gd name="connsiteX2-15" fmla="*/ 290285 w 304800"/>
              <a:gd name="connsiteY2-16" fmla="*/ 3202316 h 3202316"/>
              <a:gd name="connsiteX3-17" fmla="*/ 0 w 304800"/>
              <a:gd name="connsiteY3-18" fmla="*/ 2946400 h 3202316"/>
              <a:gd name="connsiteX4-19" fmla="*/ 0 w 304800"/>
              <a:gd name="connsiteY4-20" fmla="*/ 0 h 32023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4800" h="3202316">
                <a:moveTo>
                  <a:pt x="0" y="0"/>
                </a:moveTo>
                <a:lnTo>
                  <a:pt x="304800" y="145143"/>
                </a:lnTo>
                <a:cubicBezTo>
                  <a:pt x="299962" y="1164201"/>
                  <a:pt x="295123" y="2183258"/>
                  <a:pt x="290285" y="3202316"/>
                </a:cubicBezTo>
                <a:lnTo>
                  <a:pt x="0" y="2946400"/>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pic>
        <p:nvPicPr>
          <p:cNvPr id="7173" name="Picture 3"/>
          <p:cNvPicPr>
            <a:picLocks noChangeAspect="1"/>
          </p:cNvPicPr>
          <p:nvPr/>
        </p:nvPicPr>
        <p:blipFill>
          <a:blip r:embed="rId1"/>
          <a:stretch>
            <a:fillRect/>
          </a:stretch>
        </p:blipFill>
        <p:spPr>
          <a:xfrm>
            <a:off x="1785938" y="1487488"/>
            <a:ext cx="11453812" cy="628491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0966"/>
                                        </p:tgtEl>
                                        <p:attrNameLst>
                                          <p:attrName>style.visibility</p:attrName>
                                        </p:attrNameLst>
                                      </p:cBhvr>
                                      <p:to>
                                        <p:strVal val="visible"/>
                                      </p:to>
                                    </p:set>
                                    <p:animEffect transition="in" filter="wipe(down)">
                                      <p:cBhvr>
                                        <p:cTn id="7" dur="500"/>
                                        <p:tgtEl>
                                          <p:spTgt spid="40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3" name="Picture 27" descr="bball"/>
          <p:cNvPicPr>
            <a:picLocks noChangeAspect="1"/>
          </p:cNvPicPr>
          <p:nvPr/>
        </p:nvPicPr>
        <p:blipFill>
          <a:blip r:embed="rId1"/>
          <a:stretch>
            <a:fillRect/>
          </a:stretch>
        </p:blipFill>
        <p:spPr>
          <a:xfrm>
            <a:off x="13414375" y="-430212"/>
            <a:ext cx="2201863" cy="1554162"/>
          </a:xfrm>
          <a:prstGeom prst="rect">
            <a:avLst/>
          </a:prstGeom>
          <a:noFill/>
          <a:ln w="9525">
            <a:noFill/>
          </a:ln>
        </p:spPr>
      </p:pic>
      <p:sp>
        <p:nvSpPr>
          <p:cNvPr id="8" name="Rectangle: Top Corners Rounded 15"/>
          <p:cNvSpPr/>
          <p:nvPr/>
        </p:nvSpPr>
        <p:spPr>
          <a:xfrm rot="5400000">
            <a:off x="-1868487" y="3824288"/>
            <a:ext cx="4318000" cy="581025"/>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678180" lvl="1" indent="-22098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eaLnBrk="0" fontAlgn="base" hangingPunct="0"/>
            <a:endParaRPr strike="noStrike" noProof="1">
              <a:latin typeface="Arial" panose="020B0604020202020204" pitchFamily="34" charset="0"/>
            </a:endParaRPr>
          </a:p>
        </p:txBody>
      </p:sp>
      <p:sp>
        <p:nvSpPr>
          <p:cNvPr id="8195" name="Freeform 19"/>
          <p:cNvSpPr/>
          <p:nvPr/>
        </p:nvSpPr>
        <p:spPr>
          <a:xfrm rot="5400000">
            <a:off x="2762250" y="-4035425"/>
            <a:ext cx="8464550" cy="16583025"/>
          </a:xfrm>
          <a:custGeom>
            <a:avLst/>
            <a:gdLst/>
            <a:ahLst/>
            <a:cxnLst>
              <a:cxn ang="0">
                <a:pos x="0" y="0"/>
              </a:cxn>
              <a:cxn ang="0">
                <a:pos x="2147483647" y="2147483647"/>
              </a:cxn>
              <a:cxn ang="0">
                <a:pos x="0" y="2147483647"/>
              </a:cxn>
            </a:cxnLst>
            <a:pathLst>
              <a:path w="1943049" h="1943049">
                <a:moveTo>
                  <a:pt x="0" y="0"/>
                </a:moveTo>
                <a:cubicBezTo>
                  <a:pt x="1073116" y="0"/>
                  <a:pt x="1943049" y="869933"/>
                  <a:pt x="1943049" y="1943049"/>
                </a:cubicBezTo>
                <a:lnTo>
                  <a:pt x="0" y="1943049"/>
                </a:lnTo>
                <a:lnTo>
                  <a:pt x="0" y="0"/>
                </a:lnTo>
                <a:close/>
              </a:path>
            </a:pathLst>
          </a:custGeom>
          <a:solidFill>
            <a:srgbClr val="00B0F0">
              <a:alpha val="5882"/>
            </a:srgbClr>
          </a:solidFill>
          <a:ln w="9525">
            <a:noFill/>
          </a:ln>
        </p:spPr>
        <p:txBody>
          <a:bodyPr/>
          <a:p>
            <a:endParaRPr lang="en-US"/>
          </a:p>
        </p:txBody>
      </p:sp>
      <p:pic>
        <p:nvPicPr>
          <p:cNvPr id="8196" name="Picture 2" descr="Screen Clipping"/>
          <p:cNvPicPr>
            <a:picLocks noChangeAspect="1"/>
          </p:cNvPicPr>
          <p:nvPr/>
        </p:nvPicPr>
        <p:blipFill>
          <a:blip r:embed="rId2"/>
          <a:stretch>
            <a:fillRect/>
          </a:stretch>
        </p:blipFill>
        <p:spPr>
          <a:xfrm>
            <a:off x="1295400" y="212725"/>
            <a:ext cx="1554163" cy="692150"/>
          </a:xfrm>
          <a:prstGeom prst="rect">
            <a:avLst/>
          </a:prstGeom>
          <a:noFill/>
          <a:ln w="9525">
            <a:noFill/>
          </a:ln>
        </p:spPr>
      </p:pic>
      <p:sp>
        <p:nvSpPr>
          <p:cNvPr id="19462" name="Title 13"/>
          <p:cNvSpPr txBox="1"/>
          <p:nvPr/>
        </p:nvSpPr>
        <p:spPr>
          <a:xfrm>
            <a:off x="2849563" y="312738"/>
            <a:ext cx="3673475" cy="876300"/>
          </a:xfrm>
          <a:prstGeom prst="rect">
            <a:avLst/>
          </a:prstGeom>
          <a:noFill/>
          <a:ln w="9525">
            <a:noFill/>
          </a:ln>
        </p:spPr>
        <p:txBody>
          <a:bodyPr lIns="135852" tIns="67926" rIns="135852" bIns="67926" anchor="ctr" anchorCtr="0">
            <a:spAutoFit/>
          </a:bodyPr>
          <a:p>
            <a:pPr algn="ctr"/>
            <a:r>
              <a:rPr lang="en-US" altLang="en-US" sz="4800" b="1" dirty="0">
                <a:solidFill>
                  <a:srgbClr val="4ABFB6"/>
                </a:solidFill>
                <a:latin typeface="#9Slide04 AdrianeSwash" pitchFamily="2" charset="-93"/>
              </a:rPr>
              <a:t>Luyện tập</a:t>
            </a:r>
            <a:endParaRPr lang="en-US" altLang="en-US" sz="4800" b="1" dirty="0">
              <a:solidFill>
                <a:srgbClr val="4ABFB6"/>
              </a:solidFill>
              <a:latin typeface="#9Slide04 AdrianeSwash" pitchFamily="2" charset="-93"/>
            </a:endParaRPr>
          </a:p>
        </p:txBody>
      </p:sp>
      <p:sp>
        <p:nvSpPr>
          <p:cNvPr id="10" name="Title 5"/>
          <p:cNvSpPr txBox="1"/>
          <p:nvPr/>
        </p:nvSpPr>
        <p:spPr>
          <a:xfrm>
            <a:off x="581025" y="1027113"/>
            <a:ext cx="13773150" cy="1371600"/>
          </a:xfrm>
          <a:prstGeom prst="rect">
            <a:avLst/>
          </a:prstGeom>
          <a:noFill/>
          <a:ln w="9525">
            <a:noFill/>
          </a:ln>
        </p:spPr>
        <p:txBody>
          <a:bodyPr lIns="135852" tIns="67926" rIns="135852" bIns="67926" anchor="t" anchorCtr="0"/>
          <a:p>
            <a:pPr indent="457200" eaLnBrk="0" hangingPunct="0"/>
            <a:r>
              <a:rPr lang="vi-VN" altLang="en-US" sz="3600" dirty="0">
                <a:solidFill>
                  <a:srgbClr val="0070C0"/>
                </a:solidFill>
                <a:latin typeface="Arial" panose="020B0604020202020204" pitchFamily="34" charset="0"/>
              </a:rPr>
              <a:t>Những mô tả trong bảng dưới đây tương ứng với hệ thống nào trong ngôi nhà thông minh</a:t>
            </a:r>
            <a:r>
              <a:rPr lang="en-US" altLang="vi-VN" sz="3600" dirty="0">
                <a:solidFill>
                  <a:srgbClr val="0070C0"/>
                </a:solidFill>
                <a:latin typeface="Arial" panose="020B0604020202020204" pitchFamily="34" charset="0"/>
              </a:rPr>
              <a:t>?</a:t>
            </a:r>
            <a:endParaRPr lang="en-US" altLang="vi-VN" sz="3600" dirty="0">
              <a:solidFill>
                <a:srgbClr val="0070C0"/>
              </a:solidFill>
              <a:latin typeface="Arial" panose="020B0604020202020204" pitchFamily="34" charset="0"/>
            </a:endParaRPr>
          </a:p>
        </p:txBody>
      </p:sp>
      <p:graphicFrame>
        <p:nvGraphicFramePr>
          <p:cNvPr id="7176" name="Table 7175"/>
          <p:cNvGraphicFramePr/>
          <p:nvPr/>
        </p:nvGraphicFramePr>
        <p:xfrm>
          <a:off x="1371600" y="2235200"/>
          <a:ext cx="13744575" cy="6059488"/>
        </p:xfrm>
        <a:graphic>
          <a:graphicData uri="http://schemas.openxmlformats.org/drawingml/2006/table">
            <a:tbl>
              <a:tblPr/>
              <a:tblGrid>
                <a:gridCol w="11853863"/>
                <a:gridCol w="1890712"/>
              </a:tblGrid>
              <a:tr h="766763">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678180" lvl="1" indent="-2209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defTabSz="1357630" eaLnBrk="1" hangingPunct="1">
                        <a:buNone/>
                      </a:pPr>
                      <a:r>
                        <a:rPr lang="en-US" altLang="x-none" sz="2200" b="1" dirty="0">
                          <a:solidFill>
                            <a:srgbClr val="FFFFFF"/>
                          </a:solidFill>
                          <a:latin typeface="Times New Roman" panose="02020603050405020304" pitchFamily="18" charset="0"/>
                          <a:cs typeface="Times New Roman" panose="02020603050405020304" pitchFamily="18" charset="0"/>
                        </a:rPr>
                        <a:t>Mô tả</a:t>
                      </a:r>
                      <a:endParaRPr lang="en-US" altLang="x-none" sz="2200" b="1" dirty="0">
                        <a:solidFill>
                          <a:srgbClr val="FFFFFF"/>
                        </a:solidFill>
                        <a:latin typeface="Times New Roman" panose="02020603050405020304" pitchFamily="18" charset="0"/>
                        <a:ea typeface="Times New Roman" panose="02020603050405020304" pitchFamily="18" charset="0"/>
                      </a:endParaRPr>
                    </a:p>
                  </a:txBody>
                  <a:tcPr marL="155448" marR="155448" marT="54878" marB="54878">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678180" lvl="1" indent="-2209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defTabSz="1357630" eaLnBrk="1" hangingPunct="1">
                        <a:buNone/>
                      </a:pPr>
                      <a:r>
                        <a:rPr lang="en-US" altLang="x-none" sz="2200" b="1" dirty="0">
                          <a:solidFill>
                            <a:srgbClr val="FFFFFF"/>
                          </a:solidFill>
                          <a:latin typeface="Arial" panose="020B0604020202020204" pitchFamily="34" charset="0"/>
                        </a:rPr>
                        <a:t>Hệ thống</a:t>
                      </a:r>
                      <a:endParaRPr lang="en-US" altLang="x-none" sz="2200" b="1" dirty="0">
                        <a:solidFill>
                          <a:srgbClr val="FFFFFF"/>
                        </a:solidFill>
                        <a:latin typeface="Arial" panose="020B0604020202020204" pitchFamily="34" charset="0"/>
                      </a:endParaRPr>
                    </a:p>
                  </a:txBody>
                  <a:tcPr marL="155448" marR="155448" marT="54878" marB="54878">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r>
              <a:tr h="903287">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678180" lvl="1" indent="-2209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defTabSz="1357630" eaLnBrk="1" hangingPunct="1">
                        <a:buNone/>
                      </a:pPr>
                      <a:r>
                        <a:rPr lang="en-US" altLang="x-none" sz="2400" dirty="0">
                          <a:solidFill>
                            <a:srgbClr val="0B76C3"/>
                          </a:solidFill>
                          <a:latin typeface="Times New Roman" panose="02020603050405020304" pitchFamily="18" charset="0"/>
                          <a:cs typeface="Times New Roman" panose="02020603050405020304" pitchFamily="18" charset="0"/>
                        </a:rPr>
                        <a:t>Ở một v</a:t>
                      </a:r>
                      <a:r>
                        <a:rPr lang="en-US" altLang="x-none" sz="2400" dirty="0">
                          <a:solidFill>
                            <a:srgbClr val="0B76C3"/>
                          </a:solidFill>
                          <a:latin typeface="Times New Roman" panose="02020603050405020304" pitchFamily="18" charset="0"/>
                          <a:ea typeface="Times New Roman" panose="02020603050405020304" pitchFamily="18" charset="0"/>
                        </a:rPr>
                        <a:t>à</a:t>
                      </a:r>
                      <a:r>
                        <a:rPr lang="en-US" altLang="x-none" sz="2400" dirty="0">
                          <a:solidFill>
                            <a:srgbClr val="0B76C3"/>
                          </a:solidFill>
                          <a:latin typeface="Times New Roman" panose="02020603050405020304" pitchFamily="18" charset="0"/>
                          <a:cs typeface="Times New Roman" panose="02020603050405020304" pitchFamily="18" charset="0"/>
                        </a:rPr>
                        <a:t>i nơi trong nh</a:t>
                      </a:r>
                      <a:r>
                        <a:rPr lang="en-US" altLang="x-none" sz="2400" dirty="0">
                          <a:solidFill>
                            <a:srgbClr val="0B76C3"/>
                          </a:solidFill>
                          <a:latin typeface="Times New Roman" panose="02020603050405020304" pitchFamily="18" charset="0"/>
                          <a:ea typeface="Times New Roman" panose="02020603050405020304" pitchFamily="18" charset="0"/>
                        </a:rPr>
                        <a:t>à</a:t>
                      </a:r>
                      <a:r>
                        <a:rPr lang="en-US" altLang="x-none" sz="2400" dirty="0">
                          <a:solidFill>
                            <a:srgbClr val="0B76C3"/>
                          </a:solidFill>
                          <a:latin typeface="Times New Roman" panose="02020603050405020304" pitchFamily="18" charset="0"/>
                          <a:cs typeface="Times New Roman" panose="02020603050405020304" pitchFamily="18" charset="0"/>
                        </a:rPr>
                        <a:t>, đèn tự động bật lên khi trời tối, tắt đi khi trời sáng</a:t>
                      </a:r>
                      <a:endParaRPr lang="en-US" altLang="x-none" sz="2400" dirty="0">
                        <a:solidFill>
                          <a:srgbClr val="0B76C3"/>
                        </a:solidFill>
                        <a:latin typeface="Times New Roman" panose="02020603050405020304" pitchFamily="18" charset="0"/>
                        <a:ea typeface="Times New Roman" panose="02020603050405020304" pitchFamily="18" charset="0"/>
                      </a:endParaRPr>
                    </a:p>
                  </a:txBody>
                  <a:tcPr marL="155448" marR="155448" marT="54878" marB="54878">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678180" lvl="1" indent="-2209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defTabSz="1357630" eaLnBrk="1" hangingPunct="1">
                        <a:buNone/>
                      </a:pPr>
                      <a:r>
                        <a:rPr lang="en-US" altLang="x-none" sz="2400" dirty="0">
                          <a:solidFill>
                            <a:srgbClr val="0B76C3"/>
                          </a:solidFill>
                          <a:latin typeface="Times New Roman" panose="02020603050405020304" pitchFamily="18" charset="0"/>
                          <a:cs typeface="Times New Roman" panose="02020603050405020304" pitchFamily="18" charset="0"/>
                        </a:rPr>
                        <a:t>?</a:t>
                      </a:r>
                      <a:endParaRPr lang="en-US" altLang="x-none" sz="2400" dirty="0">
                        <a:solidFill>
                          <a:srgbClr val="0B76C3"/>
                        </a:solidFill>
                        <a:latin typeface="Times New Roman" panose="02020603050405020304" pitchFamily="18" charset="0"/>
                        <a:ea typeface="Times New Roman" panose="02020603050405020304" pitchFamily="18" charset="0"/>
                      </a:endParaRPr>
                    </a:p>
                  </a:txBody>
                  <a:tcPr marL="155448" marR="155448" marT="54878" marB="54878">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r>
              <a:tr h="841375">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678180" lvl="1" indent="-2209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defTabSz="1357630" eaLnBrk="1" hangingPunct="1">
                        <a:buNone/>
                      </a:pPr>
                      <a:r>
                        <a:rPr lang="en-US" altLang="x-none" sz="2400" dirty="0">
                          <a:solidFill>
                            <a:srgbClr val="0B76C3"/>
                          </a:solidFill>
                          <a:latin typeface="Times New Roman" panose="02020603050405020304" pitchFamily="18" charset="0"/>
                          <a:cs typeface="Times New Roman" panose="02020603050405020304" pitchFamily="18" charset="0"/>
                        </a:rPr>
                        <a:t>Có m</a:t>
                      </a:r>
                      <a:r>
                        <a:rPr lang="en-US" altLang="x-none" sz="2400" dirty="0">
                          <a:solidFill>
                            <a:srgbClr val="0B76C3"/>
                          </a:solidFill>
                          <a:latin typeface="Times New Roman" panose="02020603050405020304" pitchFamily="18" charset="0"/>
                          <a:ea typeface="Times New Roman" panose="02020603050405020304" pitchFamily="18" charset="0"/>
                        </a:rPr>
                        <a:t>à</a:t>
                      </a:r>
                      <a:r>
                        <a:rPr lang="en-US" altLang="x-none" sz="2400" dirty="0">
                          <a:solidFill>
                            <a:srgbClr val="0B76C3"/>
                          </a:solidFill>
                          <a:latin typeface="Times New Roman" panose="02020603050405020304" pitchFamily="18" charset="0"/>
                          <a:cs typeface="Times New Roman" panose="02020603050405020304" pitchFamily="18" charset="0"/>
                        </a:rPr>
                        <a:t>n hình cho biết hình ảnh của người khách đang đứng ở cửa ra v</a:t>
                      </a:r>
                      <a:r>
                        <a:rPr lang="en-US" altLang="x-none" sz="2400" dirty="0">
                          <a:solidFill>
                            <a:srgbClr val="0B76C3"/>
                          </a:solidFill>
                          <a:latin typeface="Times New Roman" panose="02020603050405020304" pitchFamily="18" charset="0"/>
                          <a:ea typeface="Times New Roman" panose="02020603050405020304" pitchFamily="18" charset="0"/>
                        </a:rPr>
                        <a:t>à</a:t>
                      </a:r>
                      <a:r>
                        <a:rPr lang="en-US" altLang="x-none" sz="2400" dirty="0">
                          <a:solidFill>
                            <a:srgbClr val="0B76C3"/>
                          </a:solidFill>
                          <a:latin typeface="Times New Roman" panose="02020603050405020304" pitchFamily="18" charset="0"/>
                          <a:cs typeface="Times New Roman" panose="02020603050405020304" pitchFamily="18" charset="0"/>
                        </a:rPr>
                        <a:t>o</a:t>
                      </a:r>
                      <a:endParaRPr lang="en-US" altLang="x-none" sz="2400" dirty="0">
                        <a:solidFill>
                          <a:srgbClr val="0B76C3"/>
                        </a:solidFill>
                        <a:latin typeface="Times New Roman" panose="02020603050405020304" pitchFamily="18" charset="0"/>
                        <a:ea typeface="Times New Roman" panose="02020603050405020304" pitchFamily="18" charset="0"/>
                      </a:endParaRPr>
                    </a:p>
                  </a:txBody>
                  <a:tcPr marL="155448" marR="155448" marT="54878" marB="54878">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678180" lvl="1" indent="-2209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buNone/>
                      </a:pPr>
                      <a:r>
                        <a:rPr lang="en-US" altLang="x-none" sz="2400" dirty="0">
                          <a:solidFill>
                            <a:srgbClr val="0B76C3"/>
                          </a:solidFill>
                          <a:latin typeface="Times New Roman" panose="02020603050405020304" pitchFamily="18" charset="0"/>
                          <a:cs typeface="Times New Roman" panose="02020603050405020304" pitchFamily="18" charset="0"/>
                        </a:rPr>
                        <a:t>?</a:t>
                      </a:r>
                      <a:endParaRPr lang="en-US" altLang="x-none" sz="2400" dirty="0">
                        <a:solidFill>
                          <a:srgbClr val="0B76C3"/>
                        </a:solidFill>
                        <a:latin typeface="Times New Roman" panose="02020603050405020304" pitchFamily="18" charset="0"/>
                        <a:cs typeface="Times New Roman" panose="02020603050405020304" pitchFamily="18" charset="0"/>
                      </a:endParaRPr>
                    </a:p>
                    <a:p>
                      <a:pPr lvl="0" algn="ctr" eaLnBrk="1" hangingPunct="1">
                        <a:buNone/>
                      </a:pPr>
                      <a:endParaRPr lang="en-US" altLang="x-none" sz="2400" dirty="0">
                        <a:solidFill>
                          <a:srgbClr val="0B76C3"/>
                        </a:solidFill>
                        <a:latin typeface="Times New Roman" panose="02020603050405020304" pitchFamily="18" charset="0"/>
                        <a:ea typeface="Times New Roman" panose="02020603050405020304" pitchFamily="18" charset="0"/>
                      </a:endParaRPr>
                    </a:p>
                  </a:txBody>
                  <a:tcPr marL="155448" marR="155448" marT="54878" marB="54878">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r>
              <a:tr h="90170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678180" lvl="1" indent="-2209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defTabSz="1357630" eaLnBrk="1" hangingPunct="1">
                        <a:buNone/>
                      </a:pPr>
                      <a:r>
                        <a:rPr lang="en-US" altLang="x-none" sz="2400" dirty="0">
                          <a:solidFill>
                            <a:srgbClr val="0B76C3"/>
                          </a:solidFill>
                          <a:latin typeface="Times New Roman" panose="02020603050405020304" pitchFamily="18" charset="0"/>
                          <a:cs typeface="Times New Roman" panose="02020603050405020304" pitchFamily="18" charset="0"/>
                        </a:rPr>
                        <a:t>Đèn tự động bật lên v</a:t>
                      </a:r>
                      <a:r>
                        <a:rPr lang="en-US" altLang="x-none" sz="2400" dirty="0">
                          <a:solidFill>
                            <a:srgbClr val="0B76C3"/>
                          </a:solidFill>
                          <a:latin typeface="Times New Roman" panose="02020603050405020304" pitchFamily="18" charset="0"/>
                          <a:ea typeface="Times New Roman" panose="02020603050405020304" pitchFamily="18" charset="0"/>
                        </a:rPr>
                        <a:t>à</a:t>
                      </a:r>
                      <a:r>
                        <a:rPr lang="en-US" altLang="x-none" sz="2400" dirty="0">
                          <a:solidFill>
                            <a:srgbClr val="0B76C3"/>
                          </a:solidFill>
                          <a:latin typeface="Times New Roman" panose="02020603050405020304" pitchFamily="18" charset="0"/>
                          <a:cs typeface="Times New Roman" panose="02020603050405020304" pitchFamily="18" charset="0"/>
                        </a:rPr>
                        <a:t> chuông tự động kêu khi có người lạ di chuyển trong nh</a:t>
                      </a:r>
                      <a:r>
                        <a:rPr lang="en-US" altLang="x-none" sz="2400" dirty="0">
                          <a:solidFill>
                            <a:srgbClr val="0B76C3"/>
                          </a:solidFill>
                          <a:latin typeface="Times New Roman" panose="02020603050405020304" pitchFamily="18" charset="0"/>
                          <a:ea typeface="Times New Roman" panose="02020603050405020304" pitchFamily="18" charset="0"/>
                        </a:rPr>
                        <a:t>à</a:t>
                      </a:r>
                      <a:endParaRPr lang="en-US" altLang="x-none" sz="2400" dirty="0">
                        <a:solidFill>
                          <a:srgbClr val="0B76C3"/>
                        </a:solidFill>
                        <a:latin typeface="Times New Roman" panose="02020603050405020304" pitchFamily="18" charset="0"/>
                        <a:ea typeface="Times New Roman" panose="02020603050405020304" pitchFamily="18" charset="0"/>
                      </a:endParaRPr>
                    </a:p>
                  </a:txBody>
                  <a:tcPr marL="155448" marR="155448" marT="54878" marB="54878">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678180" lvl="1" indent="-2209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defTabSz="1357630" eaLnBrk="1" hangingPunct="1">
                        <a:buNone/>
                      </a:pPr>
                      <a:r>
                        <a:rPr lang="en-US" altLang="x-none" sz="2400" dirty="0">
                          <a:solidFill>
                            <a:srgbClr val="0B76C3"/>
                          </a:solidFill>
                          <a:latin typeface="Times New Roman" panose="02020603050405020304" pitchFamily="18" charset="0"/>
                          <a:cs typeface="Times New Roman" panose="02020603050405020304" pitchFamily="18" charset="0"/>
                        </a:rPr>
                        <a:t>?</a:t>
                      </a:r>
                      <a:endParaRPr lang="en-US" altLang="x-none" sz="2400" dirty="0">
                        <a:solidFill>
                          <a:srgbClr val="0B76C3"/>
                        </a:solidFill>
                        <a:latin typeface="Times New Roman" panose="02020603050405020304" pitchFamily="18" charset="0"/>
                        <a:ea typeface="Times New Roman" panose="02020603050405020304" pitchFamily="18" charset="0"/>
                      </a:endParaRPr>
                    </a:p>
                  </a:txBody>
                  <a:tcPr marL="155448" marR="155448" marT="54878" marB="54878">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r>
              <a:tr h="841375">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678180" lvl="1" indent="-2209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defTabSz="1357630" eaLnBrk="1" hangingPunct="1">
                        <a:buNone/>
                      </a:pPr>
                      <a:r>
                        <a:rPr lang="en-US" altLang="x-none" sz="2400" dirty="0">
                          <a:solidFill>
                            <a:srgbClr val="0B76C3"/>
                          </a:solidFill>
                          <a:latin typeface="Times New Roman" panose="02020603050405020304" pitchFamily="18" charset="0"/>
                          <a:cs typeface="Times New Roman" panose="02020603050405020304" pitchFamily="18" charset="0"/>
                        </a:rPr>
                        <a:t>Máy thu hình tự động mở kênh truyên hình yêu thích</a:t>
                      </a:r>
                      <a:endParaRPr lang="en-US" altLang="x-none" sz="2400" dirty="0">
                        <a:solidFill>
                          <a:srgbClr val="0B76C3"/>
                        </a:solidFill>
                        <a:latin typeface="Times New Roman" panose="02020603050405020304" pitchFamily="18" charset="0"/>
                        <a:ea typeface="Times New Roman" panose="02020603050405020304" pitchFamily="18" charset="0"/>
                      </a:endParaRPr>
                    </a:p>
                  </a:txBody>
                  <a:tcPr marL="155448" marR="155448" marT="54878" marB="54878">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678180" lvl="1" indent="-2209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buNone/>
                      </a:pPr>
                      <a:r>
                        <a:rPr lang="en-US" altLang="x-none" sz="2400" dirty="0">
                          <a:solidFill>
                            <a:srgbClr val="0B76C3"/>
                          </a:solidFill>
                          <a:latin typeface="Times New Roman" panose="02020603050405020304" pitchFamily="18" charset="0"/>
                          <a:cs typeface="Times New Roman" panose="02020603050405020304" pitchFamily="18" charset="0"/>
                        </a:rPr>
                        <a:t>?</a:t>
                      </a:r>
                      <a:endParaRPr lang="en-US" altLang="x-none" sz="2400" dirty="0">
                        <a:solidFill>
                          <a:srgbClr val="0B76C3"/>
                        </a:solidFill>
                        <a:latin typeface="Times New Roman" panose="02020603050405020304" pitchFamily="18" charset="0"/>
                        <a:cs typeface="Times New Roman" panose="02020603050405020304" pitchFamily="18" charset="0"/>
                      </a:endParaRPr>
                    </a:p>
                    <a:p>
                      <a:pPr lvl="0" algn="ctr" eaLnBrk="1" hangingPunct="1">
                        <a:buNone/>
                      </a:pPr>
                      <a:endParaRPr lang="en-US" altLang="x-none" sz="2400" dirty="0">
                        <a:solidFill>
                          <a:srgbClr val="0B76C3"/>
                        </a:solidFill>
                        <a:latin typeface="Times New Roman" panose="02020603050405020304" pitchFamily="18" charset="0"/>
                        <a:ea typeface="Times New Roman" panose="02020603050405020304" pitchFamily="18" charset="0"/>
                      </a:endParaRPr>
                    </a:p>
                  </a:txBody>
                  <a:tcPr marL="155448" marR="155448" marT="54878" marB="54878">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r>
              <a:tr h="90170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678180" lvl="1" indent="-2209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defTabSz="1357630" eaLnBrk="1" hangingPunct="1">
                        <a:buNone/>
                      </a:pPr>
                      <a:r>
                        <a:rPr lang="en-US" altLang="x-none" sz="2400" dirty="0">
                          <a:solidFill>
                            <a:srgbClr val="0B76C3"/>
                          </a:solidFill>
                          <a:latin typeface="Times New Roman" panose="02020603050405020304" pitchFamily="18" charset="0"/>
                          <a:cs typeface="Times New Roman" panose="02020603050405020304" pitchFamily="18" charset="0"/>
                        </a:rPr>
                        <a:t>Người đi tới đâu, hệ thống đèn tương ứng tự động bật để chiếu sáng</a:t>
                      </a:r>
                      <a:endParaRPr lang="en-US" altLang="x-none" sz="2400" dirty="0">
                        <a:solidFill>
                          <a:srgbClr val="0B76C3"/>
                        </a:solidFill>
                        <a:latin typeface="Times New Roman" panose="02020603050405020304" pitchFamily="18" charset="0"/>
                        <a:ea typeface="Times New Roman" panose="02020603050405020304" pitchFamily="18" charset="0"/>
                      </a:endParaRPr>
                    </a:p>
                  </a:txBody>
                  <a:tcPr marL="155448" marR="155448" marT="54878" marB="54878">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678180" lvl="1" indent="-2209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buNone/>
                      </a:pPr>
                      <a:r>
                        <a:rPr lang="en-US" altLang="x-none" sz="2400" dirty="0">
                          <a:solidFill>
                            <a:srgbClr val="0B76C3"/>
                          </a:solidFill>
                          <a:latin typeface="Times New Roman" panose="02020603050405020304" pitchFamily="18" charset="0"/>
                          <a:cs typeface="Times New Roman" panose="02020603050405020304" pitchFamily="18" charset="0"/>
                        </a:rPr>
                        <a:t>?</a:t>
                      </a:r>
                      <a:endParaRPr lang="en-US" altLang="x-none" sz="2400" dirty="0">
                        <a:solidFill>
                          <a:srgbClr val="0B76C3"/>
                        </a:solidFill>
                        <a:latin typeface="Times New Roman" panose="02020603050405020304" pitchFamily="18" charset="0"/>
                        <a:cs typeface="Times New Roman" panose="02020603050405020304" pitchFamily="18" charset="0"/>
                      </a:endParaRPr>
                    </a:p>
                    <a:p>
                      <a:pPr lvl="0" algn="ctr" eaLnBrk="1" hangingPunct="1">
                        <a:buNone/>
                      </a:pPr>
                      <a:endParaRPr lang="en-US" altLang="x-none" sz="2400" dirty="0">
                        <a:solidFill>
                          <a:srgbClr val="0B76C3"/>
                        </a:solidFill>
                        <a:latin typeface="Times New Roman" panose="02020603050405020304" pitchFamily="18" charset="0"/>
                        <a:ea typeface="Times New Roman" panose="02020603050405020304" pitchFamily="18" charset="0"/>
                      </a:endParaRPr>
                    </a:p>
                  </a:txBody>
                  <a:tcPr marL="155448" marR="155448" marT="54878" marB="54878">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7F3F4"/>
                    </a:solidFill>
                  </a:tcPr>
                </a:tc>
              </a:tr>
              <a:tr h="903288">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678180" lvl="1" indent="-2209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defTabSz="1357630" eaLnBrk="1" hangingPunct="1">
                        <a:buNone/>
                      </a:pPr>
                      <a:r>
                        <a:rPr lang="en-US" altLang="x-none" sz="2400" dirty="0">
                          <a:solidFill>
                            <a:srgbClr val="0B76C3"/>
                          </a:solidFill>
                          <a:latin typeface="Times New Roman" panose="02020603050405020304" pitchFamily="18" charset="0"/>
                          <a:cs typeface="Times New Roman" panose="02020603050405020304" pitchFamily="18" charset="0"/>
                        </a:rPr>
                        <a:t>Trước khi có người về, nhiệt độ trong phòng giảm xuống cho đủ mát</a:t>
                      </a:r>
                      <a:endParaRPr lang="en-US" altLang="x-none" sz="2400" dirty="0">
                        <a:solidFill>
                          <a:srgbClr val="0B76C3"/>
                        </a:solidFill>
                        <a:latin typeface="Times New Roman" panose="02020603050405020304" pitchFamily="18" charset="0"/>
                        <a:ea typeface="Times New Roman" panose="02020603050405020304" pitchFamily="18" charset="0"/>
                      </a:endParaRPr>
                    </a:p>
                  </a:txBody>
                  <a:tcPr marL="155448" marR="155448" marT="54878" marB="54878">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678180" lvl="1" indent="-2209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buNone/>
                      </a:pPr>
                      <a:r>
                        <a:rPr lang="en-US" altLang="x-none" sz="2400" dirty="0">
                          <a:solidFill>
                            <a:srgbClr val="0B76C3"/>
                          </a:solidFill>
                          <a:latin typeface="Times New Roman" panose="02020603050405020304" pitchFamily="18" charset="0"/>
                          <a:cs typeface="Times New Roman" panose="02020603050405020304" pitchFamily="18" charset="0"/>
                        </a:rPr>
                        <a:t>?</a:t>
                      </a:r>
                      <a:endParaRPr lang="en-US" altLang="x-none" sz="2400" dirty="0">
                        <a:solidFill>
                          <a:srgbClr val="0B76C3"/>
                        </a:solidFill>
                        <a:latin typeface="Times New Roman" panose="02020603050405020304" pitchFamily="18" charset="0"/>
                        <a:cs typeface="Times New Roman" panose="02020603050405020304" pitchFamily="18" charset="0"/>
                      </a:endParaRPr>
                    </a:p>
                    <a:p>
                      <a:pPr lvl="0" algn="ctr" eaLnBrk="1" hangingPunct="1">
                        <a:buNone/>
                      </a:pPr>
                      <a:endParaRPr lang="en-US" altLang="x-none" sz="2400" dirty="0">
                        <a:solidFill>
                          <a:srgbClr val="0B76C3"/>
                        </a:solidFill>
                        <a:latin typeface="Times New Roman" panose="02020603050405020304" pitchFamily="18" charset="0"/>
                        <a:ea typeface="Times New Roman" panose="02020603050405020304" pitchFamily="18" charset="0"/>
                      </a:endParaRPr>
                    </a:p>
                  </a:txBody>
                  <a:tcPr marL="155448" marR="155448" marT="54878" marB="54878">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3F9FA"/>
                    </a:solidFill>
                  </a:tcPr>
                </a:tc>
              </a:tr>
            </a:tbl>
          </a:graphicData>
        </a:graphic>
      </p:graphicFrame>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462"/>
                                        </p:tgtEl>
                                        <p:attrNameLst>
                                          <p:attrName>style.visibility</p:attrName>
                                        </p:attrNameLst>
                                      </p:cBhvr>
                                      <p:to>
                                        <p:strVal val="visible"/>
                                      </p:to>
                                    </p:set>
                                    <p:anim calcmode="lin" valueType="num">
                                      <p:cBhvr additive="base">
                                        <p:cTn id="7" dur="500" fill="hold"/>
                                        <p:tgtEl>
                                          <p:spTgt spid="19462"/>
                                        </p:tgtEl>
                                        <p:attrNameLst>
                                          <p:attrName>ppt_x</p:attrName>
                                        </p:attrNameLst>
                                      </p:cBhvr>
                                      <p:tavLst>
                                        <p:tav tm="0">
                                          <p:val>
                                            <p:strVal val="0-#ppt_w/2"/>
                                          </p:val>
                                        </p:tav>
                                        <p:tav tm="100000">
                                          <p:val>
                                            <p:strVal val="#ppt_x"/>
                                          </p:val>
                                        </p:tav>
                                      </p:tavLst>
                                    </p:anim>
                                    <p:anim calcmode="lin" valueType="num">
                                      <p:cBhvr additive="base">
                                        <p:cTn id="8" dur="500" fill="hold"/>
                                        <p:tgtEl>
                                          <p:spTgt spid="194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9" name="Text Box 5"/>
          <p:cNvSpPr txBox="1"/>
          <p:nvPr/>
        </p:nvSpPr>
        <p:spPr>
          <a:xfrm>
            <a:off x="2574925" y="358775"/>
            <a:ext cx="12292013" cy="1489075"/>
          </a:xfrm>
          <a:prstGeom prst="rect">
            <a:avLst/>
          </a:prstGeom>
          <a:noFill/>
          <a:ln w="9525">
            <a:noFill/>
          </a:ln>
        </p:spPr>
        <p:txBody>
          <a:bodyPr lIns="135852" tIns="67926" rIns="135852" bIns="67926" anchor="t" anchorCtr="0">
            <a:spAutoFit/>
          </a:bodyPr>
          <a:p>
            <a:pPr eaLnBrk="0" hangingPunct="0">
              <a:spcBef>
                <a:spcPct val="50000"/>
              </a:spcBef>
            </a:pPr>
            <a:r>
              <a:rPr lang="en-US" altLang="en-US" sz="4400" dirty="0">
                <a:solidFill>
                  <a:srgbClr val="0070C0"/>
                </a:solidFill>
                <a:latin typeface="Arial" panose="020B0604020202020204" pitchFamily="34" charset="0"/>
              </a:rPr>
              <a:t>N</a:t>
            </a:r>
            <a:r>
              <a:rPr lang="vi-VN" altLang="en-US" sz="4400" dirty="0">
                <a:solidFill>
                  <a:srgbClr val="0070C0"/>
                </a:solidFill>
                <a:latin typeface="Arial" panose="020B0604020202020204" pitchFamily="34" charset="0"/>
              </a:rPr>
              <a:t>guyên tắc hoạt động của hệ thống trong các ngôi nh</a:t>
            </a:r>
            <a:r>
              <a:rPr lang="vi-VN" altLang="en-US" sz="4400" dirty="0">
                <a:solidFill>
                  <a:srgbClr val="0070C0"/>
                </a:solidFill>
                <a:latin typeface="Arial" panose="020B0604020202020204" pitchFamily="34" charset="0"/>
                <a:ea typeface="Times New Roman" panose="02020603050405020304" pitchFamily="18" charset="0"/>
              </a:rPr>
              <a:t>à</a:t>
            </a:r>
            <a:r>
              <a:rPr lang="vi-VN" altLang="en-US" sz="4400" dirty="0">
                <a:solidFill>
                  <a:srgbClr val="0070C0"/>
                </a:solidFill>
                <a:latin typeface="Arial" panose="020B0604020202020204" pitchFamily="34" charset="0"/>
              </a:rPr>
              <a:t> thông minh</a:t>
            </a:r>
            <a:endParaRPr lang="vi-VN" altLang="en-US" sz="4400" dirty="0">
              <a:solidFill>
                <a:srgbClr val="0070C0"/>
              </a:solidFill>
              <a:latin typeface="Arial" panose="020B0604020202020204" pitchFamily="34" charset="0"/>
              <a:ea typeface="Times New Roman" panose="02020603050405020304" pitchFamily="18" charset="0"/>
            </a:endParaRPr>
          </a:p>
        </p:txBody>
      </p:sp>
      <p:sp>
        <p:nvSpPr>
          <p:cNvPr id="5" name="Rectangle: Top Corners Rounded 15"/>
          <p:cNvSpPr/>
          <p:nvPr/>
        </p:nvSpPr>
        <p:spPr>
          <a:xfrm rot="5400000">
            <a:off x="-1868487" y="3824288"/>
            <a:ext cx="4318000" cy="581025"/>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678180" lvl="1" indent="-22098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eaLnBrk="0" fontAlgn="base" hangingPunct="0"/>
            <a:endParaRPr strike="noStrike" noProof="1">
              <a:latin typeface="Arial" panose="020B0604020202020204" pitchFamily="34" charset="0"/>
            </a:endParaRPr>
          </a:p>
        </p:txBody>
      </p:sp>
      <p:sp>
        <p:nvSpPr>
          <p:cNvPr id="9219" name="Oval 2"/>
          <p:cNvSpPr/>
          <p:nvPr/>
        </p:nvSpPr>
        <p:spPr>
          <a:xfrm>
            <a:off x="1036638" y="401638"/>
            <a:ext cx="1554162" cy="1062037"/>
          </a:xfrm>
          <a:prstGeom prst="ellipse">
            <a:avLst/>
          </a:prstGeom>
          <a:solidFill>
            <a:srgbClr val="2828F3"/>
          </a:solidFill>
          <a:ln w="9525">
            <a:noFill/>
          </a:ln>
        </p:spPr>
        <p:txBody>
          <a:bodyPr lIns="135852" tIns="67926" rIns="135852" bIns="67926" anchor="t" anchorCtr="0"/>
          <a:p>
            <a:pPr eaLnBrk="0" hangingPunct="0"/>
            <a:endParaRPr lang="en-US" altLang="en-US" sz="21100" dirty="0">
              <a:solidFill>
                <a:schemeClr val="bg1"/>
              </a:solidFill>
              <a:latin typeface="UVN Ke Chuyen1" pitchFamily="66" charset="0"/>
            </a:endParaRPr>
          </a:p>
        </p:txBody>
      </p:sp>
      <p:sp>
        <p:nvSpPr>
          <p:cNvPr id="9220" name="Freeform 15"/>
          <p:cNvSpPr/>
          <p:nvPr/>
        </p:nvSpPr>
        <p:spPr>
          <a:xfrm>
            <a:off x="1784350" y="450850"/>
            <a:ext cx="644525" cy="962025"/>
          </a:xfrm>
          <a:custGeom>
            <a:avLst/>
            <a:gdLst/>
            <a:ahLst/>
            <a:cxnLst>
              <a:cxn ang="0">
                <a:pos x="0" y="0"/>
              </a:cxn>
              <a:cxn ang="0">
                <a:pos x="184441" y="0"/>
              </a:cxn>
              <a:cxn ang="0">
                <a:pos x="184441" y="620317"/>
              </a:cxn>
              <a:cxn ang="0">
                <a:pos x="211171" y="620317"/>
              </a:cxn>
              <a:cxn ang="0">
                <a:pos x="254316" y="774655"/>
              </a:cxn>
              <a:cxn ang="0">
                <a:pos x="422273" y="669602"/>
              </a:cxn>
              <a:cxn ang="0">
                <a:pos x="420248" y="558932"/>
              </a:cxn>
              <a:cxn ang="0">
                <a:pos x="596724" y="452453"/>
              </a:cxn>
              <a:cxn ang="0">
                <a:pos x="610179" y="758851"/>
              </a:cxn>
              <a:cxn ang="0">
                <a:pos x="187744" y="934714"/>
              </a:cxn>
              <a:cxn ang="0">
                <a:pos x="51024" y="807502"/>
              </a:cxn>
              <a:cxn ang="0">
                <a:pos x="35488" y="771023"/>
              </a:cxn>
              <a:cxn ang="0">
                <a:pos x="0" y="771023"/>
              </a:cxn>
              <a:cxn ang="0">
                <a:pos x="0" y="620317"/>
              </a:cxn>
            </a:cxnLst>
            <a:pathLst>
              <a:path w="380990" h="800806">
                <a:moveTo>
                  <a:pt x="0" y="0"/>
                </a:moveTo>
                <a:lnTo>
                  <a:pt x="110311" y="0"/>
                </a:lnTo>
                <a:lnTo>
                  <a:pt x="110311" y="514663"/>
                </a:lnTo>
                <a:lnTo>
                  <a:pt x="126298" y="514663"/>
                </a:lnTo>
                <a:cubicBezTo>
                  <a:pt x="126298" y="565089"/>
                  <a:pt x="135863" y="612556"/>
                  <a:pt x="152102" y="642713"/>
                </a:cubicBezTo>
                <a:cubicBezTo>
                  <a:pt x="188541" y="710384"/>
                  <a:pt x="240918" y="664936"/>
                  <a:pt x="252554" y="555553"/>
                </a:cubicBezTo>
                <a:cubicBezTo>
                  <a:pt x="255771" y="525311"/>
                  <a:pt x="255350" y="493385"/>
                  <a:pt x="251343" y="463733"/>
                </a:cubicBezTo>
                <a:lnTo>
                  <a:pt x="356890" y="375390"/>
                </a:lnTo>
                <a:cubicBezTo>
                  <a:pt x="385907" y="453570"/>
                  <a:pt x="388885" y="547639"/>
                  <a:pt x="364938" y="629601"/>
                </a:cubicBezTo>
                <a:cubicBezTo>
                  <a:pt x="322380" y="775263"/>
                  <a:pt x="208870" y="840817"/>
                  <a:pt x="112286" y="775511"/>
                </a:cubicBezTo>
                <a:cubicBezTo>
                  <a:pt x="78116" y="752407"/>
                  <a:pt x="50045" y="715332"/>
                  <a:pt x="30516" y="669965"/>
                </a:cubicBezTo>
                <a:lnTo>
                  <a:pt x="21225" y="639699"/>
                </a:lnTo>
                <a:lnTo>
                  <a:pt x="0" y="639699"/>
                </a:lnTo>
                <a:lnTo>
                  <a:pt x="0" y="514663"/>
                </a:lnTo>
                <a:lnTo>
                  <a:pt x="0" y="0"/>
                </a:lnTo>
                <a:close/>
              </a:path>
            </a:pathLst>
          </a:custGeom>
          <a:solidFill>
            <a:schemeClr val="bg1"/>
          </a:solidFill>
          <a:ln w="9525">
            <a:noFill/>
          </a:ln>
        </p:spPr>
        <p:txBody>
          <a:bodyPr/>
          <a:p>
            <a:endParaRPr lang="en-US"/>
          </a:p>
        </p:txBody>
      </p:sp>
      <p:sp>
        <p:nvSpPr>
          <p:cNvPr id="9221" name="Oval 5"/>
          <p:cNvSpPr/>
          <p:nvPr/>
        </p:nvSpPr>
        <p:spPr>
          <a:xfrm flipH="1">
            <a:off x="1731963" y="212725"/>
            <a:ext cx="346075" cy="288925"/>
          </a:xfrm>
          <a:prstGeom prst="ellipse">
            <a:avLst/>
          </a:prstGeom>
          <a:solidFill>
            <a:srgbClr val="2828F3"/>
          </a:solidFill>
          <a:ln w="9525">
            <a:noFill/>
          </a:ln>
        </p:spPr>
        <p:txBody>
          <a:bodyPr lIns="135852" tIns="67926" rIns="135852" bIns="67926" anchor="t" anchorCtr="0"/>
          <a:p>
            <a:pPr eaLnBrk="0" hangingPunct="0"/>
            <a:endParaRPr lang="en-US" altLang="en-US" dirty="0">
              <a:latin typeface="Arial" panose="020B0604020202020204" pitchFamily="34" charset="0"/>
            </a:endParaRPr>
          </a:p>
        </p:txBody>
      </p:sp>
      <p:sp>
        <p:nvSpPr>
          <p:cNvPr id="9222" name="Freeform 19"/>
          <p:cNvSpPr/>
          <p:nvPr/>
        </p:nvSpPr>
        <p:spPr>
          <a:xfrm>
            <a:off x="2266950" y="26988"/>
            <a:ext cx="647700" cy="457200"/>
          </a:xfrm>
          <a:custGeom>
            <a:avLst/>
            <a:gdLst/>
            <a:ahLst/>
            <a:cxnLst>
              <a:cxn ang="0">
                <a:pos x="323876" y="0"/>
              </a:cxn>
              <a:cxn ang="0">
                <a:pos x="401605" y="0"/>
              </a:cxn>
              <a:cxn ang="0">
                <a:pos x="401605" y="173747"/>
              </a:cxn>
              <a:cxn ang="0">
                <a:pos x="647751" y="173747"/>
              </a:cxn>
              <a:cxn ang="0">
                <a:pos x="647751" y="228619"/>
              </a:cxn>
              <a:cxn ang="0">
                <a:pos x="401605" y="228619"/>
              </a:cxn>
              <a:cxn ang="0">
                <a:pos x="401605" y="457232"/>
              </a:cxn>
              <a:cxn ang="0">
                <a:pos x="323876" y="457232"/>
              </a:cxn>
              <a:cxn ang="0">
                <a:pos x="323876" y="228619"/>
              </a:cxn>
              <a:cxn ang="0">
                <a:pos x="0" y="228619"/>
              </a:cxn>
              <a:cxn ang="0">
                <a:pos x="0" y="173747"/>
              </a:cxn>
              <a:cxn ang="0">
                <a:pos x="323876" y="173747"/>
              </a:cxn>
            </a:cxnLst>
            <a:pathLst>
              <a:path w="380990" h="380991">
                <a:moveTo>
                  <a:pt x="190495" y="0"/>
                </a:moveTo>
                <a:lnTo>
                  <a:pt x="236214" y="0"/>
                </a:lnTo>
                <a:lnTo>
                  <a:pt x="236214" y="144777"/>
                </a:lnTo>
                <a:lnTo>
                  <a:pt x="380990" y="144777"/>
                </a:lnTo>
                <a:lnTo>
                  <a:pt x="380990" y="190496"/>
                </a:lnTo>
                <a:lnTo>
                  <a:pt x="236214" y="190496"/>
                </a:lnTo>
                <a:lnTo>
                  <a:pt x="236214" y="380991"/>
                </a:lnTo>
                <a:lnTo>
                  <a:pt x="190495" y="380991"/>
                </a:lnTo>
                <a:lnTo>
                  <a:pt x="190495" y="190496"/>
                </a:lnTo>
                <a:lnTo>
                  <a:pt x="0" y="190496"/>
                </a:lnTo>
                <a:lnTo>
                  <a:pt x="0" y="144777"/>
                </a:lnTo>
                <a:lnTo>
                  <a:pt x="190495" y="144777"/>
                </a:lnTo>
                <a:lnTo>
                  <a:pt x="190495" y="0"/>
                </a:lnTo>
                <a:close/>
              </a:path>
            </a:pathLst>
          </a:custGeom>
          <a:solidFill>
            <a:srgbClr val="0000F1"/>
          </a:solidFill>
          <a:ln w="9525">
            <a:noFill/>
          </a:ln>
        </p:spPr>
        <p:txBody>
          <a:bodyPr/>
          <a:p>
            <a:endParaRPr lang="en-US"/>
          </a:p>
        </p:txBody>
      </p:sp>
      <p:sp>
        <p:nvSpPr>
          <p:cNvPr id="9" name="Text Box 5"/>
          <p:cNvSpPr txBox="1"/>
          <p:nvPr/>
        </p:nvSpPr>
        <p:spPr>
          <a:xfrm>
            <a:off x="1036638" y="2651125"/>
            <a:ext cx="14508162" cy="4873625"/>
          </a:xfrm>
          <a:prstGeom prst="rect">
            <a:avLst/>
          </a:prstGeom>
          <a:noFill/>
          <a:ln w="9525">
            <a:noFill/>
          </a:ln>
        </p:spPr>
        <p:txBody>
          <a:bodyPr lIns="135852" tIns="67926" rIns="135852" bIns="67926" anchor="t" anchorCtr="0">
            <a:spAutoFit/>
          </a:bodyPr>
          <a:p>
            <a:pPr eaLnBrk="0" hangingPunct="0">
              <a:spcBef>
                <a:spcPct val="20000"/>
              </a:spcBef>
              <a:buClr>
                <a:schemeClr val="accent1"/>
              </a:buClr>
              <a:buFont typeface="Wingdings" panose="05000000000000000000" pitchFamily="2" charset="2"/>
              <a:buChar char="l"/>
            </a:pPr>
            <a:r>
              <a:rPr lang="en-US" altLang="en-US" sz="4400" dirty="0">
                <a:solidFill>
                  <a:srgbClr val="0070C0"/>
                </a:solidFill>
                <a:latin typeface="Arial" panose="020B0604020202020204" pitchFamily="34" charset="0"/>
              </a:rPr>
              <a:t>C</a:t>
            </a:r>
            <a:r>
              <a:rPr lang="vi-VN" altLang="en-US" sz="4400" dirty="0">
                <a:solidFill>
                  <a:srgbClr val="0070C0"/>
                </a:solidFill>
                <a:latin typeface="Arial" panose="020B0604020202020204" pitchFamily="34" charset="0"/>
              </a:rPr>
              <a:t>ác hệ thống trong ngôi nh</a:t>
            </a:r>
            <a:r>
              <a:rPr lang="vi-VN" altLang="en-US" sz="4400" dirty="0">
                <a:solidFill>
                  <a:srgbClr val="0070C0"/>
                </a:solidFill>
                <a:latin typeface="Arial" panose="020B0604020202020204" pitchFamily="34" charset="0"/>
                <a:ea typeface="Times New Roman" panose="02020603050405020304" pitchFamily="18" charset="0"/>
              </a:rPr>
              <a:t>à</a:t>
            </a:r>
            <a:r>
              <a:rPr lang="vi-VN" altLang="en-US" sz="4400" dirty="0">
                <a:solidFill>
                  <a:srgbClr val="0070C0"/>
                </a:solidFill>
                <a:latin typeface="Arial" panose="020B0604020202020204" pitchFamily="34" charset="0"/>
              </a:rPr>
              <a:t> thông minh trong t</a:t>
            </a:r>
            <a:r>
              <a:rPr lang="en-US" altLang="en-US" sz="4400" dirty="0">
                <a:solidFill>
                  <a:srgbClr val="0070C0"/>
                </a:solidFill>
                <a:latin typeface="Arial" panose="020B0604020202020204" pitchFamily="34" charset="0"/>
              </a:rPr>
              <a:t>h</a:t>
            </a:r>
            <a:r>
              <a:rPr lang="vi-VN" altLang="en-US" sz="4400" dirty="0">
                <a:solidFill>
                  <a:srgbClr val="0070C0"/>
                </a:solidFill>
                <a:latin typeface="Arial" panose="020B0604020202020204" pitchFamily="34" charset="0"/>
              </a:rPr>
              <a:t>ường hoạt động dựa trên nguyên lý như sau</a:t>
            </a:r>
            <a:r>
              <a:rPr lang="en-US" altLang="en-US" sz="4400" dirty="0">
                <a:solidFill>
                  <a:srgbClr val="0070C0"/>
                </a:solidFill>
                <a:latin typeface="Arial" panose="020B0604020202020204" pitchFamily="34" charset="0"/>
              </a:rPr>
              <a:t>:</a:t>
            </a:r>
            <a:r>
              <a:rPr lang="vi-VN" altLang="en-US" sz="4400" dirty="0">
                <a:solidFill>
                  <a:srgbClr val="0070C0"/>
                </a:solidFill>
                <a:latin typeface="Arial" panose="020B0604020202020204" pitchFamily="34" charset="0"/>
              </a:rPr>
              <a:t> lệnh điều khiển</a:t>
            </a:r>
            <a:r>
              <a:rPr lang="en-US" altLang="en-US" sz="4400" dirty="0">
                <a:solidFill>
                  <a:srgbClr val="0070C0"/>
                </a:solidFill>
                <a:latin typeface="Arial" panose="020B0604020202020204" pitchFamily="34" charset="0"/>
              </a:rPr>
              <a:t>(</a:t>
            </a:r>
            <a:r>
              <a:rPr lang="vi-VN" altLang="en-US" sz="4400" dirty="0">
                <a:solidFill>
                  <a:srgbClr val="0070C0"/>
                </a:solidFill>
                <a:latin typeface="Arial" panose="020B0604020202020204" pitchFamily="34" charset="0"/>
              </a:rPr>
              <a:t>thông qua tin nhắn giọng nói điều khiển từ xa</a:t>
            </a:r>
            <a:r>
              <a:rPr lang="en-US" altLang="en-US" sz="4400" dirty="0">
                <a:solidFill>
                  <a:srgbClr val="0070C0"/>
                </a:solidFill>
                <a:latin typeface="Arial" panose="020B0604020202020204" pitchFamily="34" charset="0"/>
              </a:rPr>
              <a:t>)</a:t>
            </a:r>
            <a:r>
              <a:rPr lang="vi-VN" altLang="en-US" sz="4400" dirty="0">
                <a:solidFill>
                  <a:srgbClr val="0070C0"/>
                </a:solidFill>
                <a:latin typeface="Arial" panose="020B0604020202020204" pitchFamily="34" charset="0"/>
              </a:rPr>
              <a:t> được thu nhận bởi thiết bị nhận định lệnh sẽ được chuyển tới bộ phận xử lý sau khi xử lý thông tin sẽ được chuyển tới các bộ phận chấp h</a:t>
            </a:r>
            <a:r>
              <a:rPr lang="vi-VN" altLang="en-US" sz="4400" dirty="0">
                <a:solidFill>
                  <a:srgbClr val="0070C0"/>
                </a:solidFill>
                <a:latin typeface="Arial" panose="020B0604020202020204" pitchFamily="34" charset="0"/>
                <a:ea typeface="Times New Roman" panose="02020603050405020304" pitchFamily="18" charset="0"/>
              </a:rPr>
              <a:t>à</a:t>
            </a:r>
            <a:r>
              <a:rPr lang="vi-VN" altLang="en-US" sz="4400" dirty="0">
                <a:solidFill>
                  <a:srgbClr val="0070C0"/>
                </a:solidFill>
                <a:latin typeface="Arial" panose="020B0604020202020204" pitchFamily="34" charset="0"/>
              </a:rPr>
              <a:t>nh để điều khiển các thiết bị trong ngôi nh</a:t>
            </a:r>
            <a:r>
              <a:rPr lang="vi-VN" altLang="en-US" sz="4400" dirty="0">
                <a:solidFill>
                  <a:srgbClr val="0070C0"/>
                </a:solidFill>
                <a:latin typeface="Arial" panose="020B0604020202020204" pitchFamily="34" charset="0"/>
                <a:ea typeface="Times New Roman" panose="02020603050405020304" pitchFamily="18" charset="0"/>
              </a:rPr>
              <a:t>à</a:t>
            </a:r>
            <a:r>
              <a:rPr lang="en-US" altLang="en-US" sz="4400" dirty="0">
                <a:solidFill>
                  <a:srgbClr val="0070C0"/>
                </a:solidFill>
                <a:latin typeface="Arial" panose="020B0604020202020204" pitchFamily="34" charset="0"/>
              </a:rPr>
              <a:t>(</a:t>
            </a:r>
            <a:r>
              <a:rPr lang="vi-VN" altLang="en-US" sz="4400" dirty="0">
                <a:solidFill>
                  <a:srgbClr val="0070C0"/>
                </a:solidFill>
                <a:latin typeface="Arial" panose="020B0604020202020204" pitchFamily="34" charset="0"/>
              </a:rPr>
              <a:t> cửa</a:t>
            </a:r>
            <a:r>
              <a:rPr lang="en-US" altLang="en-US" sz="4400" dirty="0">
                <a:solidFill>
                  <a:srgbClr val="0070C0"/>
                </a:solidFill>
                <a:latin typeface="Arial" panose="020B0604020202020204" pitchFamily="34" charset="0"/>
              </a:rPr>
              <a:t>,</a:t>
            </a:r>
            <a:r>
              <a:rPr lang="vi-VN" altLang="en-US" sz="4400" dirty="0">
                <a:solidFill>
                  <a:srgbClr val="0070C0"/>
                </a:solidFill>
                <a:latin typeface="Arial" panose="020B0604020202020204" pitchFamily="34" charset="0"/>
              </a:rPr>
              <a:t> rèm</a:t>
            </a:r>
            <a:r>
              <a:rPr lang="en-US" altLang="en-US" sz="4400" dirty="0">
                <a:solidFill>
                  <a:srgbClr val="0070C0"/>
                </a:solidFill>
                <a:latin typeface="Arial" panose="020B0604020202020204" pitchFamily="34" charset="0"/>
              </a:rPr>
              <a:t>,</a:t>
            </a:r>
            <a:r>
              <a:rPr lang="vi-VN" altLang="en-US" sz="4400" dirty="0">
                <a:solidFill>
                  <a:srgbClr val="0070C0"/>
                </a:solidFill>
                <a:latin typeface="Arial" panose="020B0604020202020204" pitchFamily="34" charset="0"/>
              </a:rPr>
              <a:t> các thiết bị điện</a:t>
            </a:r>
            <a:r>
              <a:rPr lang="en-US" altLang="en-US" sz="4400" dirty="0">
                <a:solidFill>
                  <a:srgbClr val="0070C0"/>
                </a:solidFill>
                <a:latin typeface="Arial" panose="020B0604020202020204" pitchFamily="34" charset="0"/>
              </a:rPr>
              <a:t>)</a:t>
            </a:r>
            <a:endParaRPr lang="en-US" altLang="en-US" sz="4400" dirty="0">
              <a:solidFill>
                <a:srgbClr val="0070C0"/>
              </a:solidFill>
              <a:latin typeface="Arial" panose="020B0604020202020204" pitchFamily="34" charset="0"/>
              <a:ea typeface="Times New Roman" panose="02020603050405020304" pitchFamily="18" charset="0"/>
            </a:endParaRPr>
          </a:p>
        </p:txBody>
      </p:sp>
      <p:sp>
        <p:nvSpPr>
          <p:cNvPr id="10" name="Rectangle 1"/>
          <p:cNvSpPr/>
          <p:nvPr/>
        </p:nvSpPr>
        <p:spPr>
          <a:xfrm>
            <a:off x="0" y="0"/>
            <a:ext cx="388938" cy="8412163"/>
          </a:xfrm>
          <a:custGeom>
            <a:avLst/>
            <a:gdLst>
              <a:gd name="connsiteX0" fmla="*/ 0 w 304800"/>
              <a:gd name="connsiteY0" fmla="*/ 0 h 2946400"/>
              <a:gd name="connsiteX1" fmla="*/ 304800 w 304800"/>
              <a:gd name="connsiteY1" fmla="*/ 0 h 2946400"/>
              <a:gd name="connsiteX2" fmla="*/ 304800 w 304800"/>
              <a:gd name="connsiteY2" fmla="*/ 2946400 h 2946400"/>
              <a:gd name="connsiteX3" fmla="*/ 0 w 304800"/>
              <a:gd name="connsiteY3" fmla="*/ 2946400 h 2946400"/>
              <a:gd name="connsiteX4" fmla="*/ 0 w 304800"/>
              <a:gd name="connsiteY4" fmla="*/ 0 h 2946400"/>
              <a:gd name="connsiteX0-1" fmla="*/ 0 w 304800"/>
              <a:gd name="connsiteY0-2" fmla="*/ 0 h 2946400"/>
              <a:gd name="connsiteX1-3" fmla="*/ 304800 w 304800"/>
              <a:gd name="connsiteY1-4" fmla="*/ 145143 h 2946400"/>
              <a:gd name="connsiteX2-5" fmla="*/ 304800 w 304800"/>
              <a:gd name="connsiteY2-6" fmla="*/ 2946400 h 2946400"/>
              <a:gd name="connsiteX3-7" fmla="*/ 0 w 304800"/>
              <a:gd name="connsiteY3-8" fmla="*/ 2946400 h 2946400"/>
              <a:gd name="connsiteX4-9" fmla="*/ 0 w 304800"/>
              <a:gd name="connsiteY4-10" fmla="*/ 0 h 2946400"/>
              <a:gd name="connsiteX0-11" fmla="*/ 0 w 304800"/>
              <a:gd name="connsiteY0-12" fmla="*/ 0 h 3202316"/>
              <a:gd name="connsiteX1-13" fmla="*/ 304800 w 304800"/>
              <a:gd name="connsiteY1-14" fmla="*/ 145143 h 3202316"/>
              <a:gd name="connsiteX2-15" fmla="*/ 290285 w 304800"/>
              <a:gd name="connsiteY2-16" fmla="*/ 3202316 h 3202316"/>
              <a:gd name="connsiteX3-17" fmla="*/ 0 w 304800"/>
              <a:gd name="connsiteY3-18" fmla="*/ 2946400 h 3202316"/>
              <a:gd name="connsiteX4-19" fmla="*/ 0 w 304800"/>
              <a:gd name="connsiteY4-20" fmla="*/ 0 h 32023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4800" h="3202316">
                <a:moveTo>
                  <a:pt x="0" y="0"/>
                </a:moveTo>
                <a:lnTo>
                  <a:pt x="304800" y="145143"/>
                </a:lnTo>
                <a:cubicBezTo>
                  <a:pt x="299962" y="1164201"/>
                  <a:pt x="295123" y="2183258"/>
                  <a:pt x="290285" y="3202316"/>
                </a:cubicBezTo>
                <a:lnTo>
                  <a:pt x="0" y="2946400"/>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Rectangle 1"/>
          <p:cNvSpPr/>
          <p:nvPr/>
        </p:nvSpPr>
        <p:spPr>
          <a:xfrm flipH="1">
            <a:off x="15190788" y="-17462"/>
            <a:ext cx="354013" cy="8412163"/>
          </a:xfrm>
          <a:custGeom>
            <a:avLst/>
            <a:gdLst>
              <a:gd name="connsiteX0" fmla="*/ 0 w 304800"/>
              <a:gd name="connsiteY0" fmla="*/ 0 h 2946400"/>
              <a:gd name="connsiteX1" fmla="*/ 304800 w 304800"/>
              <a:gd name="connsiteY1" fmla="*/ 0 h 2946400"/>
              <a:gd name="connsiteX2" fmla="*/ 304800 w 304800"/>
              <a:gd name="connsiteY2" fmla="*/ 2946400 h 2946400"/>
              <a:gd name="connsiteX3" fmla="*/ 0 w 304800"/>
              <a:gd name="connsiteY3" fmla="*/ 2946400 h 2946400"/>
              <a:gd name="connsiteX4" fmla="*/ 0 w 304800"/>
              <a:gd name="connsiteY4" fmla="*/ 0 h 2946400"/>
              <a:gd name="connsiteX0-1" fmla="*/ 0 w 304800"/>
              <a:gd name="connsiteY0-2" fmla="*/ 0 h 2946400"/>
              <a:gd name="connsiteX1-3" fmla="*/ 304800 w 304800"/>
              <a:gd name="connsiteY1-4" fmla="*/ 145143 h 2946400"/>
              <a:gd name="connsiteX2-5" fmla="*/ 304800 w 304800"/>
              <a:gd name="connsiteY2-6" fmla="*/ 2946400 h 2946400"/>
              <a:gd name="connsiteX3-7" fmla="*/ 0 w 304800"/>
              <a:gd name="connsiteY3-8" fmla="*/ 2946400 h 2946400"/>
              <a:gd name="connsiteX4-9" fmla="*/ 0 w 304800"/>
              <a:gd name="connsiteY4-10" fmla="*/ 0 h 2946400"/>
              <a:gd name="connsiteX0-11" fmla="*/ 0 w 304800"/>
              <a:gd name="connsiteY0-12" fmla="*/ 0 h 3202316"/>
              <a:gd name="connsiteX1-13" fmla="*/ 304800 w 304800"/>
              <a:gd name="connsiteY1-14" fmla="*/ 145143 h 3202316"/>
              <a:gd name="connsiteX2-15" fmla="*/ 290285 w 304800"/>
              <a:gd name="connsiteY2-16" fmla="*/ 3202316 h 3202316"/>
              <a:gd name="connsiteX3-17" fmla="*/ 0 w 304800"/>
              <a:gd name="connsiteY3-18" fmla="*/ 2946400 h 3202316"/>
              <a:gd name="connsiteX4-19" fmla="*/ 0 w 304800"/>
              <a:gd name="connsiteY4-20" fmla="*/ 0 h 32023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4800" h="3202316">
                <a:moveTo>
                  <a:pt x="0" y="0"/>
                </a:moveTo>
                <a:lnTo>
                  <a:pt x="304800" y="145143"/>
                </a:lnTo>
                <a:cubicBezTo>
                  <a:pt x="299962" y="1164201"/>
                  <a:pt x="295123" y="2183258"/>
                  <a:pt x="290285" y="3202316"/>
                </a:cubicBezTo>
                <a:lnTo>
                  <a:pt x="0" y="2946400"/>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2" name="Rectangle 1"/>
          <p:cNvSpPr/>
          <p:nvPr/>
        </p:nvSpPr>
        <p:spPr>
          <a:xfrm>
            <a:off x="2574925" y="1955800"/>
            <a:ext cx="3124200" cy="6953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678180" lvl="1" indent="-2209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x-none" sz="40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rPr>
              <a:t>Nhận lệnh</a:t>
            </a:r>
            <a:endParaRPr kumimoji="0" lang="en-US" altLang="x-none" sz="40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endParaRPr>
          </a:p>
        </p:txBody>
      </p:sp>
      <p:sp>
        <p:nvSpPr>
          <p:cNvPr id="14" name="Rectangle 13"/>
          <p:cNvSpPr/>
          <p:nvPr/>
        </p:nvSpPr>
        <p:spPr>
          <a:xfrm>
            <a:off x="6916738" y="1955800"/>
            <a:ext cx="3122613" cy="6953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678180" lvl="1" indent="-2209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x-none" sz="40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rPr>
              <a:t>Xử lí </a:t>
            </a:r>
            <a:endParaRPr kumimoji="0" lang="en-US" altLang="x-none" sz="40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endParaRPr>
          </a:p>
        </p:txBody>
      </p:sp>
      <p:sp>
        <p:nvSpPr>
          <p:cNvPr id="15" name="Rectangle 14"/>
          <p:cNvSpPr/>
          <p:nvPr/>
        </p:nvSpPr>
        <p:spPr>
          <a:xfrm>
            <a:off x="11102975" y="1955800"/>
            <a:ext cx="3124200" cy="6953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678180" lvl="1" indent="-2209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1357630" lvl="2" indent="-4432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2037080" lvl="3" indent="-66548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2716530" lvl="4" indent="-8877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x-none" sz="40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rPr>
              <a:t>Chấp hành</a:t>
            </a:r>
            <a:endParaRPr kumimoji="0" lang="en-US" altLang="x-none" sz="40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endParaRPr>
          </a:p>
        </p:txBody>
      </p:sp>
      <p:cxnSp>
        <p:nvCxnSpPr>
          <p:cNvPr id="7" name="Straight Arrow Connector 6"/>
          <p:cNvCxnSpPr/>
          <p:nvPr/>
        </p:nvCxnSpPr>
        <p:spPr>
          <a:xfrm flipV="1">
            <a:off x="5810250" y="2305050"/>
            <a:ext cx="102552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10069513" y="2295525"/>
            <a:ext cx="102235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231" name="Text Box 2"/>
          <p:cNvSpPr txBox="1"/>
          <p:nvPr/>
        </p:nvSpPr>
        <p:spPr>
          <a:xfrm>
            <a:off x="6807200" y="-80962"/>
            <a:ext cx="309563" cy="460375"/>
          </a:xfrm>
          <a:prstGeom prst="rect">
            <a:avLst/>
          </a:prstGeom>
          <a:noFill/>
          <a:ln w="9525">
            <a:noFill/>
          </a:ln>
        </p:spPr>
        <p:txBody>
          <a:bodyPr wrap="none" anchor="t" anchorCtr="0">
            <a:spAutoFit/>
          </a:bodyPr>
          <a:p>
            <a:pPr eaLnBrk="0" hangingPunct="0"/>
            <a:endParaRPr lang="en-US" altLang="zh-CN" sz="2400">
              <a:latin typeface="Arial" panose="020B0604020202020204" pitchFamily="34" charset="0"/>
            </a:endParaRPr>
          </a:p>
        </p:txBody>
      </p:sp>
    </p:spTree>
  </p:cSld>
  <p:clrMapOvr>
    <a:masterClrMapping/>
  </p:clrMapOvr>
  <p:transition spd="slow" advClick="0">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7829"/>
                                        </p:tgtEl>
                                        <p:attrNameLst>
                                          <p:attrName>style.visibility</p:attrName>
                                        </p:attrNameLst>
                                      </p:cBhvr>
                                      <p:to>
                                        <p:strVal val="visible"/>
                                      </p:to>
                                    </p:set>
                                    <p:anim calcmode="lin" valueType="num">
                                      <p:cBhvr additive="base">
                                        <p:cTn id="7" dur="500" fill="hold"/>
                                        <p:tgtEl>
                                          <p:spTgt spid="77829"/>
                                        </p:tgtEl>
                                        <p:attrNameLst>
                                          <p:attrName>ppt_x</p:attrName>
                                        </p:attrNameLst>
                                      </p:cBhvr>
                                      <p:tavLst>
                                        <p:tav tm="0">
                                          <p:val>
                                            <p:strVal val="#ppt_x"/>
                                          </p:val>
                                        </p:tav>
                                        <p:tav tm="100000">
                                          <p:val>
                                            <p:strVal val="#ppt_x"/>
                                          </p:val>
                                        </p:tav>
                                      </p:tavLst>
                                    </p:anim>
                                    <p:anim calcmode="lin" valueType="num">
                                      <p:cBhvr additive="base">
                                        <p:cTn id="8" dur="500" fill="hold"/>
                                        <p:tgtEl>
                                          <p:spTgt spid="778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9"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6" name="Text Box 6"/>
          <p:cNvSpPr txBox="1"/>
          <p:nvPr/>
        </p:nvSpPr>
        <p:spPr>
          <a:xfrm>
            <a:off x="7772400" y="1960563"/>
            <a:ext cx="6900863" cy="6784975"/>
          </a:xfrm>
          <a:prstGeom prst="rect">
            <a:avLst/>
          </a:prstGeom>
          <a:noFill/>
          <a:ln w="9525">
            <a:noFill/>
          </a:ln>
        </p:spPr>
        <p:txBody>
          <a:bodyPr lIns="135852" tIns="67926" rIns="135852" bIns="67926" anchor="t" anchorCtr="0">
            <a:spAutoFit/>
          </a:bodyPr>
          <a:p>
            <a:pPr>
              <a:spcBef>
                <a:spcPct val="50000"/>
              </a:spcBef>
            </a:pPr>
            <a:r>
              <a:rPr lang="en-US" altLang="x-none" sz="4800" dirty="0">
                <a:solidFill>
                  <a:schemeClr val="bg1"/>
                </a:solidFill>
                <a:latin typeface="Arial" panose="020B0604020202020204" pitchFamily="34" charset="0"/>
              </a:rPr>
              <a:t>N</a:t>
            </a:r>
            <a:r>
              <a:rPr lang="vi-VN" altLang="en-US" sz="4800" dirty="0">
                <a:solidFill>
                  <a:schemeClr val="bg1"/>
                </a:solidFill>
                <a:latin typeface="Arial" panose="020B0604020202020204" pitchFamily="34" charset="0"/>
              </a:rPr>
              <a:t>gôi nhà được trang bị hệ thống điều khiển tự động hay bán tự động cho các thiết bị trong gia đình Điều đó giúp cuộc sống trở nên tiện nghi hơn đảm bảo an ninh an toàn và tiết kiệm năng lượng</a:t>
            </a:r>
            <a:r>
              <a:rPr lang="en-US" altLang="vi-VN" sz="4800" dirty="0">
                <a:solidFill>
                  <a:schemeClr val="bg1"/>
                </a:solidFill>
                <a:latin typeface="Arial" panose="020B0604020202020204" pitchFamily="34" charset="0"/>
              </a:rPr>
              <a:t>.</a:t>
            </a:r>
            <a:endParaRPr lang="en-US" altLang="vi-VN" sz="4800" dirty="0">
              <a:solidFill>
                <a:schemeClr val="bg1"/>
              </a:solidFill>
              <a:latin typeface="Arial" panose="020B0604020202020204" pitchFamily="34" charset="0"/>
            </a:endParaRPr>
          </a:p>
        </p:txBody>
      </p:sp>
      <p:sp>
        <p:nvSpPr>
          <p:cNvPr id="10242" name="Rectangle 10"/>
          <p:cNvSpPr/>
          <p:nvPr/>
        </p:nvSpPr>
        <p:spPr>
          <a:xfrm>
            <a:off x="812800" y="639763"/>
            <a:ext cx="12747625" cy="876300"/>
          </a:xfrm>
          <a:prstGeom prst="rect">
            <a:avLst/>
          </a:prstGeom>
          <a:noFill/>
          <a:ln w="9525">
            <a:noFill/>
          </a:ln>
        </p:spPr>
        <p:txBody>
          <a:bodyPr wrap="none" lIns="135852" tIns="67926" rIns="135852" bIns="67926" anchor="t" anchorCtr="0">
            <a:spAutoFit/>
          </a:bodyPr>
          <a:p>
            <a:pPr eaLnBrk="0" hangingPunct="0"/>
            <a:r>
              <a:rPr lang="en-US" altLang="en-US" sz="4800" dirty="0">
                <a:solidFill>
                  <a:srgbClr val="FF3300"/>
                </a:solidFill>
                <a:latin typeface="Arial" panose="020B0604020202020204" pitchFamily="34" charset="0"/>
              </a:rPr>
              <a:t>II. </a:t>
            </a:r>
            <a:r>
              <a:rPr lang="vi-VN" altLang="en-US" sz="4800" dirty="0">
                <a:solidFill>
                  <a:srgbClr val="FF3300"/>
                </a:solidFill>
                <a:latin typeface="Arial" panose="020B0604020202020204" pitchFamily="34" charset="0"/>
              </a:rPr>
              <a:t>ĐẶC ĐIỂM CỦA NGÔI NHÀ THÔNG MINH</a:t>
            </a:r>
            <a:endParaRPr lang="en-US" altLang="en-US" sz="4800" dirty="0">
              <a:solidFill>
                <a:srgbClr val="FF3300"/>
              </a:solidFill>
              <a:latin typeface="Arial" panose="020B0604020202020204" pitchFamily="34" charset="0"/>
            </a:endParaRPr>
          </a:p>
        </p:txBody>
      </p:sp>
      <p:sp>
        <p:nvSpPr>
          <p:cNvPr id="2" name="Rectangle 1"/>
          <p:cNvSpPr/>
          <p:nvPr/>
        </p:nvSpPr>
        <p:spPr>
          <a:xfrm>
            <a:off x="0" y="0"/>
            <a:ext cx="388938" cy="8412163"/>
          </a:xfrm>
          <a:custGeom>
            <a:avLst/>
            <a:gdLst>
              <a:gd name="connsiteX0" fmla="*/ 0 w 304800"/>
              <a:gd name="connsiteY0" fmla="*/ 0 h 2946400"/>
              <a:gd name="connsiteX1" fmla="*/ 304800 w 304800"/>
              <a:gd name="connsiteY1" fmla="*/ 0 h 2946400"/>
              <a:gd name="connsiteX2" fmla="*/ 304800 w 304800"/>
              <a:gd name="connsiteY2" fmla="*/ 2946400 h 2946400"/>
              <a:gd name="connsiteX3" fmla="*/ 0 w 304800"/>
              <a:gd name="connsiteY3" fmla="*/ 2946400 h 2946400"/>
              <a:gd name="connsiteX4" fmla="*/ 0 w 304800"/>
              <a:gd name="connsiteY4" fmla="*/ 0 h 2946400"/>
              <a:gd name="connsiteX0-1" fmla="*/ 0 w 304800"/>
              <a:gd name="connsiteY0-2" fmla="*/ 0 h 2946400"/>
              <a:gd name="connsiteX1-3" fmla="*/ 304800 w 304800"/>
              <a:gd name="connsiteY1-4" fmla="*/ 145143 h 2946400"/>
              <a:gd name="connsiteX2-5" fmla="*/ 304800 w 304800"/>
              <a:gd name="connsiteY2-6" fmla="*/ 2946400 h 2946400"/>
              <a:gd name="connsiteX3-7" fmla="*/ 0 w 304800"/>
              <a:gd name="connsiteY3-8" fmla="*/ 2946400 h 2946400"/>
              <a:gd name="connsiteX4-9" fmla="*/ 0 w 304800"/>
              <a:gd name="connsiteY4-10" fmla="*/ 0 h 2946400"/>
              <a:gd name="connsiteX0-11" fmla="*/ 0 w 304800"/>
              <a:gd name="connsiteY0-12" fmla="*/ 0 h 3202316"/>
              <a:gd name="connsiteX1-13" fmla="*/ 304800 w 304800"/>
              <a:gd name="connsiteY1-14" fmla="*/ 145143 h 3202316"/>
              <a:gd name="connsiteX2-15" fmla="*/ 290285 w 304800"/>
              <a:gd name="connsiteY2-16" fmla="*/ 3202316 h 3202316"/>
              <a:gd name="connsiteX3-17" fmla="*/ 0 w 304800"/>
              <a:gd name="connsiteY3-18" fmla="*/ 2946400 h 3202316"/>
              <a:gd name="connsiteX4-19" fmla="*/ 0 w 304800"/>
              <a:gd name="connsiteY4-20" fmla="*/ 0 h 32023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4800" h="3202316">
                <a:moveTo>
                  <a:pt x="0" y="0"/>
                </a:moveTo>
                <a:lnTo>
                  <a:pt x="304800" y="145143"/>
                </a:lnTo>
                <a:cubicBezTo>
                  <a:pt x="299962" y="1164201"/>
                  <a:pt x="295123" y="2183258"/>
                  <a:pt x="290285" y="3202316"/>
                </a:cubicBezTo>
                <a:lnTo>
                  <a:pt x="0" y="2946400"/>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8" name="Rectangle 1"/>
          <p:cNvSpPr/>
          <p:nvPr/>
        </p:nvSpPr>
        <p:spPr>
          <a:xfrm flipH="1">
            <a:off x="15190788" y="-17462"/>
            <a:ext cx="354013" cy="8412163"/>
          </a:xfrm>
          <a:custGeom>
            <a:avLst/>
            <a:gdLst>
              <a:gd name="connsiteX0" fmla="*/ 0 w 304800"/>
              <a:gd name="connsiteY0" fmla="*/ 0 h 2946400"/>
              <a:gd name="connsiteX1" fmla="*/ 304800 w 304800"/>
              <a:gd name="connsiteY1" fmla="*/ 0 h 2946400"/>
              <a:gd name="connsiteX2" fmla="*/ 304800 w 304800"/>
              <a:gd name="connsiteY2" fmla="*/ 2946400 h 2946400"/>
              <a:gd name="connsiteX3" fmla="*/ 0 w 304800"/>
              <a:gd name="connsiteY3" fmla="*/ 2946400 h 2946400"/>
              <a:gd name="connsiteX4" fmla="*/ 0 w 304800"/>
              <a:gd name="connsiteY4" fmla="*/ 0 h 2946400"/>
              <a:gd name="connsiteX0-1" fmla="*/ 0 w 304800"/>
              <a:gd name="connsiteY0-2" fmla="*/ 0 h 2946400"/>
              <a:gd name="connsiteX1-3" fmla="*/ 304800 w 304800"/>
              <a:gd name="connsiteY1-4" fmla="*/ 145143 h 2946400"/>
              <a:gd name="connsiteX2-5" fmla="*/ 304800 w 304800"/>
              <a:gd name="connsiteY2-6" fmla="*/ 2946400 h 2946400"/>
              <a:gd name="connsiteX3-7" fmla="*/ 0 w 304800"/>
              <a:gd name="connsiteY3-8" fmla="*/ 2946400 h 2946400"/>
              <a:gd name="connsiteX4-9" fmla="*/ 0 w 304800"/>
              <a:gd name="connsiteY4-10" fmla="*/ 0 h 2946400"/>
              <a:gd name="connsiteX0-11" fmla="*/ 0 w 304800"/>
              <a:gd name="connsiteY0-12" fmla="*/ 0 h 3202316"/>
              <a:gd name="connsiteX1-13" fmla="*/ 304800 w 304800"/>
              <a:gd name="connsiteY1-14" fmla="*/ 145143 h 3202316"/>
              <a:gd name="connsiteX2-15" fmla="*/ 290285 w 304800"/>
              <a:gd name="connsiteY2-16" fmla="*/ 3202316 h 3202316"/>
              <a:gd name="connsiteX3-17" fmla="*/ 0 w 304800"/>
              <a:gd name="connsiteY3-18" fmla="*/ 2946400 h 3202316"/>
              <a:gd name="connsiteX4-19" fmla="*/ 0 w 304800"/>
              <a:gd name="connsiteY4-20" fmla="*/ 0 h 32023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4800" h="3202316">
                <a:moveTo>
                  <a:pt x="0" y="0"/>
                </a:moveTo>
                <a:lnTo>
                  <a:pt x="304800" y="145143"/>
                </a:lnTo>
                <a:cubicBezTo>
                  <a:pt x="299962" y="1164201"/>
                  <a:pt x="295123" y="2183258"/>
                  <a:pt x="290285" y="3202316"/>
                </a:cubicBezTo>
                <a:lnTo>
                  <a:pt x="0" y="2946400"/>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pic>
        <p:nvPicPr>
          <p:cNvPr id="10245" name="Picture 2"/>
          <p:cNvPicPr>
            <a:picLocks noChangeAspect="1"/>
          </p:cNvPicPr>
          <p:nvPr/>
        </p:nvPicPr>
        <p:blipFill>
          <a:blip r:embed="rId1"/>
          <a:stretch>
            <a:fillRect/>
          </a:stretch>
        </p:blipFill>
        <p:spPr>
          <a:xfrm>
            <a:off x="7289800" y="1455738"/>
            <a:ext cx="6415088" cy="6408737"/>
          </a:xfrm>
          <a:prstGeom prst="rect">
            <a:avLst/>
          </a:prstGeom>
          <a:noFill/>
          <a:ln w="9525">
            <a:noFill/>
          </a:ln>
        </p:spPr>
      </p:pic>
      <p:sp>
        <p:nvSpPr>
          <p:cNvPr id="9" name="Text Box 5"/>
          <p:cNvSpPr txBox="1"/>
          <p:nvPr/>
        </p:nvSpPr>
        <p:spPr>
          <a:xfrm>
            <a:off x="1003300" y="1516063"/>
            <a:ext cx="4087813" cy="876300"/>
          </a:xfrm>
          <a:prstGeom prst="rect">
            <a:avLst/>
          </a:prstGeom>
          <a:noFill/>
          <a:ln w="9525">
            <a:noFill/>
          </a:ln>
        </p:spPr>
        <p:txBody>
          <a:bodyPr lIns="135852" tIns="67926" rIns="135852" bIns="67926" anchor="t" anchorCtr="0">
            <a:spAutoFit/>
          </a:bodyPr>
          <a:p>
            <a:pPr eaLnBrk="0" hangingPunct="0">
              <a:spcBef>
                <a:spcPct val="50000"/>
              </a:spcBef>
            </a:pPr>
            <a:r>
              <a:rPr lang="en-US" altLang="en-US" sz="4800" dirty="0">
                <a:solidFill>
                  <a:srgbClr val="0070C0"/>
                </a:solidFill>
                <a:latin typeface="Arial" panose="020B0604020202020204" pitchFamily="34" charset="0"/>
              </a:rPr>
              <a:t>1. Tiện ích</a:t>
            </a:r>
            <a:endParaRPr lang="en-US" altLang="vi-VN" sz="4800" dirty="0">
              <a:solidFill>
                <a:srgbClr val="0070C0"/>
              </a:solidFill>
              <a:latin typeface="Arial" panose="020B0604020202020204" pitchFamily="34" charset="0"/>
              <a:ea typeface="Times New Roman" panose="02020603050405020304" pitchFamily="18" charset="0"/>
            </a:endParaRPr>
          </a:p>
        </p:txBody>
      </p:sp>
      <p:sp>
        <p:nvSpPr>
          <p:cNvPr id="10" name="Text Box 5"/>
          <p:cNvSpPr txBox="1"/>
          <p:nvPr/>
        </p:nvSpPr>
        <p:spPr>
          <a:xfrm>
            <a:off x="812800" y="2457450"/>
            <a:ext cx="6199188" cy="5307013"/>
          </a:xfrm>
          <a:prstGeom prst="rect">
            <a:avLst/>
          </a:prstGeom>
          <a:noFill/>
          <a:ln w="9525">
            <a:noFill/>
          </a:ln>
        </p:spPr>
        <p:txBody>
          <a:bodyPr lIns="135852" tIns="67926" rIns="135852" bIns="67926" anchor="t" anchorCtr="0">
            <a:spAutoFit/>
          </a:bodyPr>
          <a:p>
            <a:pPr eaLnBrk="0" hangingPunct="0">
              <a:spcBef>
                <a:spcPct val="50000"/>
              </a:spcBef>
            </a:pPr>
            <a:r>
              <a:rPr lang="en-US" altLang="en-US" sz="4800" dirty="0">
                <a:solidFill>
                  <a:srgbClr val="0070C0"/>
                </a:solidFill>
                <a:latin typeface="Arial" panose="020B0604020202020204" pitchFamily="34" charset="0"/>
              </a:rPr>
              <a:t>C</a:t>
            </a:r>
            <a:r>
              <a:rPr lang="vi-VN" altLang="en-US" sz="4800" dirty="0">
                <a:solidFill>
                  <a:srgbClr val="0070C0"/>
                </a:solidFill>
                <a:latin typeface="Arial" panose="020B0604020202020204" pitchFamily="34" charset="0"/>
              </a:rPr>
              <a:t>ác thiết bị trong ngôi nh</a:t>
            </a:r>
            <a:r>
              <a:rPr lang="vi-VN" altLang="en-US" sz="4800" dirty="0">
                <a:solidFill>
                  <a:srgbClr val="0070C0"/>
                </a:solidFill>
                <a:latin typeface="Arial" panose="020B0604020202020204" pitchFamily="34" charset="0"/>
                <a:ea typeface="Times New Roman" panose="02020603050405020304" pitchFamily="18" charset="0"/>
              </a:rPr>
              <a:t>à</a:t>
            </a:r>
            <a:r>
              <a:rPr lang="vi-VN" altLang="en-US" sz="4800" dirty="0">
                <a:solidFill>
                  <a:srgbClr val="0070C0"/>
                </a:solidFill>
                <a:latin typeface="Arial" panose="020B0604020202020204" pitchFamily="34" charset="0"/>
              </a:rPr>
              <a:t> thông minh có thể được điều khiển từ xa thông qua các ứng dụng được c</a:t>
            </a:r>
            <a:r>
              <a:rPr lang="vi-VN" altLang="en-US" sz="4800" dirty="0">
                <a:solidFill>
                  <a:srgbClr val="0070C0"/>
                </a:solidFill>
                <a:latin typeface="Arial" panose="020B0604020202020204" pitchFamily="34" charset="0"/>
                <a:ea typeface="Times New Roman" panose="02020603050405020304" pitchFamily="18" charset="0"/>
              </a:rPr>
              <a:t>à</a:t>
            </a:r>
            <a:r>
              <a:rPr lang="vi-VN" altLang="en-US" sz="4800" dirty="0">
                <a:solidFill>
                  <a:srgbClr val="0070C0"/>
                </a:solidFill>
                <a:latin typeface="Arial" panose="020B0604020202020204" pitchFamily="34" charset="0"/>
              </a:rPr>
              <a:t>i đặt trên các thiết bị </a:t>
            </a:r>
            <a:endParaRPr lang="en-US" altLang="vi-VN" sz="4800" dirty="0">
              <a:solidFill>
                <a:srgbClr val="0070C0"/>
              </a:solidFill>
              <a:latin typeface="Arial" panose="020B0604020202020204" pitchFamily="34"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0966"/>
                                        </p:tgtEl>
                                        <p:attrNameLst>
                                          <p:attrName>style.visibility</p:attrName>
                                        </p:attrNameLst>
                                      </p:cBhvr>
                                      <p:to>
                                        <p:strVal val="visible"/>
                                      </p:to>
                                    </p:set>
                                    <p:animEffect transition="in" filter="wipe(down)">
                                      <p:cBhvr>
                                        <p:cTn id="7" dur="500"/>
                                        <p:tgtEl>
                                          <p:spTgt spid="4096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6" name="Text Box 6"/>
          <p:cNvSpPr txBox="1"/>
          <p:nvPr/>
        </p:nvSpPr>
        <p:spPr>
          <a:xfrm>
            <a:off x="7772400" y="1960563"/>
            <a:ext cx="6900863" cy="6784975"/>
          </a:xfrm>
          <a:prstGeom prst="rect">
            <a:avLst/>
          </a:prstGeom>
          <a:noFill/>
          <a:ln w="9525">
            <a:noFill/>
          </a:ln>
        </p:spPr>
        <p:txBody>
          <a:bodyPr lIns="135852" tIns="67926" rIns="135852" bIns="67926" anchor="t" anchorCtr="0">
            <a:spAutoFit/>
          </a:bodyPr>
          <a:p>
            <a:pPr>
              <a:spcBef>
                <a:spcPct val="50000"/>
              </a:spcBef>
            </a:pPr>
            <a:r>
              <a:rPr lang="en-US" altLang="x-none" sz="4800" dirty="0">
                <a:solidFill>
                  <a:schemeClr val="bg1"/>
                </a:solidFill>
                <a:latin typeface="Arial" panose="020B0604020202020204" pitchFamily="34" charset="0"/>
              </a:rPr>
              <a:t>N</a:t>
            </a:r>
            <a:r>
              <a:rPr lang="vi-VN" altLang="en-US" sz="4800" dirty="0">
                <a:solidFill>
                  <a:schemeClr val="bg1"/>
                </a:solidFill>
                <a:latin typeface="Arial" panose="020B0604020202020204" pitchFamily="34" charset="0"/>
              </a:rPr>
              <a:t>gôi nhà được trang bị hệ thống điều khiển tự động hay bán tự động cho các thiết bị trong gia đình Điều đó giúp cuộc sống trở nên tiện nghi hơn đảm bảo an ninh an toàn và tiết kiệm năng lượng</a:t>
            </a:r>
            <a:r>
              <a:rPr lang="en-US" altLang="vi-VN" sz="4800" dirty="0">
                <a:solidFill>
                  <a:schemeClr val="bg1"/>
                </a:solidFill>
                <a:latin typeface="Arial" panose="020B0604020202020204" pitchFamily="34" charset="0"/>
              </a:rPr>
              <a:t>.</a:t>
            </a:r>
            <a:endParaRPr lang="en-US" altLang="vi-VN" sz="4800" dirty="0">
              <a:solidFill>
                <a:schemeClr val="bg1"/>
              </a:solidFill>
              <a:latin typeface="Arial" panose="020B0604020202020204" pitchFamily="34" charset="0"/>
            </a:endParaRPr>
          </a:p>
        </p:txBody>
      </p:sp>
      <p:sp>
        <p:nvSpPr>
          <p:cNvPr id="11266" name="Rectangle 10"/>
          <p:cNvSpPr/>
          <p:nvPr/>
        </p:nvSpPr>
        <p:spPr>
          <a:xfrm>
            <a:off x="812800" y="639763"/>
            <a:ext cx="12747625" cy="876300"/>
          </a:xfrm>
          <a:prstGeom prst="rect">
            <a:avLst/>
          </a:prstGeom>
          <a:noFill/>
          <a:ln w="9525">
            <a:noFill/>
          </a:ln>
        </p:spPr>
        <p:txBody>
          <a:bodyPr wrap="none" lIns="135852" tIns="67926" rIns="135852" bIns="67926" anchor="t" anchorCtr="0">
            <a:spAutoFit/>
          </a:bodyPr>
          <a:p>
            <a:pPr eaLnBrk="0" hangingPunct="0"/>
            <a:r>
              <a:rPr lang="en-US" altLang="en-US" sz="4800" dirty="0">
                <a:solidFill>
                  <a:srgbClr val="FF3300"/>
                </a:solidFill>
                <a:latin typeface="Arial" panose="020B0604020202020204" pitchFamily="34" charset="0"/>
              </a:rPr>
              <a:t>II. </a:t>
            </a:r>
            <a:r>
              <a:rPr lang="vi-VN" altLang="en-US" sz="4800" dirty="0">
                <a:solidFill>
                  <a:srgbClr val="FF3300"/>
                </a:solidFill>
                <a:latin typeface="Arial" panose="020B0604020202020204" pitchFamily="34" charset="0"/>
              </a:rPr>
              <a:t>ĐẶC ĐIỂM CỦA NGÔI NHÀ THÔNG MINH</a:t>
            </a:r>
            <a:endParaRPr lang="en-US" altLang="en-US" sz="4800" dirty="0">
              <a:solidFill>
                <a:srgbClr val="FF3300"/>
              </a:solidFill>
              <a:latin typeface="Arial" panose="020B0604020202020204" pitchFamily="34" charset="0"/>
            </a:endParaRPr>
          </a:p>
        </p:txBody>
      </p:sp>
      <p:sp>
        <p:nvSpPr>
          <p:cNvPr id="2" name="Rectangle 1"/>
          <p:cNvSpPr/>
          <p:nvPr/>
        </p:nvSpPr>
        <p:spPr>
          <a:xfrm>
            <a:off x="0" y="0"/>
            <a:ext cx="388938" cy="8412163"/>
          </a:xfrm>
          <a:custGeom>
            <a:avLst/>
            <a:gdLst>
              <a:gd name="connsiteX0" fmla="*/ 0 w 304800"/>
              <a:gd name="connsiteY0" fmla="*/ 0 h 2946400"/>
              <a:gd name="connsiteX1" fmla="*/ 304800 w 304800"/>
              <a:gd name="connsiteY1" fmla="*/ 0 h 2946400"/>
              <a:gd name="connsiteX2" fmla="*/ 304800 w 304800"/>
              <a:gd name="connsiteY2" fmla="*/ 2946400 h 2946400"/>
              <a:gd name="connsiteX3" fmla="*/ 0 w 304800"/>
              <a:gd name="connsiteY3" fmla="*/ 2946400 h 2946400"/>
              <a:gd name="connsiteX4" fmla="*/ 0 w 304800"/>
              <a:gd name="connsiteY4" fmla="*/ 0 h 2946400"/>
              <a:gd name="connsiteX0-1" fmla="*/ 0 w 304800"/>
              <a:gd name="connsiteY0-2" fmla="*/ 0 h 2946400"/>
              <a:gd name="connsiteX1-3" fmla="*/ 304800 w 304800"/>
              <a:gd name="connsiteY1-4" fmla="*/ 145143 h 2946400"/>
              <a:gd name="connsiteX2-5" fmla="*/ 304800 w 304800"/>
              <a:gd name="connsiteY2-6" fmla="*/ 2946400 h 2946400"/>
              <a:gd name="connsiteX3-7" fmla="*/ 0 w 304800"/>
              <a:gd name="connsiteY3-8" fmla="*/ 2946400 h 2946400"/>
              <a:gd name="connsiteX4-9" fmla="*/ 0 w 304800"/>
              <a:gd name="connsiteY4-10" fmla="*/ 0 h 2946400"/>
              <a:gd name="connsiteX0-11" fmla="*/ 0 w 304800"/>
              <a:gd name="connsiteY0-12" fmla="*/ 0 h 3202316"/>
              <a:gd name="connsiteX1-13" fmla="*/ 304800 w 304800"/>
              <a:gd name="connsiteY1-14" fmla="*/ 145143 h 3202316"/>
              <a:gd name="connsiteX2-15" fmla="*/ 290285 w 304800"/>
              <a:gd name="connsiteY2-16" fmla="*/ 3202316 h 3202316"/>
              <a:gd name="connsiteX3-17" fmla="*/ 0 w 304800"/>
              <a:gd name="connsiteY3-18" fmla="*/ 2946400 h 3202316"/>
              <a:gd name="connsiteX4-19" fmla="*/ 0 w 304800"/>
              <a:gd name="connsiteY4-20" fmla="*/ 0 h 32023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4800" h="3202316">
                <a:moveTo>
                  <a:pt x="0" y="0"/>
                </a:moveTo>
                <a:lnTo>
                  <a:pt x="304800" y="145143"/>
                </a:lnTo>
                <a:cubicBezTo>
                  <a:pt x="299962" y="1164201"/>
                  <a:pt x="295123" y="2183258"/>
                  <a:pt x="290285" y="3202316"/>
                </a:cubicBezTo>
                <a:lnTo>
                  <a:pt x="0" y="2946400"/>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sp>
        <p:nvSpPr>
          <p:cNvPr id="8" name="Rectangle 1"/>
          <p:cNvSpPr/>
          <p:nvPr/>
        </p:nvSpPr>
        <p:spPr>
          <a:xfrm flipH="1">
            <a:off x="15190788" y="-17462"/>
            <a:ext cx="354013" cy="8412163"/>
          </a:xfrm>
          <a:custGeom>
            <a:avLst/>
            <a:gdLst>
              <a:gd name="connsiteX0" fmla="*/ 0 w 304800"/>
              <a:gd name="connsiteY0" fmla="*/ 0 h 2946400"/>
              <a:gd name="connsiteX1" fmla="*/ 304800 w 304800"/>
              <a:gd name="connsiteY1" fmla="*/ 0 h 2946400"/>
              <a:gd name="connsiteX2" fmla="*/ 304800 w 304800"/>
              <a:gd name="connsiteY2" fmla="*/ 2946400 h 2946400"/>
              <a:gd name="connsiteX3" fmla="*/ 0 w 304800"/>
              <a:gd name="connsiteY3" fmla="*/ 2946400 h 2946400"/>
              <a:gd name="connsiteX4" fmla="*/ 0 w 304800"/>
              <a:gd name="connsiteY4" fmla="*/ 0 h 2946400"/>
              <a:gd name="connsiteX0-1" fmla="*/ 0 w 304800"/>
              <a:gd name="connsiteY0-2" fmla="*/ 0 h 2946400"/>
              <a:gd name="connsiteX1-3" fmla="*/ 304800 w 304800"/>
              <a:gd name="connsiteY1-4" fmla="*/ 145143 h 2946400"/>
              <a:gd name="connsiteX2-5" fmla="*/ 304800 w 304800"/>
              <a:gd name="connsiteY2-6" fmla="*/ 2946400 h 2946400"/>
              <a:gd name="connsiteX3-7" fmla="*/ 0 w 304800"/>
              <a:gd name="connsiteY3-8" fmla="*/ 2946400 h 2946400"/>
              <a:gd name="connsiteX4-9" fmla="*/ 0 w 304800"/>
              <a:gd name="connsiteY4-10" fmla="*/ 0 h 2946400"/>
              <a:gd name="connsiteX0-11" fmla="*/ 0 w 304800"/>
              <a:gd name="connsiteY0-12" fmla="*/ 0 h 3202316"/>
              <a:gd name="connsiteX1-13" fmla="*/ 304800 w 304800"/>
              <a:gd name="connsiteY1-14" fmla="*/ 145143 h 3202316"/>
              <a:gd name="connsiteX2-15" fmla="*/ 290285 w 304800"/>
              <a:gd name="connsiteY2-16" fmla="*/ 3202316 h 3202316"/>
              <a:gd name="connsiteX3-17" fmla="*/ 0 w 304800"/>
              <a:gd name="connsiteY3-18" fmla="*/ 2946400 h 3202316"/>
              <a:gd name="connsiteX4-19" fmla="*/ 0 w 304800"/>
              <a:gd name="connsiteY4-20" fmla="*/ 0 h 32023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4800" h="3202316">
                <a:moveTo>
                  <a:pt x="0" y="0"/>
                </a:moveTo>
                <a:lnTo>
                  <a:pt x="304800" y="145143"/>
                </a:lnTo>
                <a:cubicBezTo>
                  <a:pt x="299962" y="1164201"/>
                  <a:pt x="295123" y="2183258"/>
                  <a:pt x="290285" y="3202316"/>
                </a:cubicBezTo>
                <a:lnTo>
                  <a:pt x="0" y="2946400"/>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5852" tIns="67926" rIns="135852" bIns="67926"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800" b="0" i="0" u="none" strike="noStrike" kern="1200" cap="none" spc="0" normalizeH="0" baseline="0" noProof="0">
              <a:ln>
                <a:noFill/>
              </a:ln>
              <a:solidFill>
                <a:schemeClr val="lt1"/>
              </a:solidFill>
              <a:effectLst/>
              <a:uLnTx/>
              <a:uFillTx/>
              <a:latin typeface="+mn-lt"/>
              <a:ea typeface="+mn-ea"/>
              <a:cs typeface="+mn-cs"/>
            </a:endParaRPr>
          </a:p>
        </p:txBody>
      </p:sp>
      <p:pic>
        <p:nvPicPr>
          <p:cNvPr id="11269" name="Picture 2"/>
          <p:cNvPicPr>
            <a:picLocks noChangeAspect="1"/>
          </p:cNvPicPr>
          <p:nvPr/>
        </p:nvPicPr>
        <p:blipFill>
          <a:blip r:embed="rId1"/>
          <a:stretch>
            <a:fillRect/>
          </a:stretch>
        </p:blipFill>
        <p:spPr>
          <a:xfrm>
            <a:off x="7289800" y="1455738"/>
            <a:ext cx="6415088" cy="2659062"/>
          </a:xfrm>
          <a:prstGeom prst="rect">
            <a:avLst/>
          </a:prstGeom>
          <a:noFill/>
          <a:ln w="9525">
            <a:noFill/>
          </a:ln>
        </p:spPr>
      </p:pic>
      <p:pic>
        <p:nvPicPr>
          <p:cNvPr id="11270" name="Picture 4"/>
          <p:cNvPicPr>
            <a:picLocks noChangeAspect="1"/>
          </p:cNvPicPr>
          <p:nvPr/>
        </p:nvPicPr>
        <p:blipFill>
          <a:blip r:embed="rId2"/>
          <a:stretch>
            <a:fillRect/>
          </a:stretch>
        </p:blipFill>
        <p:spPr>
          <a:xfrm>
            <a:off x="7759700" y="4389438"/>
            <a:ext cx="4857750" cy="1919287"/>
          </a:xfrm>
          <a:prstGeom prst="rect">
            <a:avLst/>
          </a:prstGeom>
          <a:noFill/>
          <a:ln w="9525">
            <a:noFill/>
          </a:ln>
        </p:spPr>
      </p:pic>
      <p:sp>
        <p:nvSpPr>
          <p:cNvPr id="11" name="Text Box 5"/>
          <p:cNvSpPr txBox="1">
            <a:spLocks noChangeArrowheads="1"/>
          </p:cNvSpPr>
          <p:nvPr/>
        </p:nvSpPr>
        <p:spPr bwMode="auto">
          <a:xfrm>
            <a:off x="704850" y="1608138"/>
            <a:ext cx="6326188" cy="876300"/>
          </a:xfrm>
          <a:prstGeom prst="rect">
            <a:avLst/>
          </a:prstGeom>
          <a:noFill/>
          <a:ln>
            <a:noFill/>
          </a:ln>
        </p:spPr>
        <p:txBody>
          <a:bodyPr lIns="135852" tIns="67926" rIns="135852" bIns="67926">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en-US" altLang="en-US" sz="4800" b="0" i="0" u="none" strike="noStrike" kern="1200" cap="none" spc="0" normalizeH="0" baseline="0" noProof="0" dirty="0" smtClean="0">
                <a:ln>
                  <a:noFill/>
                </a:ln>
                <a:solidFill>
                  <a:srgbClr val="0070C0"/>
                </a:solidFill>
                <a:effectLst/>
                <a:uLnTx/>
                <a:uFillTx/>
                <a:latin typeface="Arial" panose="020B0604020202020204" pitchFamily="34" charset="0"/>
                <a:ea typeface="+mn-ea"/>
                <a:cs typeface="Arial" panose="020B0604020202020204" pitchFamily="34" charset="0"/>
              </a:rPr>
              <a:t>2. </a:t>
            </a:r>
            <a:r>
              <a:rPr kumimoji="0" lang="vi-VN" altLang="en-US" sz="4800" b="0" i="0" u="none" strike="noStrike" kern="1200" cap="none" spc="0" normalizeH="0" baseline="0" noProof="0" dirty="0" smtClean="0">
                <a:ln>
                  <a:noFill/>
                </a:ln>
                <a:solidFill>
                  <a:srgbClr val="0070C0"/>
                </a:solidFill>
                <a:effectLst/>
                <a:uLnTx/>
                <a:uFillTx/>
                <a:latin typeface="+mj-lt"/>
                <a:ea typeface="+mn-ea"/>
                <a:cs typeface="Arial" panose="020B0604020202020204" pitchFamily="34" charset="0"/>
              </a:rPr>
              <a:t>An ninh an toàn</a:t>
            </a:r>
            <a:endParaRPr kumimoji="0" lang="en-US" altLang="vi-VN" sz="4800" b="0" i="0" u="none" strike="noStrike" kern="1200" cap="none" spc="0" normalizeH="0" baseline="0" noProof="0" dirty="0" smtClean="0">
              <a:ln>
                <a:noFill/>
              </a:ln>
              <a:solidFill>
                <a:srgbClr val="0070C0"/>
              </a:solidFill>
              <a:effectLst/>
              <a:uLnTx/>
              <a:uFillTx/>
              <a:latin typeface="+mj-lt"/>
              <a:ea typeface="+mn-ea"/>
              <a:cs typeface="Arial" panose="020B0604020202020204" pitchFamily="34" charset="0"/>
            </a:endParaRPr>
          </a:p>
        </p:txBody>
      </p:sp>
      <p:sp>
        <p:nvSpPr>
          <p:cNvPr id="12" name="Text Box 5"/>
          <p:cNvSpPr txBox="1"/>
          <p:nvPr/>
        </p:nvSpPr>
        <p:spPr>
          <a:xfrm>
            <a:off x="882650" y="2378075"/>
            <a:ext cx="6326188" cy="3830638"/>
          </a:xfrm>
          <a:prstGeom prst="rect">
            <a:avLst/>
          </a:prstGeom>
          <a:noFill/>
          <a:ln w="9525">
            <a:noFill/>
          </a:ln>
        </p:spPr>
        <p:txBody>
          <a:bodyPr lIns="135852" tIns="67926" rIns="135852" bIns="67926" anchor="t" anchorCtr="0">
            <a:spAutoFit/>
          </a:bodyPr>
          <a:p>
            <a:pPr eaLnBrk="0" hangingPunct="0">
              <a:spcBef>
                <a:spcPct val="50000"/>
              </a:spcBef>
            </a:pPr>
            <a:r>
              <a:rPr lang="en-US" altLang="en-US" sz="4800" dirty="0">
                <a:solidFill>
                  <a:srgbClr val="0070C0"/>
                </a:solidFill>
                <a:latin typeface="Arial" panose="020B0604020202020204" pitchFamily="34" charset="0"/>
              </a:rPr>
              <a:t>T</a:t>
            </a:r>
            <a:r>
              <a:rPr lang="vi-VN" altLang="en-US" sz="4800" dirty="0">
                <a:solidFill>
                  <a:srgbClr val="0070C0"/>
                </a:solidFill>
                <a:latin typeface="Arial" panose="020B0604020202020204" pitchFamily="34" charset="0"/>
              </a:rPr>
              <a:t>rong các thiết bị được lắp đặt sẽ giúp cảnh báo tới  chủ nhà các tình huống gây mất an ninh an toàn </a:t>
            </a:r>
            <a:endParaRPr lang="en-US" altLang="vi-VN" sz="4800" dirty="0">
              <a:solidFill>
                <a:srgbClr val="0070C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0966"/>
                                        </p:tgtEl>
                                        <p:attrNameLst>
                                          <p:attrName>style.visibility</p:attrName>
                                        </p:attrNameLst>
                                      </p:cBhvr>
                                      <p:to>
                                        <p:strVal val="visible"/>
                                      </p:to>
                                    </p:set>
                                    <p:animEffect transition="in" filter="wipe(down)">
                                      <p:cBhvr>
                                        <p:cTn id="7" dur="500"/>
                                        <p:tgtEl>
                                          <p:spTgt spid="4096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p:bldP spid="11" grpId="0"/>
      <p:bldP spid="12" grpId="0"/>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3954</Words>
  <Application>WPS Presentation</Application>
  <PresentationFormat/>
  <Paragraphs>111</Paragraphs>
  <Slides>15</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15</vt:i4>
      </vt:variant>
    </vt:vector>
  </HeadingPairs>
  <TitlesOfParts>
    <vt:vector size="32" baseType="lpstr">
      <vt:lpstr>Arial</vt:lpstr>
      <vt:lpstr>SimSun</vt:lpstr>
      <vt:lpstr>Wingdings</vt:lpstr>
      <vt:lpstr>Times New Roman</vt:lpstr>
      <vt:lpstr>.VnBodoniH</vt:lpstr>
      <vt:lpstr>Segoe Print</vt:lpstr>
      <vt:lpstr>.VnAristote</vt:lpstr>
      <vt:lpstr>.VnTime</vt:lpstr>
      <vt:lpstr>Lato Light</vt:lpstr>
      <vt:lpstr>#9Slide04 AdrianeSwash</vt:lpstr>
      <vt:lpstr>Calibri</vt:lpstr>
      <vt:lpstr>UVN Ke Chuyen1</vt:lpstr>
      <vt:lpstr>#9Slide04 HLT Aquus</vt:lpstr>
      <vt:lpstr>Lato Light</vt:lpstr>
      <vt:lpstr>Microsoft YaHei</vt:lpstr>
      <vt:lpstr>Arial Unicode MS</vt:lpstr>
      <vt:lpstr>Default Design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TAN THANH</dc:creator>
  <cp:lastModifiedBy>PC</cp:lastModifiedBy>
  <cp:revision>431</cp:revision>
  <dcterms:created xsi:type="dcterms:W3CDTF">2008-09-14T08:39:34Z</dcterms:created>
  <dcterms:modified xsi:type="dcterms:W3CDTF">2023-10-04T00:44:37Z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CB500861EFBD4E0EA5572E55C14D4AAD_12</vt:lpwstr>
  </property>
  <property fmtid="{D5CDD505-2E9C-101B-9397-08002B2CF9AE}" pid="3" name="KSOProductBuildVer">
    <vt:lpwstr>1033-12.2.0.13215</vt:lpwstr>
  </property>
</Properties>
</file>